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D56-3327-FF16-8A25-8E83F5C293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Features of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80B42-59EA-974B-EE26-E23EC0C8F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G.V.N.S.R. AAKARSH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89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B43B-407F-AB2D-D3C7-9D03AB8AC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542" y="1124858"/>
            <a:ext cx="9552819" cy="4885992"/>
          </a:xfrm>
        </p:spPr>
        <p:txBody>
          <a:bodyPr/>
          <a:lstStyle/>
          <a:p>
            <a:r>
              <a:rPr lang="en-US" b="1"/>
              <a:t>Object-Oriented</a:t>
            </a:r>
            <a:r>
              <a:rPr lang="en-US"/>
              <a:t>: Java is inherently object-oriented, which means it uses objects to represent data and methods to manipulate that data, promoting modularity and reusability.</a:t>
            </a:r>
          </a:p>
          <a:p>
            <a:r>
              <a:rPr lang="en-US" b="1"/>
              <a:t>Platform-Independent</a:t>
            </a:r>
            <a:r>
              <a:rPr lang="en-US"/>
              <a:t>: Java code is compiled into bytecode, which can be executed on any platform with a Java Virtual Machine (JVM). This makes Java platform-independent, or “write once, run anywhere.</a:t>
            </a:r>
          </a:p>
          <a:p>
            <a:r>
              <a:rPr lang="en-US" b="1"/>
              <a:t>Simple</a:t>
            </a:r>
            <a:r>
              <a:rPr lang="en-US"/>
              <a:t>: Java’s syntax is straightforward and easy to learn, especially for those familiar with C or C++. It eliminates many complex and error-prone features of C++, such as pointers and multiple inheritance.</a:t>
            </a:r>
          </a:p>
          <a:p>
            <a:r>
              <a:rPr lang="en-US" b="1"/>
              <a:t>Secure</a:t>
            </a:r>
            <a:r>
              <a:rPr lang="en-US"/>
              <a:t>: Java provides a secure environment for code execution, with built-in security features like bytecode verification, sandboxing, and a robust security API. This helps prevent unauthorized access and threats.</a:t>
            </a:r>
          </a:p>
          <a:p>
            <a:r>
              <a:rPr lang="en-US" b="1"/>
              <a:t>Robust</a:t>
            </a:r>
            <a:r>
              <a:rPr lang="en-US"/>
              <a:t>: Java emphasizes early error checking, runtime checking, and exception handling. Its memory management is handled by automatic garbage collection, which helps prevent memory leaks.</a:t>
            </a:r>
          </a:p>
        </p:txBody>
      </p:sp>
    </p:spTree>
    <p:extLst>
      <p:ext uri="{BB962C8B-B14F-4D97-AF65-F5344CB8AC3E}">
        <p14:creationId xmlns:p14="http://schemas.microsoft.com/office/powerpoint/2010/main" val="419001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F23E-7503-645A-A653-4D248CA5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0381"/>
            <a:ext cx="10058400" cy="5224659"/>
          </a:xfrm>
        </p:spPr>
        <p:txBody>
          <a:bodyPr>
            <a:normAutofit lnSpcReduction="10000"/>
          </a:bodyPr>
          <a:lstStyle/>
          <a:p>
            <a:r>
              <a:rPr lang="en-US" b="1"/>
              <a:t>Multithreaded</a:t>
            </a:r>
            <a:r>
              <a:rPr lang="en-US"/>
              <a:t>: Java has built-in support for multithreading, allowing concurrent execution of two or more threads. This is beneficial for building responsive and high-performance applications.</a:t>
            </a:r>
          </a:p>
          <a:p>
            <a:r>
              <a:rPr lang="en-US" b="1"/>
              <a:t>Distributed</a:t>
            </a:r>
            <a:r>
              <a:rPr lang="en-US"/>
              <a:t>: Java’s networking capabilities are robust, making it suitable for distributed computing. It includes APIs like RMI (Remote Method Invocation) and supports web technologies through Java EE (Enterprise Edition).</a:t>
            </a:r>
          </a:p>
          <a:p>
            <a:r>
              <a:rPr lang="en-US" b="1"/>
              <a:t>Dynamic</a:t>
            </a:r>
            <a:r>
              <a:rPr lang="en-US"/>
              <a:t>: Java is designed to adapt to an evolving environment. It supports dynamic loading of classes, which means classes are loaded on demand during runtime.</a:t>
            </a:r>
          </a:p>
          <a:p>
            <a:r>
              <a:rPr lang="en-US" b="1"/>
              <a:t>High Performance</a:t>
            </a:r>
            <a:r>
              <a:rPr lang="en-US"/>
              <a:t>: While Java may not be as fast as lower-level languages like C or C++, its performance is significantly improved through Just-In-Time (JIT) compilation and other optimization techniques in the JVM.</a:t>
            </a:r>
          </a:p>
          <a:p>
            <a:r>
              <a:rPr lang="en-US" b="1"/>
              <a:t>Rich Standard Library</a:t>
            </a:r>
            <a:r>
              <a:rPr lang="en-US"/>
              <a:t>: Java provides a comprehensive standard library (Java API) that supports a wide range of tasks, from data structures and algorithms to networking, I/O, and GUI development.</a:t>
            </a:r>
          </a:p>
          <a:p>
            <a:r>
              <a:rPr lang="en-US" b="1"/>
              <a:t>Community Support and Ecosystem</a:t>
            </a:r>
            <a:r>
              <a:rPr lang="en-US"/>
              <a:t>: Java boasts a large and active community, extensive documentation, and a plethora of frameworks and tools that simplify development across various domains.</a:t>
            </a:r>
          </a:p>
        </p:txBody>
      </p:sp>
    </p:spTree>
    <p:extLst>
      <p:ext uri="{BB962C8B-B14F-4D97-AF65-F5344CB8AC3E}">
        <p14:creationId xmlns:p14="http://schemas.microsoft.com/office/powerpoint/2010/main" val="3160441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Savon</vt:lpstr>
      <vt:lpstr>Features of java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java</dc:title>
  <dc:creator>aakarshguntur007@gmail.com</dc:creator>
  <cp:lastModifiedBy>aakarshguntur007@gmail.com</cp:lastModifiedBy>
  <cp:revision>3</cp:revision>
  <dcterms:created xsi:type="dcterms:W3CDTF">2024-05-27T11:42:09Z</dcterms:created>
  <dcterms:modified xsi:type="dcterms:W3CDTF">2024-05-28T10:12:34Z</dcterms:modified>
</cp:coreProperties>
</file>