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ED21EEC-5A84-4418-9D52-A004FD7D1A65}">
  <a:tblStyle styleId="{DED21EEC-5A84-4418-9D52-A004FD7D1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5888767a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75888767a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7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93" name="Google Shape;293;p1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7"/>
          <p:cNvSpPr txBox="1">
            <a:spLocks noGrp="1"/>
          </p:cNvSpPr>
          <p:nvPr>
            <p:ph type="ctrTitle"/>
          </p:nvPr>
        </p:nvSpPr>
        <p:spPr>
          <a:xfrm>
            <a:off x="720000" y="984000"/>
            <a:ext cx="7704000" cy="12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20000" y="2302150"/>
            <a:ext cx="73596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6232621" y="3644550"/>
            <a:ext cx="21882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 rot="10800000" flipH="1"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92" name="Google Shape;92;p6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1963300" y="532025"/>
            <a:ext cx="64608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SemiBold Condensed" pitchFamily="34" charset="0"/>
                <a:sym typeface="Josefin Sans"/>
              </a:rPr>
              <a:t>Cricket</a:t>
            </a:r>
            <a:br>
              <a:rPr lang="en" dirty="0" smtClean="0">
                <a:latin typeface="Bahnschrift SemiBold Condensed" pitchFamily="34" charset="0"/>
                <a:sym typeface="Josefin Sans"/>
              </a:rPr>
            </a:br>
            <a:r>
              <a:rPr lang="en" dirty="0" smtClean="0">
                <a:latin typeface="Bahnschrift SemiBold Condensed" pitchFamily="34" charset="0"/>
                <a:sym typeface="Josefin Sans"/>
              </a:rPr>
              <a:t>Score Sheet</a:t>
            </a:r>
            <a:endParaRPr>
              <a:latin typeface="Bahnschrift SemiBold Condensed" pitchFamily="34" charset="0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>
                <a:latin typeface="Book Antiqua" pitchFamily="18" charset="0"/>
              </a:rPr>
              <a:t>Presented 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 smtClean="0">
                <a:latin typeface="Book Antiqua" pitchFamily="18" charset="0"/>
              </a:rPr>
              <a:t>Aakarsh</a:t>
            </a:r>
            <a:r>
              <a:rPr lang="en-IN" sz="1600" dirty="0" smtClean="0">
                <a:latin typeface="Book Antiqua" pitchFamily="18" charset="0"/>
              </a:rPr>
              <a:t> </a:t>
            </a:r>
            <a:r>
              <a:rPr lang="en-IN" sz="1600" dirty="0" err="1" smtClean="0">
                <a:latin typeface="Book Antiqua" pitchFamily="18" charset="0"/>
              </a:rPr>
              <a:t>Vyas</a:t>
            </a:r>
            <a:endParaRPr sz="1600">
              <a:latin typeface="Book Antiqua" pitchFamily="18" charset="0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57224" y="278606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3426300" y="1285867"/>
            <a:ext cx="4997700" cy="11430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Bahnschrift SemiBold Condensed" pitchFamily="34" charset="0"/>
                <a:sym typeface="Josefin Sans"/>
              </a:rPr>
              <a:t>AIM:</a:t>
            </a:r>
            <a:endParaRPr>
              <a:latin typeface="Bahnschrift SemiBold Condensed" pitchFamily="34" charset="0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3426300" y="2857502"/>
            <a:ext cx="4997700" cy="714380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/>
              <a:t>The Aim of this project was to have a score sheet of batsmen &amp; bowlers as output. </a:t>
            </a:r>
            <a:endParaRPr sz="2800"/>
          </a:p>
        </p:txBody>
      </p:sp>
      <p:cxnSp>
        <p:nvCxnSpPr>
          <p:cNvPr id="337" name="Google Shape;337;p21"/>
          <p:cNvCxnSpPr/>
          <p:nvPr/>
        </p:nvCxnSpPr>
        <p:spPr>
          <a:xfrm>
            <a:off x="7786710" y="2500312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8" name="Google Shape;338;p21"/>
          <p:cNvGrpSpPr/>
          <p:nvPr/>
        </p:nvGrpSpPr>
        <p:grpSpPr>
          <a:xfrm>
            <a:off x="8715404" y="142858"/>
            <a:ext cx="264000" cy="264000"/>
            <a:chOff x="841425" y="540000"/>
            <a:chExt cx="264000" cy="264000"/>
          </a:xfrm>
        </p:grpSpPr>
        <p:sp>
          <p:nvSpPr>
            <p:cNvPr id="339" name="Google Shape;339;p21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071553"/>
            <a:ext cx="4997700" cy="857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latin typeface="Bahnschrift SemiBold Condensed" pitchFamily="34" charset="0"/>
              </a:rPr>
              <a:t>Header Files Used:</a:t>
            </a:r>
            <a:endParaRPr sz="3600">
              <a:latin typeface="Bahnschrift SemiBold Condensed" pitchFamily="34" charset="0"/>
            </a:endParaRPr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714626"/>
            <a:ext cx="4997700" cy="1613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dirty="0" smtClean="0"/>
              <a:t>  </a:t>
            </a:r>
            <a:r>
              <a:rPr lang="en-IN" sz="2400" dirty="0" smtClean="0">
                <a:latin typeface="Consolas" pitchFamily="49" charset="0"/>
              </a:rPr>
              <a:t>include&lt;</a:t>
            </a:r>
            <a:r>
              <a:rPr lang="en-IN" sz="2400" dirty="0" err="1" smtClean="0">
                <a:latin typeface="Consolas" pitchFamily="49" charset="0"/>
              </a:rPr>
              <a:t>iostream</a:t>
            </a:r>
            <a:r>
              <a:rPr lang="en-IN" sz="2400" dirty="0" smtClean="0">
                <a:latin typeface="Consolas" pitchFamily="49" charset="0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IN" sz="2400" dirty="0" smtClean="0">
                <a:latin typeface="Consolas" pitchFamily="49" charset="0"/>
              </a:rPr>
              <a:t>- include&lt;</a:t>
            </a:r>
            <a:r>
              <a:rPr lang="en-IN" sz="2400" dirty="0" err="1" smtClean="0">
                <a:latin typeface="Consolas" pitchFamily="49" charset="0"/>
              </a:rPr>
              <a:t>cstring</a:t>
            </a:r>
            <a:r>
              <a:rPr lang="en-IN" sz="2400" dirty="0" smtClean="0">
                <a:latin typeface="Consolas" pitchFamily="49" charset="0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IN" sz="2400" dirty="0" smtClean="0">
                <a:latin typeface="Consolas" pitchFamily="49" charset="0"/>
              </a:rPr>
              <a:t>- include&lt;</a:t>
            </a:r>
            <a:r>
              <a:rPr lang="en-IN" sz="2400" dirty="0" err="1" smtClean="0">
                <a:latin typeface="Consolas" pitchFamily="49" charset="0"/>
              </a:rPr>
              <a:t>stdio.h</a:t>
            </a:r>
            <a:r>
              <a:rPr lang="en-IN" sz="2400" dirty="0" smtClean="0">
                <a:latin typeface="Consolas" pitchFamily="49" charset="0"/>
              </a:rPr>
              <a:t>&gt;</a:t>
            </a:r>
            <a:endParaRPr sz="2400">
              <a:latin typeface="Consolas" pitchFamily="49" charset="0"/>
            </a:endParaRPr>
          </a:p>
        </p:txBody>
      </p:sp>
      <p:cxnSp>
        <p:nvCxnSpPr>
          <p:cNvPr id="347" name="Google Shape;347;p22"/>
          <p:cNvCxnSpPr/>
          <p:nvPr/>
        </p:nvCxnSpPr>
        <p:spPr>
          <a:xfrm>
            <a:off x="785786" y="2143122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</p:grpSpPr>
        <p:sp>
          <p:nvSpPr>
            <p:cNvPr id="350" name="Google Shape;350;p22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804075"/>
            <a:ext cx="7704000" cy="1196171"/>
          </a:xfrm>
        </p:spPr>
        <p:txBody>
          <a:bodyPr/>
          <a:lstStyle/>
          <a:p>
            <a:r>
              <a:rPr lang="en-IN" sz="40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Bahnschrift SemiBold Condensed" pitchFamily="34" charset="0"/>
              </a:rPr>
              <a:t>Concepts Used :</a:t>
            </a:r>
            <a:endParaRPr lang="en-US" sz="4000" dirty="0">
              <a:solidFill>
                <a:schemeClr val="bg1">
                  <a:lumMod val="10000"/>
                  <a:lumOff val="90000"/>
                </a:schemeClr>
              </a:solidFill>
              <a:latin typeface="Bahnschrift SemiBold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2500312"/>
            <a:ext cx="4448400" cy="2643188"/>
          </a:xfrm>
        </p:spPr>
        <p:txBody>
          <a:bodyPr/>
          <a:lstStyle/>
          <a:p>
            <a:pPr>
              <a:buFontTx/>
              <a:buChar char="-"/>
            </a:pPr>
            <a:r>
              <a:rPr lang="en-IN" sz="24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 Rounded MT Bold" pitchFamily="34" charset="0"/>
              </a:rPr>
              <a:t>Structure</a:t>
            </a:r>
          </a:p>
          <a:p>
            <a:pPr>
              <a:buFontTx/>
              <a:buChar char="-"/>
            </a:pPr>
            <a:r>
              <a:rPr lang="en-IN" sz="24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 Rounded MT Bold" pitchFamily="34" charset="0"/>
              </a:rPr>
              <a:t>Array</a:t>
            </a:r>
          </a:p>
          <a:p>
            <a:pPr>
              <a:buFontTx/>
              <a:buChar char="-"/>
            </a:pPr>
            <a:r>
              <a:rPr lang="en-IN" sz="24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 Rounded MT Bold" pitchFamily="34" charset="0"/>
              </a:rPr>
              <a:t>Switch Case</a:t>
            </a:r>
          </a:p>
          <a:p>
            <a:pPr>
              <a:buFontTx/>
              <a:buChar char="-"/>
            </a:pPr>
            <a:r>
              <a:rPr lang="en-IN" sz="24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 Rounded MT Bold" pitchFamily="34" charset="0"/>
              </a:rPr>
              <a:t>Functions</a:t>
            </a:r>
            <a:endParaRPr lang="en-US" sz="2400" dirty="0">
              <a:solidFill>
                <a:schemeClr val="bg1">
                  <a:lumMod val="10000"/>
                  <a:lumOff val="9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>
            <a:spLocks noGrp="1"/>
          </p:cNvSpPr>
          <p:nvPr>
            <p:ph type="subTitle" idx="1"/>
          </p:nvPr>
        </p:nvSpPr>
        <p:spPr>
          <a:xfrm>
            <a:off x="7200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720000" y="214297"/>
            <a:ext cx="7704000" cy="85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Bahnschrift SemiBold Condensed" pitchFamily="34" charset="0"/>
                <a:sym typeface="Josefin Sans"/>
              </a:rPr>
              <a:t>Output :</a:t>
            </a:r>
            <a:endParaRPr sz="4000">
              <a:latin typeface="Bahnschrift SemiBold Condensed" pitchFamily="34" charset="0"/>
              <a:sym typeface="Josefin Sans"/>
            </a:endParaRPr>
          </a:p>
        </p:txBody>
      </p:sp>
      <p:sp>
        <p:nvSpPr>
          <p:cNvPr id="390" name="Google Shape;390;p25"/>
          <p:cNvSpPr txBox="1">
            <a:spLocks noGrp="1"/>
          </p:cNvSpPr>
          <p:nvPr>
            <p:ph type="subTitle" idx="2"/>
          </p:nvPr>
        </p:nvSpPr>
        <p:spPr>
          <a:xfrm>
            <a:off x="7200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01.</a:t>
            </a:r>
            <a:endParaRPr/>
          </a:p>
        </p:txBody>
      </p:sp>
      <p:cxnSp>
        <p:nvCxnSpPr>
          <p:cNvPr id="391" name="Google Shape;391;p25"/>
          <p:cNvCxnSpPr/>
          <p:nvPr/>
        </p:nvCxnSpPr>
        <p:spPr>
          <a:xfrm>
            <a:off x="818809" y="2558650"/>
            <a:ext cx="373800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5"/>
          <p:cNvCxnSpPr/>
          <p:nvPr/>
        </p:nvCxnSpPr>
        <p:spPr>
          <a:xfrm>
            <a:off x="7929586" y="1000114"/>
            <a:ext cx="385200" cy="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5"/>
          <p:cNvSpPr txBox="1">
            <a:spLocks noGrp="1"/>
          </p:cNvSpPr>
          <p:nvPr>
            <p:ph type="subTitle" idx="4"/>
          </p:nvPr>
        </p:nvSpPr>
        <p:spPr>
          <a:xfrm>
            <a:off x="51591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4" name="Google Shape;394;p25"/>
          <p:cNvSpPr txBox="1">
            <a:spLocks noGrp="1"/>
          </p:cNvSpPr>
          <p:nvPr>
            <p:ph type="subTitle" idx="3"/>
          </p:nvPr>
        </p:nvSpPr>
        <p:spPr>
          <a:xfrm>
            <a:off x="51591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5" name="Google Shape;395;p25"/>
          <p:cNvGrpSpPr/>
          <p:nvPr/>
        </p:nvGrpSpPr>
        <p:grpSpPr>
          <a:xfrm>
            <a:off x="142844" y="142858"/>
            <a:ext cx="264000" cy="264000"/>
            <a:chOff x="841425" y="540000"/>
            <a:chExt cx="264000" cy="264000"/>
          </a:xfrm>
        </p:grpSpPr>
        <p:sp>
          <p:nvSpPr>
            <p:cNvPr id="396" name="Google Shape;396;p25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85866"/>
            <a:ext cx="4143404" cy="36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285866"/>
            <a:ext cx="420528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Bahnschrift SemiBold Condensed" pitchFamily="34" charset="0"/>
              </a:rPr>
              <a:t>Output :</a:t>
            </a:r>
            <a:endParaRPr sz="4000">
              <a:latin typeface="Bahnschrift SemiBold Condensed" pitchFamily="34" charset="0"/>
              <a:sym typeface="Josefin Sans"/>
            </a:endParaRPr>
          </a:p>
        </p:txBody>
      </p:sp>
      <p:cxnSp>
        <p:nvCxnSpPr>
          <p:cNvPr id="442" name="Google Shape;442;p27"/>
          <p:cNvCxnSpPr/>
          <p:nvPr/>
        </p:nvCxnSpPr>
        <p:spPr>
          <a:xfrm>
            <a:off x="2335362" y="2118650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7858148" y="128586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9650" y="2118650"/>
            <a:ext cx="36903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5000628" y="2428874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448" name="Google Shape;448;p27"/>
          <p:cNvGrpSpPr/>
          <p:nvPr/>
        </p:nvGrpSpPr>
        <p:grpSpPr>
          <a:xfrm>
            <a:off x="142844" y="142858"/>
            <a:ext cx="264000" cy="264000"/>
            <a:chOff x="841425" y="540000"/>
            <a:chExt cx="264000" cy="264000"/>
          </a:xfrm>
        </p:grpSpPr>
        <p:sp>
          <p:nvSpPr>
            <p:cNvPr id="449" name="Google Shape;449;p27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71618"/>
            <a:ext cx="428628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571618"/>
            <a:ext cx="385765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ctrTitle"/>
          </p:nvPr>
        </p:nvSpPr>
        <p:spPr>
          <a:xfrm>
            <a:off x="720000" y="984000"/>
            <a:ext cx="7704000" cy="12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Bold Condensed" pitchFamily="34" charset="0"/>
              </a:rPr>
              <a:t>THANKS!</a:t>
            </a:r>
            <a:endParaRPr>
              <a:latin typeface="Bahnschrift SemiBold Condensed" pitchFamily="34" charset="0"/>
              <a:sym typeface="Josefin Sans"/>
            </a:endParaRP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42844" y="142858"/>
            <a:ext cx="264000" cy="264000"/>
            <a:chOff x="841425" y="540000"/>
            <a:chExt cx="264000" cy="264000"/>
          </a:xfrm>
        </p:grpSpPr>
        <p:sp>
          <p:nvSpPr>
            <p:cNvPr id="552" name="Google Shape;552;p31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1"/>
          <p:cNvSpPr txBox="1">
            <a:spLocks noGrp="1"/>
          </p:cNvSpPr>
          <p:nvPr>
            <p:ph type="subTitle" idx="1"/>
          </p:nvPr>
        </p:nvSpPr>
        <p:spPr>
          <a:xfrm>
            <a:off x="720000" y="2302150"/>
            <a:ext cx="6609600" cy="23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1"/>
          <p:cNvSpPr txBox="1"/>
          <p:nvPr/>
        </p:nvSpPr>
        <p:spPr>
          <a:xfrm>
            <a:off x="6232621" y="4163650"/>
            <a:ext cx="21882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rPr>
              <a:t>You can delete this slide when you’re done editing the presentation</a:t>
            </a:r>
            <a:endParaRPr sz="900" b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143254"/>
            <a:ext cx="3843336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</Words>
  <PresentationFormat>On-screen Show (16:9)</PresentationFormat>
  <Paragraphs>23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GUY KAWASAKI</vt:lpstr>
      <vt:lpstr>Cricket Score Sheet</vt:lpstr>
      <vt:lpstr>AIM:</vt:lpstr>
      <vt:lpstr>Header Files Used:</vt:lpstr>
      <vt:lpstr>Concepts Used :</vt:lpstr>
      <vt:lpstr>Output :</vt:lpstr>
      <vt:lpstr>Output :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Sheet</dc:title>
  <cp:lastModifiedBy>Aakarsh Vyas</cp:lastModifiedBy>
  <cp:revision>9</cp:revision>
  <dcterms:modified xsi:type="dcterms:W3CDTF">2022-07-06T03:51:19Z</dcterms:modified>
</cp:coreProperties>
</file>