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Ramillas" charset="1" panose="020E0000080000020004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TT Interphases" charset="1" panose="02000503020000020004"/>
      <p:regular r:id="rId17"/>
    </p:embeddedFont>
    <p:embeddedFont>
      <p:font typeface="TT Interphases Bold" charset="1" panose="02000803060000020004"/>
      <p:regular r:id="rId18"/>
    </p:embeddedFont>
    <p:embeddedFont>
      <p:font typeface="TT Ramillas Bold" charset="1" panose="020E000008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5900" y="666750"/>
            <a:ext cx="895350" cy="895350"/>
            <a:chOff x="0" y="0"/>
            <a:chExt cx="1193800" cy="1193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429875" y="9620250"/>
            <a:ext cx="7191375" cy="0"/>
          </a:xfrm>
          <a:prstGeom prst="line">
            <a:avLst/>
          </a:prstGeom>
          <a:ln cap="flat" w="19050">
            <a:solidFill>
              <a:srgbClr val="2A2A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994904" y="-99033"/>
            <a:ext cx="10386033" cy="10386033"/>
          </a:xfrm>
          <a:custGeom>
            <a:avLst/>
            <a:gdLst/>
            <a:ahLst/>
            <a:cxnLst/>
            <a:rect r="r" b="b" t="t" l="l"/>
            <a:pathLst>
              <a:path h="10386033" w="10386033">
                <a:moveTo>
                  <a:pt x="0" y="0"/>
                </a:moveTo>
                <a:lnTo>
                  <a:pt x="10386033" y="0"/>
                </a:lnTo>
                <a:lnTo>
                  <a:pt x="10386033" y="10386033"/>
                </a:lnTo>
                <a:lnTo>
                  <a:pt x="0" y="10386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2057400" y="-205740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FB99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819504" y="2143430"/>
            <a:ext cx="9801746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Team Overload 404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12719" y="6421737"/>
            <a:ext cx="4113181" cy="254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66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Team:</a:t>
            </a:r>
          </a:p>
          <a:p>
            <a:pPr algn="l">
              <a:lnSpc>
                <a:spcPts val="5136"/>
              </a:lnSpc>
            </a:pPr>
            <a:r>
              <a:rPr lang="en-US" sz="36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Manya Chourasiya</a:t>
            </a:r>
          </a:p>
          <a:p>
            <a:pPr algn="l">
              <a:lnSpc>
                <a:spcPts val="5136"/>
              </a:lnSpc>
            </a:pPr>
            <a:r>
              <a:rPr lang="en-US" sz="36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Aakarshan Indori</a:t>
            </a:r>
          </a:p>
          <a:p>
            <a:pPr algn="l">
              <a:lnSpc>
                <a:spcPts val="5136"/>
              </a:lnSpc>
            </a:pPr>
            <a:r>
              <a:rPr lang="en-US" sz="36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Hemangi Mourya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3359" y="8341968"/>
            <a:ext cx="839479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Because wellness begins with togetherness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50359" y="927101"/>
            <a:ext cx="7251818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The 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5781" y="6287746"/>
            <a:ext cx="4940975" cy="76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  <a:spcBef>
                <a:spcPct val="0"/>
              </a:spcBef>
            </a:pPr>
            <a:r>
              <a:rPr lang="en-US" sz="4800" spc="240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737373">
                        <a:alpha val="100000"/>
                      </a:srgbClr>
                    </a:gs>
                  </a:gsLst>
                  <a:lin ang="0"/>
                </a:gradFill>
                <a:latin typeface="TT Interphases"/>
                <a:ea typeface="TT Interphases"/>
                <a:cs typeface="TT Interphases"/>
                <a:sym typeface="TT Interphases"/>
              </a:rPr>
              <a:t>OUR MOTIVE??</a:t>
            </a:r>
          </a:p>
        </p:txBody>
      </p:sp>
      <p:sp>
        <p:nvSpPr>
          <p:cNvPr name="AutoShape 9" id="9"/>
          <p:cNvSpPr/>
          <p:nvPr/>
        </p:nvSpPr>
        <p:spPr>
          <a:xfrm>
            <a:off x="10835" y="5736245"/>
            <a:ext cx="18577787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2470151"/>
            <a:ext cx="13116867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People walk miles chasing wellness, but somewhere along the way, the journey became 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solitary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replaced dialogue, and fitness became another lonely routine.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It’s time to bring connection back into every step.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05781" y="7195820"/>
            <a:ext cx="13116867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ridges fitness and connection by bringing people together through shared walks.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With part of our revenue 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suppor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ting community initiatives, every step becomes an act of good.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158" y="4800522"/>
            <a:ext cx="6118648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People walk miles chasing wellness, but somewhere along the way, the journey became </a:t>
            </a:r>
            <a:r>
              <a:rPr lang="en-US" b="true" sz="2799">
                <a:solidFill>
                  <a:srgbClr val="2A2A2A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solitary</a:t>
            </a:r>
            <a:r>
              <a:rPr lang="en-US" sz="279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 Our app bridges fitness and connection through shared walks, supporting community initiatives.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944937" y="7886787"/>
            <a:ext cx="780877" cy="2571750"/>
          </a:xfrm>
          <a:custGeom>
            <a:avLst/>
            <a:gdLst/>
            <a:ahLst/>
            <a:cxnLst/>
            <a:rect r="r" b="b" t="t" l="l"/>
            <a:pathLst>
              <a:path h="2571750" w="780877">
                <a:moveTo>
                  <a:pt x="0" y="0"/>
                </a:moveTo>
                <a:lnTo>
                  <a:pt x="780876" y="0"/>
                </a:lnTo>
                <a:lnTo>
                  <a:pt x="780876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6158" y="1219200"/>
            <a:ext cx="4882536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158" y="3217982"/>
            <a:ext cx="4882536" cy="137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139">
                <a:solidFill>
                  <a:srgbClr val="2A2A2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ENGAGING AND REWARDING WALKS FOR EVERYONE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893855" y="0"/>
            <a:ext cx="0" cy="1047380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244311" y="1219200"/>
            <a:ext cx="780518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Key Features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71089" y="3313232"/>
            <a:ext cx="10391407" cy="583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Googl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 Maps Security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Real-time route tracking for safe walks.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ewards System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Earn coins and redeem exciting rewards.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SOS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Button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Quick emergency alert with one tap.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asy Layout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Clean and user-friendly interface.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ecure Payments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Encrypted and safe transactions.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Live Location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Share real-time walking location.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Us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er Profile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Track progress and achievements.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I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nstant &amp; Scheduled Walks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Walk now or plan ahead.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Minimal Steps –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Requires fewer actions, making it more efficient and easy to use.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0093" y="2089905"/>
            <a:ext cx="4156866" cy="695998"/>
            <a:chOff x="0" y="0"/>
            <a:chExt cx="1094812" cy="1833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812" cy="183308"/>
            </a:xfrm>
            <a:custGeom>
              <a:avLst/>
              <a:gdLst/>
              <a:ahLst/>
              <a:cxnLst/>
              <a:rect r="r" b="b" t="t" l="l"/>
              <a:pathLst>
                <a:path h="183308" w="1094812">
                  <a:moveTo>
                    <a:pt x="0" y="0"/>
                  </a:moveTo>
                  <a:lnTo>
                    <a:pt x="1094812" y="0"/>
                  </a:lnTo>
                  <a:lnTo>
                    <a:pt x="1094812" y="183308"/>
                  </a:lnTo>
                  <a:lnTo>
                    <a:pt x="0" y="18330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94812" cy="24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66090"/>
            <a:ext cx="5569186" cy="130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00"/>
              </a:lnSpc>
              <a:spcBef>
                <a:spcPct val="0"/>
              </a:spcBef>
            </a:pPr>
            <a:r>
              <a:rPr lang="en-US" sz="9800" spc="-196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User 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0093" y="5896825"/>
            <a:ext cx="4156866" cy="695998"/>
            <a:chOff x="0" y="0"/>
            <a:chExt cx="1094812" cy="1833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4812" cy="183308"/>
            </a:xfrm>
            <a:custGeom>
              <a:avLst/>
              <a:gdLst/>
              <a:ahLst/>
              <a:cxnLst/>
              <a:rect r="r" b="b" t="t" l="l"/>
              <a:pathLst>
                <a:path h="183308" w="1094812">
                  <a:moveTo>
                    <a:pt x="0" y="0"/>
                  </a:moveTo>
                  <a:lnTo>
                    <a:pt x="1094812" y="0"/>
                  </a:lnTo>
                  <a:lnTo>
                    <a:pt x="1094812" y="183308"/>
                  </a:lnTo>
                  <a:lnTo>
                    <a:pt x="0" y="183308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94812" cy="24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0" y="5372950"/>
            <a:ext cx="184515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796096" y="2007394"/>
            <a:ext cx="388486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Wanderer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0093" y="5811100"/>
            <a:ext cx="3884861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Walker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95828" y="4169625"/>
            <a:ext cx="302976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eview walk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649" y="3024028"/>
            <a:ext cx="38700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eate account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19407" y="3024028"/>
            <a:ext cx="275695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page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3024028"/>
            <a:ext cx="36234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uest a walk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77094" y="3024028"/>
            <a:ext cx="456525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Walk confirm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0689" y="4169625"/>
            <a:ext cx="240188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 w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04997" y="4169625"/>
            <a:ext cx="328255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 walking </a:t>
            </a:r>
          </a:p>
        </p:txBody>
      </p:sp>
      <p:sp>
        <p:nvSpPr>
          <p:cNvPr name="AutoShape 19" id="19"/>
          <p:cNvSpPr/>
          <p:nvPr/>
        </p:nvSpPr>
        <p:spPr>
          <a:xfrm>
            <a:off x="4410709" y="3401853"/>
            <a:ext cx="828225" cy="97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7976365" y="3401853"/>
            <a:ext cx="1124974" cy="781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12767469" y="3401853"/>
            <a:ext cx="101847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H="true">
            <a:off x="5925590" y="4547450"/>
            <a:ext cx="106509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H="true">
            <a:off x="9392571" y="4547450"/>
            <a:ext cx="201242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H="true">
            <a:off x="14687550" y="3703478"/>
            <a:ext cx="1172170" cy="8439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5" id="25"/>
          <p:cNvSpPr txBox="true"/>
          <p:nvPr/>
        </p:nvSpPr>
        <p:spPr>
          <a:xfrm rot="0">
            <a:off x="810896" y="7021448"/>
            <a:ext cx="38700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eate account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597886" y="7021448"/>
            <a:ext cx="275695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69370" y="7021448"/>
            <a:ext cx="54524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eck available walks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47678" y="8578850"/>
            <a:ext cx="425436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Confirm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requests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36536" y="8578850"/>
            <a:ext cx="328255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walking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23728" y="8578850"/>
            <a:ext cx="31279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alk history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4680957" y="7342394"/>
            <a:ext cx="1743468" cy="5687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flipV="true">
            <a:off x="9354845" y="7399273"/>
            <a:ext cx="19145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1051663" y="8891180"/>
            <a:ext cx="2396015" cy="654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4951716" y="8956675"/>
            <a:ext cx="268482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9123" y="334538"/>
            <a:ext cx="9947853" cy="130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00"/>
              </a:lnSpc>
              <a:spcBef>
                <a:spcPct val="0"/>
              </a:spcBef>
            </a:pPr>
            <a:r>
              <a:rPr lang="en-US" sz="9800" spc="-196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Technology Stack</a:t>
            </a:r>
          </a:p>
        </p:txBody>
      </p:sp>
      <p:sp>
        <p:nvSpPr>
          <p:cNvPr name="AutoShape 3" id="3"/>
          <p:cNvSpPr/>
          <p:nvPr/>
        </p:nvSpPr>
        <p:spPr>
          <a:xfrm>
            <a:off x="-297625" y="5143500"/>
            <a:ext cx="21523737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144000" y="1789112"/>
            <a:ext cx="19050" cy="3354388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6048375" y="514350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2260127" y="514350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32156" y="1846262"/>
            <a:ext cx="8511844" cy="259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🧩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Frontend: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Flutt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er –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For building a responsive, cross-platform mobile interface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Da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rt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Core programming language ensuring fast performance and smooth UI</a:t>
            </a: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46706" y="1846262"/>
            <a:ext cx="8339757" cy="292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🖥️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Backend: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Fi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rebase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Used for authentication, database (Firestore), and cloud storage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Firebase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Cloud Functions – To handle backend logic, automation, and notifications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83266" y="5725092"/>
            <a:ext cx="4921468" cy="324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🗺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APIs &amp; Integrations: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Googl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 Maps API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For real-time location tracking and route mapping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Firebase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Cloud Messaging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(FCM)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For push notifications and updates</a:t>
            </a: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32156" y="5725092"/>
            <a:ext cx="4921468" cy="292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🛠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Development &amp; Collaboration: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Cur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sor IDE –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For AI-assisted coding, debugging, and real-time collaboration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Gi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tHub –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For version control and project management</a:t>
            </a: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755427" y="5725092"/>
            <a:ext cx="4921468" cy="227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🔒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 Security: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Fir</a:t>
            </a: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ebase Authentication –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For secure login using Email/Google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Firestore Rules –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To protect user data and privacy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169545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8837" y="2566028"/>
            <a:ext cx="13445015" cy="616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Enhanced Reward System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Introduce streaks, lucky cards, and special challenges to boost engagement.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Community &amp; Leaderboard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Foster healthy competition and motivate users through rankings.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User Verification &amp; Authentication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– Strengthen user identity for a secure experience.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Chat Feature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Enable direct communication between users and wanderers.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Personalized Themes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– Let users customize the app interface to match their style.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Referral Program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 – Encourage user growth through invite-and-earn rewards.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Wellness Programs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Integrate guided walks, meditation, and fitness goals.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Health Analytics Dashboard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Track steps, distance, and overall wellness during walks.</a:t>
            </a:r>
          </a:p>
          <a:p>
            <a:pPr algn="l">
              <a:lnSpc>
                <a:spcPts val="2600"/>
              </a:lnSpc>
            </a:pPr>
          </a:p>
          <a:p>
            <a:pPr algn="l" marL="561341" indent="-280670" lvl="1">
              <a:lnSpc>
                <a:spcPts val="2600"/>
              </a:lnSpc>
              <a:buFont typeface="Arial"/>
              <a:buChar char="•"/>
            </a:pPr>
            <a:r>
              <a:rPr lang="en-US" b="true" sz="2600" spc="-52">
                <a:solidFill>
                  <a:srgbClr val="2A2A2A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AI Activity Insights </a:t>
            </a:r>
            <a:r>
              <a:rPr lang="en-US" sz="2600" spc="-52">
                <a:solidFill>
                  <a:srgbClr val="2A2A2A"/>
                </a:solidFill>
                <a:latin typeface="TT Ramillas"/>
                <a:ea typeface="TT Ramillas"/>
                <a:cs typeface="TT Ramillas"/>
                <a:sym typeface="TT Ramillas"/>
              </a:rPr>
              <a:t>– Suggest routes, timing, and challenges based on user behavior.</a:t>
            </a:r>
          </a:p>
        </p:txBody>
      </p:sp>
      <p:sp>
        <p:nvSpPr>
          <p:cNvPr name="AutoShape 4" id="4"/>
          <p:cNvSpPr/>
          <p:nvPr/>
        </p:nvSpPr>
        <p:spPr>
          <a:xfrm>
            <a:off x="666750" y="9248775"/>
            <a:ext cx="6869880" cy="0"/>
          </a:xfrm>
          <a:prstGeom prst="line">
            <a:avLst/>
          </a:prstGeom>
          <a:ln cap="flat" w="19050">
            <a:solidFill>
              <a:srgbClr val="2A2A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169545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TT Ramillas"/>
                <a:ea typeface="TT Ramillas"/>
                <a:cs typeface="TT Ramillas"/>
                <a:sym typeface="TT Ramillas"/>
              </a:rPr>
              <a:t>Challenges Faced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27739"/>
            <a:ext cx="16230600" cy="637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Faced issues integrating Firebase Authentication and database smoothly during testing.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Ensuring accurate real-time location tracking with Google Maps API required multiple debugging rounds.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Designing a balanced and glitch-free reward system to keep users motivated was challenging.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Maintaining UI/UX consistency across various screen sizes took repeated refinements.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Managing team collaboration in Cursor and resolving version conflicts was a learning experience.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Fitness</dc:description>
  <dc:identifier>DAG3YCxlARQ</dc:identifier>
  <dcterms:modified xsi:type="dcterms:W3CDTF">2011-08-01T06:04:30Z</dcterms:modified>
  <cp:revision>1</cp:revision>
  <dc:title>MOVO_AidKriya_WalkerApp</dc:title>
</cp:coreProperties>
</file>