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8CB069-0FA6-40E7-A392-D1C6199B4EC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1A1-0AC3-42CB-8F3C-8C5720FD8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467" y="2205752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Design     </a:t>
            </a:r>
          </a:p>
        </p:txBody>
      </p:sp>
    </p:spTree>
    <p:extLst>
      <p:ext uri="{BB962C8B-B14F-4D97-AF65-F5344CB8AC3E}">
        <p14:creationId xmlns:p14="http://schemas.microsoft.com/office/powerpoint/2010/main" val="9903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CF0-D6F3-44B4-9AD7-3FB26C28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426" y="1139686"/>
            <a:ext cx="3988904" cy="477079"/>
          </a:xfrm>
        </p:spPr>
        <p:txBody>
          <a:bodyPr>
            <a:normAutofit/>
          </a:bodyPr>
          <a:lstStyle/>
          <a:p>
            <a:r>
              <a:rPr lang="en-US" sz="2400" dirty="0"/>
              <a:t>Design Using Bigdata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42EC9-96F3-468F-AA30-824DFBD9B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" y="3474491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03CA3-6157-4B75-8891-F9BB2C485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861810" cy="1063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5162D-40DF-4FD6-9255-A280203F1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22" y="3429000"/>
            <a:ext cx="1674642" cy="10638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28BE-2400-4557-94EE-E1C8312DC964}"/>
              </a:ext>
            </a:extLst>
          </p:cNvPr>
          <p:cNvCxnSpPr>
            <a:cxnSpLocks/>
          </p:cNvCxnSpPr>
          <p:nvPr/>
        </p:nvCxnSpPr>
        <p:spPr>
          <a:xfrm flipV="1">
            <a:off x="1041010" y="3931691"/>
            <a:ext cx="2077112" cy="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291D3-5E5D-4413-820A-52157E38B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79" y="3632512"/>
            <a:ext cx="1091125" cy="29917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EEF80D-5A06-430B-AFB2-4A0B0FA44133}"/>
              </a:ext>
            </a:extLst>
          </p:cNvPr>
          <p:cNvCxnSpPr>
            <a:cxnSpLocks/>
          </p:cNvCxnSpPr>
          <p:nvPr/>
        </p:nvCxnSpPr>
        <p:spPr>
          <a:xfrm>
            <a:off x="4792764" y="3960945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704BF-2BD6-4462-84E0-3ADB014D6CF0}"/>
              </a:ext>
            </a:extLst>
          </p:cNvPr>
          <p:cNvCxnSpPr>
            <a:cxnSpLocks/>
          </p:cNvCxnSpPr>
          <p:nvPr/>
        </p:nvCxnSpPr>
        <p:spPr>
          <a:xfrm>
            <a:off x="7646161" y="3966524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3C1BC-9204-4554-9A48-DAF8F9142368}"/>
              </a:ext>
            </a:extLst>
          </p:cNvPr>
          <p:cNvSpPr/>
          <p:nvPr/>
        </p:nvSpPr>
        <p:spPr>
          <a:xfrm>
            <a:off x="9650437" y="3165231"/>
            <a:ext cx="1983545" cy="163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Dumping processed data in HDFS or RDBMS or CSV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963095-901A-48CE-8875-B7C1C051FD89}"/>
              </a:ext>
            </a:extLst>
          </p:cNvPr>
          <p:cNvSpPr/>
          <p:nvPr/>
        </p:nvSpPr>
        <p:spPr>
          <a:xfrm>
            <a:off x="4701139" y="4238975"/>
            <a:ext cx="20714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Spark Job  reading data from HDFS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FAA70-0B7E-4C4A-89A3-8F52222C56A0}"/>
              </a:ext>
            </a:extLst>
          </p:cNvPr>
          <p:cNvSpPr/>
          <p:nvPr/>
        </p:nvSpPr>
        <p:spPr>
          <a:xfrm>
            <a:off x="1744402" y="396094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Sqoop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7F6AC8-4109-4F77-B0B1-1D3E35FBC281}"/>
              </a:ext>
            </a:extLst>
          </p:cNvPr>
          <p:cNvSpPr/>
          <p:nvPr/>
        </p:nvSpPr>
        <p:spPr>
          <a:xfrm>
            <a:off x="8110330" y="4222503"/>
            <a:ext cx="10134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Processed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E19B9A-35A2-4C7D-9898-D6A2E9252855}"/>
              </a:ext>
            </a:extLst>
          </p:cNvPr>
          <p:cNvSpPr/>
          <p:nvPr/>
        </p:nvSpPr>
        <p:spPr>
          <a:xfrm>
            <a:off x="295413" y="1984391"/>
            <a:ext cx="13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Approach :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377AFB-EC9C-4CAB-A556-6BB128868130}"/>
              </a:ext>
            </a:extLst>
          </p:cNvPr>
          <p:cNvSpPr/>
          <p:nvPr/>
        </p:nvSpPr>
        <p:spPr>
          <a:xfrm>
            <a:off x="710290" y="5395148"/>
            <a:ext cx="1038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We will not be using this approach as Sqoop is not a viable option as it has high resource consumption.</a:t>
            </a:r>
          </a:p>
        </p:txBody>
      </p:sp>
    </p:spTree>
    <p:extLst>
      <p:ext uri="{BB962C8B-B14F-4D97-AF65-F5344CB8AC3E}">
        <p14:creationId xmlns:p14="http://schemas.microsoft.com/office/powerpoint/2010/main" val="23000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6FAF1-51C5-45FD-B6B7-C7390963B53E}"/>
              </a:ext>
            </a:extLst>
          </p:cNvPr>
          <p:cNvSpPr/>
          <p:nvPr/>
        </p:nvSpPr>
        <p:spPr>
          <a:xfrm>
            <a:off x="4648322" y="1269760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Design Using Bigdata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C58AA-7A13-4F2C-A9FD-961B1AA3EB92}"/>
              </a:ext>
            </a:extLst>
          </p:cNvPr>
          <p:cNvSpPr/>
          <p:nvPr/>
        </p:nvSpPr>
        <p:spPr>
          <a:xfrm>
            <a:off x="646165" y="1985377"/>
            <a:ext cx="13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Approach 2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69EEF-DD9A-4250-84E8-55BD2DEED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42" y="3425024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572BDF-B83A-410D-98E5-70A7BFEC79AF}"/>
              </a:ext>
            </a:extLst>
          </p:cNvPr>
          <p:cNvCxnSpPr>
            <a:cxnSpLocks/>
          </p:cNvCxnSpPr>
          <p:nvPr/>
        </p:nvCxnSpPr>
        <p:spPr>
          <a:xfrm>
            <a:off x="3102701" y="3882224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49B886-6625-45D5-9F4E-9C8A9D35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11" y="3350279"/>
            <a:ext cx="1861810" cy="1063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6D9BA-F373-4A95-B48F-5E44D639E071}"/>
              </a:ext>
            </a:extLst>
          </p:cNvPr>
          <p:cNvCxnSpPr>
            <a:cxnSpLocks/>
          </p:cNvCxnSpPr>
          <p:nvPr/>
        </p:nvCxnSpPr>
        <p:spPr>
          <a:xfrm>
            <a:off x="6451885" y="3882225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504A7-13AF-4588-882A-CD502FA871ED}"/>
              </a:ext>
            </a:extLst>
          </p:cNvPr>
          <p:cNvSpPr/>
          <p:nvPr/>
        </p:nvSpPr>
        <p:spPr>
          <a:xfrm>
            <a:off x="8439596" y="3146964"/>
            <a:ext cx="2124221" cy="147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Dumping processed data in HDFS or RDBMS or CSV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86ED4-3C89-479E-88B4-0571AC50A52F}"/>
              </a:ext>
            </a:extLst>
          </p:cNvPr>
          <p:cNvSpPr/>
          <p:nvPr/>
        </p:nvSpPr>
        <p:spPr>
          <a:xfrm>
            <a:off x="2476081" y="4451137"/>
            <a:ext cx="32640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Spark can read data from RDBMS using JDBC 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E2C3BB-EF06-44B5-B4DF-1520E29E3E4D}"/>
              </a:ext>
            </a:extLst>
          </p:cNvPr>
          <p:cNvSpPr/>
          <p:nvPr/>
        </p:nvSpPr>
        <p:spPr>
          <a:xfrm>
            <a:off x="6778867" y="4085508"/>
            <a:ext cx="10134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Processed data</a:t>
            </a:r>
          </a:p>
        </p:txBody>
      </p:sp>
    </p:spTree>
    <p:extLst>
      <p:ext uri="{BB962C8B-B14F-4D97-AF65-F5344CB8AC3E}">
        <p14:creationId xmlns:p14="http://schemas.microsoft.com/office/powerpoint/2010/main" val="258082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A5D217-E4C6-4614-9AFA-F96E6476A674}"/>
              </a:ext>
            </a:extLst>
          </p:cNvPr>
          <p:cNvSpPr/>
          <p:nvPr/>
        </p:nvSpPr>
        <p:spPr>
          <a:xfrm>
            <a:off x="4953122" y="1243255"/>
            <a:ext cx="265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Design on AWS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B66171-C74D-4E52-BCFF-C4A99E39FD2D}"/>
              </a:ext>
            </a:extLst>
          </p:cNvPr>
          <p:cNvGrpSpPr/>
          <p:nvPr/>
        </p:nvGrpSpPr>
        <p:grpSpPr>
          <a:xfrm>
            <a:off x="1730529" y="3720989"/>
            <a:ext cx="866236" cy="726484"/>
            <a:chOff x="3065504" y="2423519"/>
            <a:chExt cx="866236" cy="7264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80E1CF-AFAC-42BF-9479-BB360C563A01}"/>
                </a:ext>
              </a:extLst>
            </p:cNvPr>
            <p:cNvSpPr txBox="1"/>
            <p:nvPr/>
          </p:nvSpPr>
          <p:spPr>
            <a:xfrm>
              <a:off x="3106299" y="2888393"/>
              <a:ext cx="825441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685783">
                <a:defRPr/>
              </a:pPr>
              <a:r>
                <a:rPr lang="en-GB" sz="1050" b="1" dirty="0">
                  <a:solidFill>
                    <a:srgbClr val="515151"/>
                  </a:solidFill>
                  <a:latin typeface="Calibri"/>
                </a:rPr>
                <a:t>Amazon S3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BD3170-04BF-4B19-A337-847E0DE2B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504" y="2423519"/>
              <a:ext cx="257002" cy="2192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DB55AC-5C28-43C5-BF12-EC534EFCB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r="20970"/>
            <a:stretch/>
          </p:blipFill>
          <p:spPr>
            <a:xfrm>
              <a:off x="3365248" y="2562077"/>
              <a:ext cx="249383" cy="30147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A34386-21BF-450E-8856-0034CCA04F0A}"/>
              </a:ext>
            </a:extLst>
          </p:cNvPr>
          <p:cNvCxnSpPr>
            <a:cxnSpLocks/>
          </p:cNvCxnSpPr>
          <p:nvPr/>
        </p:nvCxnSpPr>
        <p:spPr>
          <a:xfrm>
            <a:off x="2796208" y="4143680"/>
            <a:ext cx="138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26C0F4D8-AF8A-4E2F-A739-D1BA5E8FF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1" y="3961582"/>
            <a:ext cx="398886" cy="398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163F28-8CD0-45F8-A117-A8FD4F1431E9}"/>
              </a:ext>
            </a:extLst>
          </p:cNvPr>
          <p:cNvCxnSpPr>
            <a:stCxn id="11" idx="3"/>
          </p:cNvCxnSpPr>
          <p:nvPr/>
        </p:nvCxnSpPr>
        <p:spPr>
          <a:xfrm flipV="1">
            <a:off x="4694657" y="4143680"/>
            <a:ext cx="1586874" cy="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39A1E-6A29-4C49-9C9A-5F641DD54D47}"/>
              </a:ext>
            </a:extLst>
          </p:cNvPr>
          <p:cNvGrpSpPr/>
          <p:nvPr/>
        </p:nvGrpSpPr>
        <p:grpSpPr>
          <a:xfrm>
            <a:off x="8962674" y="3859547"/>
            <a:ext cx="866236" cy="726484"/>
            <a:chOff x="3065504" y="2423519"/>
            <a:chExt cx="866236" cy="7264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1294E-7BD6-4F61-B96A-8181E9261FBF}"/>
                </a:ext>
              </a:extLst>
            </p:cNvPr>
            <p:cNvSpPr txBox="1"/>
            <p:nvPr/>
          </p:nvSpPr>
          <p:spPr>
            <a:xfrm>
              <a:off x="3106299" y="2888393"/>
              <a:ext cx="825441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685783">
                <a:defRPr/>
              </a:pPr>
              <a:r>
                <a:rPr lang="en-GB" sz="1050" b="1" dirty="0">
                  <a:solidFill>
                    <a:srgbClr val="515151"/>
                  </a:solidFill>
                  <a:latin typeface="Calibri"/>
                </a:rPr>
                <a:t>Amazon S3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9CFBC2-7814-4716-9292-F1B274F3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504" y="2423519"/>
              <a:ext cx="257002" cy="21927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5D65BC-578B-44FA-8EC9-0B6CF7008C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r="20970"/>
            <a:stretch/>
          </p:blipFill>
          <p:spPr>
            <a:xfrm>
              <a:off x="3365248" y="2562077"/>
              <a:ext cx="249383" cy="301478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A6E64-A585-4706-A50F-34279CEA8557}"/>
              </a:ext>
            </a:extLst>
          </p:cNvPr>
          <p:cNvCxnSpPr/>
          <p:nvPr/>
        </p:nvCxnSpPr>
        <p:spPr>
          <a:xfrm flipV="1">
            <a:off x="7375800" y="4148276"/>
            <a:ext cx="1586874" cy="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6C24B3C-7D0A-4551-8BA3-CAC28304D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" y="2902154"/>
            <a:ext cx="827395" cy="82739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828D30-3047-47F5-8DC3-D1DFB14CC515}"/>
              </a:ext>
            </a:extLst>
          </p:cNvPr>
          <p:cNvCxnSpPr>
            <a:cxnSpLocks/>
          </p:cNvCxnSpPr>
          <p:nvPr/>
        </p:nvCxnSpPr>
        <p:spPr>
          <a:xfrm>
            <a:off x="937389" y="3429000"/>
            <a:ext cx="793140" cy="56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8F036AC-890A-4FF2-8D2D-7E22648CD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25" y="3898484"/>
            <a:ext cx="566737" cy="199242"/>
          </a:xfrm>
          <a:prstGeom prst="rect">
            <a:avLst/>
          </a:prstGeom>
        </p:spPr>
      </p:pic>
      <p:pic>
        <p:nvPicPr>
          <p:cNvPr id="1026" name="Picture 2" descr="Image result for AWS Emr icon">
            <a:extLst>
              <a:ext uri="{FF2B5EF4-FFF2-40B4-BE49-F238E27FC236}">
                <a16:creationId xmlns:a16="http://schemas.microsoft.com/office/drawing/2014/main" id="{0E59BC67-4657-447A-BD28-35687467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73" y="3385085"/>
            <a:ext cx="1166606" cy="13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24D0177-FF9A-45F8-82E1-DCA157D707AC}"/>
              </a:ext>
            </a:extLst>
          </p:cNvPr>
          <p:cNvSpPr/>
          <p:nvPr/>
        </p:nvSpPr>
        <p:spPr>
          <a:xfrm>
            <a:off x="1395323" y="4482711"/>
            <a:ext cx="12698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Raw sale data in s3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40FF3-926B-4979-9C01-45B0F6BF788A}"/>
              </a:ext>
            </a:extLst>
          </p:cNvPr>
          <p:cNvSpPr/>
          <p:nvPr/>
        </p:nvSpPr>
        <p:spPr>
          <a:xfrm>
            <a:off x="3514415" y="4458568"/>
            <a:ext cx="20553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Lambda for submitting Spark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4A8AA-8BDF-4641-91A1-3765FD5130D4}"/>
              </a:ext>
            </a:extLst>
          </p:cNvPr>
          <p:cNvSpPr/>
          <p:nvPr/>
        </p:nvSpPr>
        <p:spPr>
          <a:xfrm>
            <a:off x="8977375" y="4559216"/>
            <a:ext cx="32558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Processed data in s3</a:t>
            </a:r>
          </a:p>
        </p:txBody>
      </p:sp>
    </p:spTree>
    <p:extLst>
      <p:ext uri="{BB962C8B-B14F-4D97-AF65-F5344CB8AC3E}">
        <p14:creationId xmlns:p14="http://schemas.microsoft.com/office/powerpoint/2010/main" val="174183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02553-3F22-4B0A-933F-D101C28B5C2B}"/>
              </a:ext>
            </a:extLst>
          </p:cNvPr>
          <p:cNvSpPr/>
          <p:nvPr/>
        </p:nvSpPr>
        <p:spPr>
          <a:xfrm>
            <a:off x="5044493" y="1296264"/>
            <a:ext cx="131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EB76C1-B5B7-4735-B8A2-DF3E3CA0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6" y="1837021"/>
            <a:ext cx="8426549" cy="4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15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102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Architecture Design     </vt:lpstr>
      <vt:lpstr>Design Using Bigdata tools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     </dc:title>
  <dc:creator>Aakash Choudhary</dc:creator>
  <cp:lastModifiedBy>Aakash Choudhary</cp:lastModifiedBy>
  <cp:revision>9</cp:revision>
  <dcterms:created xsi:type="dcterms:W3CDTF">2019-03-03T14:12:16Z</dcterms:created>
  <dcterms:modified xsi:type="dcterms:W3CDTF">2019-03-04T04:32:19Z</dcterms:modified>
</cp:coreProperties>
</file>