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1430000" cy="9906000"/>
  <p:notesSz cx="11430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6059"/>
            <a:ext cx="9715500" cy="1352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5784"/>
            <a:ext cx="8001000" cy="160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106" y="472857"/>
            <a:ext cx="878014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472" y="2571753"/>
            <a:ext cx="5158740" cy="286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88177"/>
            <a:ext cx="36576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kash-1857/Crop-Recommendation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1891" y="0"/>
            <a:ext cx="4206491" cy="592798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8144" y="337169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4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1" y="762"/>
                </a:lnTo>
                <a:lnTo>
                  <a:pt x="20497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44" y="37050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4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1" y="762"/>
                </a:lnTo>
                <a:lnTo>
                  <a:pt x="20497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44" y="437176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4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1" y="762"/>
                </a:lnTo>
                <a:lnTo>
                  <a:pt x="20497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144" y="470512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4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1" y="762"/>
                </a:lnTo>
                <a:lnTo>
                  <a:pt x="20497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144" y="503848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4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1" y="762"/>
                </a:lnTo>
                <a:lnTo>
                  <a:pt x="20497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4002" y="1242254"/>
            <a:ext cx="5812155" cy="1073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-160" dirty="0"/>
              <a:t>SMART</a:t>
            </a:r>
            <a:r>
              <a:rPr sz="3350" spc="-350" dirty="0"/>
              <a:t> </a:t>
            </a:r>
            <a:r>
              <a:rPr sz="3350" spc="-515" dirty="0"/>
              <a:t>INDIA</a:t>
            </a:r>
            <a:r>
              <a:rPr sz="3350" spc="-350" dirty="0"/>
              <a:t> </a:t>
            </a:r>
            <a:r>
              <a:rPr sz="3350" spc="-155" dirty="0"/>
              <a:t>HACKATHON</a:t>
            </a:r>
            <a:endParaRPr sz="3350"/>
          </a:p>
          <a:p>
            <a:pPr marR="222250" algn="ctr">
              <a:lnSpc>
                <a:spcPct val="100000"/>
              </a:lnSpc>
              <a:spcBef>
                <a:spcPts val="180"/>
              </a:spcBef>
            </a:pPr>
            <a:r>
              <a:rPr sz="3350" spc="-20" dirty="0"/>
              <a:t>2025</a:t>
            </a:r>
            <a:endParaRPr sz="335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KISAAN</a:t>
            </a:r>
            <a:r>
              <a:rPr spc="-275" dirty="0"/>
              <a:t> </a:t>
            </a:r>
            <a:r>
              <a:rPr spc="-265" dirty="0"/>
              <a:t>MITRA</a:t>
            </a: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1300" spc="-110" dirty="0">
                <a:solidFill>
                  <a:srgbClr val="262525"/>
                </a:solidFill>
              </a:rPr>
              <a:t>Problem</a:t>
            </a:r>
            <a:r>
              <a:rPr sz="1300" spc="-105" dirty="0">
                <a:solidFill>
                  <a:srgbClr val="262525"/>
                </a:solidFill>
              </a:rPr>
              <a:t> Statement </a:t>
            </a:r>
            <a:r>
              <a:rPr sz="1300" spc="-240" dirty="0">
                <a:solidFill>
                  <a:srgbClr val="262525"/>
                </a:solidFill>
              </a:rPr>
              <a:t>ID</a:t>
            </a:r>
            <a:r>
              <a:rPr sz="1300" spc="-30" dirty="0">
                <a:solidFill>
                  <a:srgbClr val="262525"/>
                </a:solidFill>
              </a:rPr>
              <a:t> </a:t>
            </a:r>
            <a:r>
              <a:rPr sz="1300" b="0" spc="130" dirty="0">
                <a:solidFill>
                  <a:srgbClr val="262525"/>
                </a:solidFill>
                <a:latin typeface="Trebuchet MS"/>
                <a:cs typeface="Trebuchet MS"/>
              </a:rPr>
              <a:t>-</a:t>
            </a:r>
            <a:r>
              <a:rPr sz="1300" b="0" spc="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105" dirty="0">
                <a:solidFill>
                  <a:srgbClr val="262525"/>
                </a:solidFill>
                <a:latin typeface="Trebuchet MS"/>
                <a:cs typeface="Trebuchet MS"/>
              </a:rPr>
              <a:t>25030</a:t>
            </a:r>
            <a:endParaRPr sz="1300" dirty="0">
              <a:latin typeface="Trebuchet MS"/>
              <a:cs typeface="Trebuchet MS"/>
            </a:endParaRPr>
          </a:p>
          <a:p>
            <a:pPr marL="12700" marR="5080" indent="46990">
              <a:lnSpc>
                <a:spcPct val="163500"/>
              </a:lnSpc>
            </a:pPr>
            <a:r>
              <a:rPr sz="1300" spc="-110" dirty="0">
                <a:solidFill>
                  <a:srgbClr val="262525"/>
                </a:solidFill>
              </a:rPr>
              <a:t>Problem</a:t>
            </a:r>
            <a:r>
              <a:rPr sz="1300" spc="-114" dirty="0">
                <a:solidFill>
                  <a:srgbClr val="262525"/>
                </a:solidFill>
              </a:rPr>
              <a:t> </a:t>
            </a:r>
            <a:r>
              <a:rPr sz="1300" spc="-105" dirty="0">
                <a:solidFill>
                  <a:srgbClr val="262525"/>
                </a:solidFill>
              </a:rPr>
              <a:t>Statement</a:t>
            </a:r>
            <a:r>
              <a:rPr sz="1300" spc="-114" dirty="0">
                <a:solidFill>
                  <a:srgbClr val="262525"/>
                </a:solidFill>
              </a:rPr>
              <a:t> </a:t>
            </a:r>
            <a:r>
              <a:rPr sz="1300" spc="-75" dirty="0">
                <a:solidFill>
                  <a:srgbClr val="262525"/>
                </a:solidFill>
              </a:rPr>
              <a:t>Title</a:t>
            </a:r>
            <a:r>
              <a:rPr sz="1300" spc="-40" dirty="0">
                <a:solidFill>
                  <a:srgbClr val="262525"/>
                </a:solidFill>
              </a:rPr>
              <a:t> </a:t>
            </a:r>
            <a:r>
              <a:rPr sz="1300" b="0" spc="130" dirty="0">
                <a:solidFill>
                  <a:srgbClr val="262525"/>
                </a:solidFill>
                <a:latin typeface="Trebuchet MS"/>
                <a:cs typeface="Trebuchet MS"/>
              </a:rPr>
              <a:t>-</a:t>
            </a:r>
            <a:r>
              <a:rPr sz="1300" b="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75" dirty="0">
                <a:solidFill>
                  <a:srgbClr val="262525"/>
                </a:solidFill>
                <a:latin typeface="Trebuchet MS"/>
                <a:cs typeface="Trebuchet MS"/>
              </a:rPr>
              <a:t>AI-</a:t>
            </a:r>
            <a:r>
              <a:rPr sz="1300" b="0" spc="90" dirty="0">
                <a:solidFill>
                  <a:srgbClr val="262525"/>
                </a:solidFill>
                <a:latin typeface="Trebuchet MS"/>
                <a:cs typeface="Trebuchet MS"/>
              </a:rPr>
              <a:t>Based</a:t>
            </a:r>
            <a:r>
              <a:rPr sz="1300" b="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80" dirty="0">
                <a:solidFill>
                  <a:srgbClr val="262525"/>
                </a:solidFill>
                <a:latin typeface="Trebuchet MS"/>
                <a:cs typeface="Trebuchet MS"/>
              </a:rPr>
              <a:t>Crop</a:t>
            </a:r>
            <a:r>
              <a:rPr sz="1300" b="0" spc="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50" dirty="0">
                <a:solidFill>
                  <a:srgbClr val="262525"/>
                </a:solidFill>
                <a:latin typeface="Trebuchet MS"/>
                <a:cs typeface="Trebuchet MS"/>
              </a:rPr>
              <a:t>Recommendation</a:t>
            </a:r>
            <a:r>
              <a:rPr sz="1300" b="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30" dirty="0">
                <a:solidFill>
                  <a:srgbClr val="262525"/>
                </a:solidFill>
                <a:latin typeface="Trebuchet MS"/>
                <a:cs typeface="Trebuchet MS"/>
              </a:rPr>
              <a:t>For </a:t>
            </a:r>
            <a:r>
              <a:rPr sz="1300" b="0" spc="45" dirty="0">
                <a:solidFill>
                  <a:srgbClr val="262525"/>
                </a:solidFill>
                <a:latin typeface="Trebuchet MS"/>
                <a:cs typeface="Trebuchet MS"/>
              </a:rPr>
              <a:t>Farmers</a:t>
            </a: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spc="-95" dirty="0">
                <a:solidFill>
                  <a:srgbClr val="262525"/>
                </a:solidFill>
              </a:rPr>
              <a:t>Theme</a:t>
            </a:r>
            <a:r>
              <a:rPr sz="1300" spc="-30" dirty="0">
                <a:solidFill>
                  <a:srgbClr val="262525"/>
                </a:solidFill>
              </a:rPr>
              <a:t> </a:t>
            </a:r>
            <a:r>
              <a:rPr sz="1300" b="0" spc="130" dirty="0">
                <a:solidFill>
                  <a:srgbClr val="262525"/>
                </a:solidFill>
                <a:latin typeface="Trebuchet MS"/>
                <a:cs typeface="Trebuchet MS"/>
              </a:rPr>
              <a:t>-</a:t>
            </a:r>
            <a:r>
              <a:rPr sz="1300" b="0" spc="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dirty="0">
                <a:solidFill>
                  <a:srgbClr val="262525"/>
                </a:solidFill>
                <a:latin typeface="Trebuchet MS"/>
                <a:cs typeface="Trebuchet MS"/>
              </a:rPr>
              <a:t>Agriculture,</a:t>
            </a:r>
            <a:r>
              <a:rPr sz="1300" b="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75" dirty="0">
                <a:solidFill>
                  <a:srgbClr val="262525"/>
                </a:solidFill>
                <a:latin typeface="Trebuchet MS"/>
                <a:cs typeface="Trebuchet MS"/>
              </a:rPr>
              <a:t>FoodTech</a:t>
            </a:r>
            <a:r>
              <a:rPr sz="1300" b="0" spc="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dirty="0">
                <a:solidFill>
                  <a:srgbClr val="262525"/>
                </a:solidFill>
                <a:latin typeface="Trebuchet MS"/>
                <a:cs typeface="Trebuchet MS"/>
              </a:rPr>
              <a:t>&amp;</a:t>
            </a:r>
            <a:r>
              <a:rPr sz="1300" b="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dirty="0">
                <a:solidFill>
                  <a:srgbClr val="262525"/>
                </a:solidFill>
                <a:latin typeface="Trebuchet MS"/>
                <a:cs typeface="Trebuchet MS"/>
              </a:rPr>
              <a:t>Rural</a:t>
            </a:r>
            <a:r>
              <a:rPr sz="1300" b="0" spc="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35" dirty="0">
                <a:solidFill>
                  <a:srgbClr val="262525"/>
                </a:solidFill>
                <a:latin typeface="Trebuchet MS"/>
                <a:cs typeface="Trebuchet MS"/>
              </a:rPr>
              <a:t>Development</a:t>
            </a: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spc="-90" dirty="0">
                <a:solidFill>
                  <a:srgbClr val="262525"/>
                </a:solidFill>
              </a:rPr>
              <a:t>PS</a:t>
            </a:r>
            <a:r>
              <a:rPr sz="1300" spc="-135" dirty="0">
                <a:solidFill>
                  <a:srgbClr val="262525"/>
                </a:solidFill>
              </a:rPr>
              <a:t> </a:t>
            </a:r>
            <a:r>
              <a:rPr sz="1300" spc="-70" dirty="0">
                <a:solidFill>
                  <a:srgbClr val="262525"/>
                </a:solidFill>
              </a:rPr>
              <a:t>Category</a:t>
            </a:r>
            <a:r>
              <a:rPr sz="1300" spc="-65" dirty="0">
                <a:solidFill>
                  <a:srgbClr val="262525"/>
                </a:solidFill>
              </a:rPr>
              <a:t> </a:t>
            </a:r>
            <a:r>
              <a:rPr sz="1300" b="0" spc="130" dirty="0">
                <a:solidFill>
                  <a:srgbClr val="262525"/>
                </a:solidFill>
                <a:latin typeface="Trebuchet MS"/>
                <a:cs typeface="Trebuchet MS"/>
              </a:rPr>
              <a:t>-</a:t>
            </a:r>
            <a:r>
              <a:rPr sz="1300" b="0" spc="-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45" dirty="0">
                <a:solidFill>
                  <a:srgbClr val="262525"/>
                </a:solidFill>
                <a:latin typeface="Trebuchet MS"/>
                <a:cs typeface="Trebuchet MS"/>
              </a:rPr>
              <a:t>Software</a:t>
            </a: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spc="-100" dirty="0">
                <a:solidFill>
                  <a:srgbClr val="262525"/>
                </a:solidFill>
              </a:rPr>
              <a:t>Team</a:t>
            </a:r>
            <a:r>
              <a:rPr sz="1300" spc="-120" dirty="0">
                <a:solidFill>
                  <a:srgbClr val="262525"/>
                </a:solidFill>
              </a:rPr>
              <a:t> </a:t>
            </a:r>
            <a:r>
              <a:rPr sz="1300" spc="-25" dirty="0">
                <a:solidFill>
                  <a:srgbClr val="262525"/>
                </a:solidFill>
              </a:rPr>
              <a:t>ID</a:t>
            </a:r>
            <a:endParaRPr sz="1300" dirty="0"/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300" spc="-100" dirty="0">
                <a:solidFill>
                  <a:srgbClr val="262525"/>
                </a:solidFill>
              </a:rPr>
              <a:t>Team</a:t>
            </a:r>
            <a:r>
              <a:rPr sz="1300" spc="-130" dirty="0">
                <a:solidFill>
                  <a:srgbClr val="262525"/>
                </a:solidFill>
              </a:rPr>
              <a:t> Name</a:t>
            </a:r>
            <a:r>
              <a:rPr sz="1300" spc="-125" dirty="0">
                <a:solidFill>
                  <a:srgbClr val="262525"/>
                </a:solidFill>
              </a:rPr>
              <a:t> </a:t>
            </a:r>
            <a:r>
              <a:rPr sz="1300" b="0" spc="130" dirty="0">
                <a:solidFill>
                  <a:srgbClr val="262525"/>
                </a:solidFill>
                <a:latin typeface="Trebuchet MS"/>
                <a:cs typeface="Trebuchet MS"/>
              </a:rPr>
              <a:t>-</a:t>
            </a:r>
            <a:r>
              <a:rPr sz="1300" b="0" spc="-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80" dirty="0">
                <a:solidFill>
                  <a:srgbClr val="262525"/>
                </a:solidFill>
                <a:latin typeface="Trebuchet MS"/>
                <a:cs typeface="Trebuchet MS"/>
              </a:rPr>
              <a:t>Cod</a:t>
            </a:r>
            <a:r>
              <a:rPr lang="en-IN" sz="1300" b="0" spc="80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00" b="0" spc="-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00" b="0" spc="35" dirty="0">
                <a:solidFill>
                  <a:srgbClr val="262525"/>
                </a:solidFill>
                <a:latin typeface="Trebuchet MS"/>
                <a:cs typeface="Trebuchet MS"/>
              </a:rPr>
              <a:t>Catalyst</a:t>
            </a:r>
            <a:endParaRPr sz="13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8144" y="529701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3" y="57147"/>
                </a:lnTo>
                <a:lnTo>
                  <a:pt x="21693" y="56512"/>
                </a:lnTo>
                <a:lnTo>
                  <a:pt x="21392" y="56512"/>
                </a:lnTo>
                <a:lnTo>
                  <a:pt x="0" y="32383"/>
                </a:lnTo>
                <a:lnTo>
                  <a:pt x="0" y="24763"/>
                </a:lnTo>
                <a:lnTo>
                  <a:pt x="20912" y="762"/>
                </a:lnTo>
                <a:lnTo>
                  <a:pt x="20498" y="762"/>
                </a:lnTo>
                <a:lnTo>
                  <a:pt x="24763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17906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175" y="21240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24574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27908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3143250"/>
            <a:ext cx="4905374" cy="49052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72175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1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2175" y="23907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1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2175" y="27241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1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2175" y="30670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5" y="57150"/>
                </a:moveTo>
                <a:lnTo>
                  <a:pt x="24765" y="57150"/>
                </a:lnTo>
                <a:lnTo>
                  <a:pt x="21695" y="56514"/>
                </a:lnTo>
                <a:lnTo>
                  <a:pt x="21393" y="56514"/>
                </a:lnTo>
                <a:lnTo>
                  <a:pt x="0" y="32385"/>
                </a:lnTo>
                <a:lnTo>
                  <a:pt x="0" y="24765"/>
                </a:lnTo>
                <a:lnTo>
                  <a:pt x="24765" y="0"/>
                </a:lnTo>
                <a:lnTo>
                  <a:pt x="32385" y="0"/>
                </a:lnTo>
                <a:lnTo>
                  <a:pt x="57150" y="24765"/>
                </a:lnTo>
                <a:lnTo>
                  <a:pt x="57150" y="32385"/>
                </a:lnTo>
                <a:lnTo>
                  <a:pt x="35940" y="56514"/>
                </a:lnTo>
                <a:lnTo>
                  <a:pt x="32385" y="5715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075" y="3686175"/>
            <a:ext cx="4905374" cy="490527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374" y="651192"/>
            <a:ext cx="4547235" cy="8655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55"/>
              </a:spcBef>
            </a:pPr>
            <a:r>
              <a:rPr spc="-165" dirty="0"/>
              <a:t>The</a:t>
            </a:r>
            <a:r>
              <a:rPr spc="-254" dirty="0"/>
              <a:t> </a:t>
            </a:r>
            <a:r>
              <a:rPr spc="-195" dirty="0"/>
              <a:t>Challenge:</a:t>
            </a:r>
            <a:r>
              <a:rPr spc="-254" dirty="0"/>
              <a:t> </a:t>
            </a:r>
            <a:r>
              <a:rPr spc="-215" dirty="0"/>
              <a:t>Suboptimal </a:t>
            </a:r>
            <a:r>
              <a:rPr spc="-100" dirty="0"/>
              <a:t>Farming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20926" y="646429"/>
            <a:ext cx="4732020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20" dirty="0">
                <a:latin typeface="Verdana"/>
                <a:cs typeface="Verdana"/>
              </a:rPr>
              <a:t>Our</a:t>
            </a:r>
            <a:r>
              <a:rPr sz="2700" b="1" spc="-260" dirty="0">
                <a:latin typeface="Verdana"/>
                <a:cs typeface="Verdana"/>
              </a:rPr>
              <a:t> </a:t>
            </a:r>
            <a:r>
              <a:rPr sz="2700" b="1" spc="-220" dirty="0">
                <a:latin typeface="Verdana"/>
                <a:cs typeface="Verdana"/>
              </a:rPr>
              <a:t>Solution</a:t>
            </a:r>
            <a:r>
              <a:rPr lang="en-IN" sz="2700" b="1" spc="-220" dirty="0">
                <a:latin typeface="Verdana"/>
                <a:cs typeface="Verdana"/>
              </a:rPr>
              <a:t>:</a:t>
            </a:r>
            <a:endParaRPr sz="2700" dirty="0">
              <a:latin typeface="Verdana"/>
              <a:cs typeface="Verdana"/>
            </a:endParaRPr>
          </a:p>
          <a:p>
            <a:pPr marL="12700" marR="5080">
              <a:lnSpc>
                <a:spcPct val="129600"/>
              </a:lnSpc>
              <a:spcBef>
                <a:spcPts val="1055"/>
              </a:spcBef>
            </a:pPr>
            <a:r>
              <a:rPr lang="en-IN" sz="1350" spc="-110" dirty="0">
                <a:solidFill>
                  <a:srgbClr val="262525"/>
                </a:solidFill>
                <a:latin typeface="Verdana"/>
                <a:cs typeface="Trebuchet MS"/>
              </a:rPr>
              <a:t>A 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digital platform using</a:t>
            </a:r>
            <a:r>
              <a:rPr lang="en-IN"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 err="1">
                <a:solidFill>
                  <a:srgbClr val="262525"/>
                </a:solidFill>
                <a:latin typeface="Trebuchet MS"/>
                <a:cs typeface="Trebuchet MS"/>
              </a:rPr>
              <a:t>MachineLearning</a:t>
            </a:r>
            <a:r>
              <a:rPr sz="1350" spc="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for 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precise</a:t>
            </a:r>
            <a:r>
              <a:rPr sz="1350" spc="-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crop</a:t>
            </a:r>
            <a:r>
              <a:rPr sz="1350" spc="-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recommendations.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13" y="1676920"/>
            <a:ext cx="460502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Traditional</a:t>
            </a:r>
            <a:r>
              <a:rPr sz="1350" spc="9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practices</a:t>
            </a:r>
            <a:r>
              <a:rPr sz="1350" spc="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lead</a:t>
            </a:r>
            <a:r>
              <a:rPr sz="1350" spc="9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to</a:t>
            </a:r>
            <a:r>
              <a:rPr sz="1350" spc="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35" dirty="0">
                <a:solidFill>
                  <a:srgbClr val="262525"/>
                </a:solidFill>
                <a:latin typeface="Verdana"/>
                <a:cs typeface="Verdana"/>
              </a:rPr>
              <a:t>low</a:t>
            </a:r>
            <a:r>
              <a:rPr sz="1350" spc="-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Verdana"/>
                <a:cs typeface="Verdana"/>
              </a:rPr>
              <a:t>yields</a:t>
            </a:r>
            <a:r>
              <a:rPr lang="en-IN" sz="13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lang="en-IN" sz="13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Verdana"/>
                <a:cs typeface="Verdana"/>
              </a:rPr>
              <a:t>financial</a:t>
            </a:r>
            <a:r>
              <a:rPr lang="en-IN" sz="1350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Verdana"/>
                <a:cs typeface="Verdana"/>
              </a:rPr>
              <a:t>losses</a:t>
            </a:r>
            <a:r>
              <a:rPr sz="1350" spc="-95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350" dirty="0">
              <a:latin typeface="Trebuchet MS"/>
              <a:cs typeface="Trebuchet MS"/>
            </a:endParaRPr>
          </a:p>
          <a:p>
            <a:pPr marL="12700" marR="1079500">
              <a:lnSpc>
                <a:spcPct val="157400"/>
              </a:lnSpc>
              <a:spcBef>
                <a:spcPts val="75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Inefficient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resource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80" dirty="0">
                <a:solidFill>
                  <a:srgbClr val="262525"/>
                </a:solidFill>
                <a:latin typeface="Trebuchet MS"/>
                <a:cs typeface="Trebuchet MS"/>
              </a:rPr>
              <a:t>use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(water,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fertilizer). </a:t>
            </a:r>
            <a:r>
              <a:rPr sz="1350" spc="60" dirty="0">
                <a:solidFill>
                  <a:srgbClr val="262525"/>
                </a:solidFill>
                <a:latin typeface="Trebuchet MS"/>
                <a:cs typeface="Trebuchet MS"/>
              </a:rPr>
              <a:t>Lack</a:t>
            </a:r>
            <a:r>
              <a:rPr sz="1350" spc="1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of</a:t>
            </a:r>
            <a:r>
              <a:rPr sz="1350" spc="1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data-driven</a:t>
            </a:r>
            <a:r>
              <a:rPr sz="1350" spc="1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tools</a:t>
            </a:r>
            <a:r>
              <a:rPr sz="1350" spc="1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for</a:t>
            </a:r>
            <a:r>
              <a:rPr sz="1350" spc="1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small</a:t>
            </a:r>
            <a:r>
              <a:rPr sz="1350" spc="1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farmers.</a:t>
            </a:r>
            <a:endParaRPr sz="1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Climate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change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 and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soil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degradation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intensify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risks.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5075" y="1953107"/>
            <a:ext cx="4514850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0" dirty="0">
                <a:solidFill>
                  <a:srgbClr val="262525"/>
                </a:solidFill>
                <a:latin typeface="Trebuchet MS"/>
                <a:cs typeface="Trebuchet MS"/>
              </a:rPr>
              <a:t>Analyzes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70" dirty="0">
                <a:solidFill>
                  <a:srgbClr val="262525"/>
                </a:solidFill>
                <a:latin typeface="Verdana"/>
                <a:cs typeface="Verdana"/>
              </a:rPr>
              <a:t>7</a:t>
            </a:r>
            <a:r>
              <a:rPr sz="1350" spc="-12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Verdana"/>
                <a:cs typeface="Verdana"/>
              </a:rPr>
              <a:t>key</a:t>
            </a:r>
            <a:r>
              <a:rPr sz="1350" spc="-11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262525"/>
                </a:solidFill>
                <a:latin typeface="Verdana"/>
                <a:cs typeface="Verdana"/>
              </a:rPr>
              <a:t>environmental and</a:t>
            </a:r>
            <a:r>
              <a:rPr sz="1350" spc="-11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Verdana"/>
                <a:cs typeface="Verdana"/>
              </a:rPr>
              <a:t>soil</a:t>
            </a:r>
            <a:r>
              <a:rPr sz="1350" spc="-11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Verdana"/>
                <a:cs typeface="Verdana"/>
              </a:rPr>
              <a:t>parameters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spc="105" dirty="0">
                <a:solidFill>
                  <a:srgbClr val="262525"/>
                </a:solidFill>
                <a:latin typeface="Trebuchet MS"/>
                <a:cs typeface="Trebuchet MS"/>
              </a:rPr>
              <a:t>Suggests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profitable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sustainable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crops.</a:t>
            </a:r>
            <a:endParaRPr sz="1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1068070" algn="l"/>
                <a:tab pos="1899920" algn="l"/>
                <a:tab pos="2446020" algn="l"/>
                <a:tab pos="3552190" algn="l"/>
              </a:tabLst>
            </a:pP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Empowers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farmers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with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accessible,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data-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driven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5075" y="3048482"/>
            <a:ext cx="222631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insights.</a:t>
            </a: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29600"/>
              </a:lnSpc>
              <a:spcBef>
                <a:spcPts val="600"/>
              </a:spcBef>
              <a:tabLst>
                <a:tab pos="829310" algn="l"/>
                <a:tab pos="1290955" algn="l"/>
              </a:tabLst>
            </a:pP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Bridges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the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information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agricultural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ecosystem.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4198" y="3391382"/>
            <a:ext cx="21158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  <a:tab pos="944244" algn="l"/>
                <a:tab pos="1239520" algn="l"/>
              </a:tabLst>
            </a:pP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gap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for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-5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	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connected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090" y="1241880"/>
            <a:ext cx="10236835" cy="696595"/>
            <a:chOff x="594090" y="1241880"/>
            <a:chExt cx="10236835" cy="696595"/>
          </a:xfrm>
        </p:grpSpPr>
        <p:sp>
          <p:nvSpPr>
            <p:cNvPr id="3" name="object 3"/>
            <p:cNvSpPr/>
            <p:nvPr/>
          </p:nvSpPr>
          <p:spPr>
            <a:xfrm>
              <a:off x="599803" y="1247212"/>
              <a:ext cx="5113020" cy="685800"/>
            </a:xfrm>
            <a:custGeom>
              <a:avLst/>
              <a:gdLst/>
              <a:ahLst/>
              <a:cxnLst/>
              <a:rect l="l" t="t" r="r" b="b"/>
              <a:pathLst>
                <a:path w="5113020" h="685800">
                  <a:moveTo>
                    <a:pt x="4941261" y="685492"/>
                  </a:moveTo>
                  <a:lnTo>
                    <a:pt x="0" y="685492"/>
                  </a:lnTo>
                  <a:lnTo>
                    <a:pt x="171373" y="342746"/>
                  </a:lnTo>
                  <a:lnTo>
                    <a:pt x="0" y="0"/>
                  </a:lnTo>
                  <a:lnTo>
                    <a:pt x="4941261" y="0"/>
                  </a:lnTo>
                  <a:lnTo>
                    <a:pt x="5112634" y="342746"/>
                  </a:lnTo>
                  <a:lnTo>
                    <a:pt x="4941261" y="685492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090" y="1241880"/>
              <a:ext cx="5124450" cy="696595"/>
            </a:xfrm>
            <a:custGeom>
              <a:avLst/>
              <a:gdLst/>
              <a:ahLst/>
              <a:cxnLst/>
              <a:rect l="l" t="t" r="r" b="b"/>
              <a:pathLst>
                <a:path w="5124450" h="696594">
                  <a:moveTo>
                    <a:pt x="171055" y="348078"/>
                  </a:moveTo>
                  <a:lnTo>
                    <a:pt x="888" y="7743"/>
                  </a:lnTo>
                  <a:lnTo>
                    <a:pt x="0" y="6093"/>
                  </a:lnTo>
                  <a:lnTo>
                    <a:pt x="47" y="5331"/>
                  </a:lnTo>
                  <a:lnTo>
                    <a:pt x="126" y="4062"/>
                  </a:lnTo>
                  <a:lnTo>
                    <a:pt x="2073" y="1142"/>
                  </a:lnTo>
                  <a:lnTo>
                    <a:pt x="3808" y="0"/>
                  </a:lnTo>
                  <a:lnTo>
                    <a:pt x="4949004" y="0"/>
                  </a:lnTo>
                  <a:lnTo>
                    <a:pt x="4950908" y="1142"/>
                  </a:lnTo>
                  <a:lnTo>
                    <a:pt x="4951797" y="2919"/>
                  </a:lnTo>
                  <a:lnTo>
                    <a:pt x="10536" y="2919"/>
                  </a:lnTo>
                  <a:lnTo>
                    <a:pt x="5712" y="5331"/>
                  </a:lnTo>
                  <a:lnTo>
                    <a:pt x="5712" y="10663"/>
                  </a:lnTo>
                  <a:lnTo>
                    <a:pt x="14408" y="10663"/>
                  </a:lnTo>
                  <a:lnTo>
                    <a:pt x="181909" y="345666"/>
                  </a:lnTo>
                  <a:lnTo>
                    <a:pt x="172261" y="345666"/>
                  </a:lnTo>
                  <a:lnTo>
                    <a:pt x="171055" y="348078"/>
                  </a:lnTo>
                  <a:close/>
                </a:path>
                <a:path w="5124450" h="696594">
                  <a:moveTo>
                    <a:pt x="14408" y="10663"/>
                  </a:moveTo>
                  <a:lnTo>
                    <a:pt x="5712" y="10663"/>
                  </a:lnTo>
                  <a:lnTo>
                    <a:pt x="5712" y="5331"/>
                  </a:lnTo>
                  <a:lnTo>
                    <a:pt x="10536" y="2919"/>
                  </a:lnTo>
                  <a:lnTo>
                    <a:pt x="14408" y="10663"/>
                  </a:lnTo>
                  <a:close/>
                </a:path>
                <a:path w="5124450" h="696594">
                  <a:moveTo>
                    <a:pt x="4943609" y="10663"/>
                  </a:moveTo>
                  <a:lnTo>
                    <a:pt x="14408" y="10663"/>
                  </a:lnTo>
                  <a:lnTo>
                    <a:pt x="10536" y="2919"/>
                  </a:lnTo>
                  <a:lnTo>
                    <a:pt x="4951797" y="2919"/>
                  </a:lnTo>
                  <a:lnTo>
                    <a:pt x="4953003" y="5331"/>
                  </a:lnTo>
                  <a:lnTo>
                    <a:pt x="4947100" y="5331"/>
                  </a:lnTo>
                  <a:lnTo>
                    <a:pt x="4945577" y="6093"/>
                  </a:lnTo>
                  <a:lnTo>
                    <a:pt x="4942149" y="7743"/>
                  </a:lnTo>
                  <a:lnTo>
                    <a:pt x="4943609" y="10663"/>
                  </a:lnTo>
                  <a:close/>
                </a:path>
                <a:path w="5124450" h="696594">
                  <a:moveTo>
                    <a:pt x="5112316" y="348078"/>
                  </a:moveTo>
                  <a:lnTo>
                    <a:pt x="4942149" y="7743"/>
                  </a:lnTo>
                  <a:lnTo>
                    <a:pt x="4945577" y="6093"/>
                  </a:lnTo>
                  <a:lnTo>
                    <a:pt x="4947100" y="5331"/>
                  </a:lnTo>
                  <a:lnTo>
                    <a:pt x="4947100" y="10663"/>
                  </a:lnTo>
                  <a:lnTo>
                    <a:pt x="4955669" y="10663"/>
                  </a:lnTo>
                  <a:lnTo>
                    <a:pt x="5123170" y="345666"/>
                  </a:lnTo>
                  <a:lnTo>
                    <a:pt x="5113522" y="345666"/>
                  </a:lnTo>
                  <a:lnTo>
                    <a:pt x="5112316" y="348078"/>
                  </a:lnTo>
                  <a:close/>
                </a:path>
                <a:path w="5124450" h="696594">
                  <a:moveTo>
                    <a:pt x="4955669" y="10663"/>
                  </a:moveTo>
                  <a:lnTo>
                    <a:pt x="4947100" y="10663"/>
                  </a:lnTo>
                  <a:lnTo>
                    <a:pt x="4947100" y="5331"/>
                  </a:lnTo>
                  <a:lnTo>
                    <a:pt x="4953003" y="5331"/>
                  </a:lnTo>
                  <a:lnTo>
                    <a:pt x="4955669" y="10663"/>
                  </a:lnTo>
                  <a:close/>
                </a:path>
                <a:path w="5124450" h="696594">
                  <a:moveTo>
                    <a:pt x="172261" y="350489"/>
                  </a:moveTo>
                  <a:lnTo>
                    <a:pt x="171055" y="348078"/>
                  </a:lnTo>
                  <a:lnTo>
                    <a:pt x="172261" y="345666"/>
                  </a:lnTo>
                  <a:lnTo>
                    <a:pt x="177085" y="348078"/>
                  </a:lnTo>
                  <a:lnTo>
                    <a:pt x="172261" y="350489"/>
                  </a:lnTo>
                  <a:close/>
                </a:path>
                <a:path w="5124450" h="696594">
                  <a:moveTo>
                    <a:pt x="181909" y="350489"/>
                  </a:moveTo>
                  <a:lnTo>
                    <a:pt x="172261" y="350489"/>
                  </a:lnTo>
                  <a:lnTo>
                    <a:pt x="177085" y="348078"/>
                  </a:lnTo>
                  <a:lnTo>
                    <a:pt x="172261" y="345666"/>
                  </a:lnTo>
                  <a:lnTo>
                    <a:pt x="181909" y="345666"/>
                  </a:lnTo>
                  <a:lnTo>
                    <a:pt x="182671" y="347189"/>
                  </a:lnTo>
                  <a:lnTo>
                    <a:pt x="182671" y="348966"/>
                  </a:lnTo>
                  <a:lnTo>
                    <a:pt x="181909" y="350489"/>
                  </a:lnTo>
                  <a:close/>
                </a:path>
                <a:path w="5124450" h="696594">
                  <a:moveTo>
                    <a:pt x="5113522" y="350489"/>
                  </a:moveTo>
                  <a:lnTo>
                    <a:pt x="5112316" y="348078"/>
                  </a:lnTo>
                  <a:lnTo>
                    <a:pt x="5113522" y="345666"/>
                  </a:lnTo>
                  <a:lnTo>
                    <a:pt x="5118346" y="348078"/>
                  </a:lnTo>
                  <a:lnTo>
                    <a:pt x="5113522" y="350489"/>
                  </a:lnTo>
                  <a:close/>
                </a:path>
                <a:path w="5124450" h="696594">
                  <a:moveTo>
                    <a:pt x="5123170" y="350489"/>
                  </a:moveTo>
                  <a:lnTo>
                    <a:pt x="5113522" y="350489"/>
                  </a:lnTo>
                  <a:lnTo>
                    <a:pt x="5118346" y="348078"/>
                  </a:lnTo>
                  <a:lnTo>
                    <a:pt x="5113522" y="345666"/>
                  </a:lnTo>
                  <a:lnTo>
                    <a:pt x="5123170" y="345666"/>
                  </a:lnTo>
                  <a:lnTo>
                    <a:pt x="5123932" y="347189"/>
                  </a:lnTo>
                  <a:lnTo>
                    <a:pt x="5123932" y="348966"/>
                  </a:lnTo>
                  <a:lnTo>
                    <a:pt x="5123170" y="350489"/>
                  </a:lnTo>
                  <a:close/>
                </a:path>
                <a:path w="5124450" h="696594">
                  <a:moveTo>
                    <a:pt x="4949004" y="696156"/>
                  </a:moveTo>
                  <a:lnTo>
                    <a:pt x="3808" y="696156"/>
                  </a:lnTo>
                  <a:lnTo>
                    <a:pt x="2158" y="695140"/>
                  </a:lnTo>
                  <a:lnTo>
                    <a:pt x="126" y="692093"/>
                  </a:lnTo>
                  <a:lnTo>
                    <a:pt x="126" y="690062"/>
                  </a:lnTo>
                  <a:lnTo>
                    <a:pt x="888" y="688412"/>
                  </a:lnTo>
                  <a:lnTo>
                    <a:pt x="171055" y="348078"/>
                  </a:lnTo>
                  <a:lnTo>
                    <a:pt x="172261" y="350489"/>
                  </a:lnTo>
                  <a:lnTo>
                    <a:pt x="181909" y="350489"/>
                  </a:lnTo>
                  <a:lnTo>
                    <a:pt x="14407" y="685492"/>
                  </a:lnTo>
                  <a:lnTo>
                    <a:pt x="5712" y="685492"/>
                  </a:lnTo>
                  <a:lnTo>
                    <a:pt x="5712" y="690824"/>
                  </a:lnTo>
                  <a:lnTo>
                    <a:pt x="10536" y="693236"/>
                  </a:lnTo>
                  <a:lnTo>
                    <a:pt x="4951797" y="693236"/>
                  </a:lnTo>
                  <a:lnTo>
                    <a:pt x="4950908" y="695013"/>
                  </a:lnTo>
                  <a:lnTo>
                    <a:pt x="4949004" y="696156"/>
                  </a:lnTo>
                  <a:close/>
                </a:path>
                <a:path w="5124450" h="696594">
                  <a:moveTo>
                    <a:pt x="4946973" y="690824"/>
                  </a:moveTo>
                  <a:lnTo>
                    <a:pt x="4942149" y="688412"/>
                  </a:lnTo>
                  <a:lnTo>
                    <a:pt x="5112316" y="348078"/>
                  </a:lnTo>
                  <a:lnTo>
                    <a:pt x="5113522" y="350489"/>
                  </a:lnTo>
                  <a:lnTo>
                    <a:pt x="5123170" y="350489"/>
                  </a:lnTo>
                  <a:lnTo>
                    <a:pt x="4955669" y="685492"/>
                  </a:lnTo>
                  <a:lnTo>
                    <a:pt x="4946973" y="685492"/>
                  </a:lnTo>
                  <a:lnTo>
                    <a:pt x="4946973" y="690824"/>
                  </a:lnTo>
                  <a:close/>
                </a:path>
                <a:path w="5124450" h="696594">
                  <a:moveTo>
                    <a:pt x="10536" y="693236"/>
                  </a:moveTo>
                  <a:lnTo>
                    <a:pt x="5712" y="690824"/>
                  </a:lnTo>
                  <a:lnTo>
                    <a:pt x="5712" y="685492"/>
                  </a:lnTo>
                  <a:lnTo>
                    <a:pt x="14407" y="685492"/>
                  </a:lnTo>
                  <a:lnTo>
                    <a:pt x="10536" y="693236"/>
                  </a:lnTo>
                  <a:close/>
                </a:path>
                <a:path w="5124450" h="696594">
                  <a:moveTo>
                    <a:pt x="4951797" y="693236"/>
                  </a:moveTo>
                  <a:lnTo>
                    <a:pt x="10536" y="693236"/>
                  </a:lnTo>
                  <a:lnTo>
                    <a:pt x="14407" y="685492"/>
                  </a:lnTo>
                  <a:lnTo>
                    <a:pt x="4943609" y="685492"/>
                  </a:lnTo>
                  <a:lnTo>
                    <a:pt x="4942149" y="688412"/>
                  </a:lnTo>
                  <a:lnTo>
                    <a:pt x="4946973" y="690824"/>
                  </a:lnTo>
                  <a:lnTo>
                    <a:pt x="4953003" y="690824"/>
                  </a:lnTo>
                  <a:lnTo>
                    <a:pt x="4951797" y="693236"/>
                  </a:lnTo>
                  <a:close/>
                </a:path>
                <a:path w="5124450" h="696594">
                  <a:moveTo>
                    <a:pt x="4953003" y="690824"/>
                  </a:moveTo>
                  <a:lnTo>
                    <a:pt x="4946973" y="690824"/>
                  </a:lnTo>
                  <a:lnTo>
                    <a:pt x="4946973" y="685492"/>
                  </a:lnTo>
                  <a:lnTo>
                    <a:pt x="4955669" y="685492"/>
                  </a:lnTo>
                  <a:lnTo>
                    <a:pt x="4953003" y="690824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2437" y="1247212"/>
              <a:ext cx="5113020" cy="685800"/>
            </a:xfrm>
            <a:custGeom>
              <a:avLst/>
              <a:gdLst/>
              <a:ahLst/>
              <a:cxnLst/>
              <a:rect l="l" t="t" r="r" b="b"/>
              <a:pathLst>
                <a:path w="5113020" h="685800">
                  <a:moveTo>
                    <a:pt x="4941261" y="685492"/>
                  </a:moveTo>
                  <a:lnTo>
                    <a:pt x="0" y="685492"/>
                  </a:lnTo>
                  <a:lnTo>
                    <a:pt x="171373" y="342746"/>
                  </a:lnTo>
                  <a:lnTo>
                    <a:pt x="0" y="0"/>
                  </a:lnTo>
                  <a:lnTo>
                    <a:pt x="4941261" y="0"/>
                  </a:lnTo>
                  <a:lnTo>
                    <a:pt x="5112634" y="342746"/>
                  </a:lnTo>
                  <a:lnTo>
                    <a:pt x="4941261" y="685492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6724" y="1241880"/>
              <a:ext cx="5124450" cy="696595"/>
            </a:xfrm>
            <a:custGeom>
              <a:avLst/>
              <a:gdLst/>
              <a:ahLst/>
              <a:cxnLst/>
              <a:rect l="l" t="t" r="r" b="b"/>
              <a:pathLst>
                <a:path w="5124450" h="696594">
                  <a:moveTo>
                    <a:pt x="171055" y="348078"/>
                  </a:moveTo>
                  <a:lnTo>
                    <a:pt x="888" y="7743"/>
                  </a:lnTo>
                  <a:lnTo>
                    <a:pt x="0" y="6093"/>
                  </a:lnTo>
                  <a:lnTo>
                    <a:pt x="47" y="5331"/>
                  </a:lnTo>
                  <a:lnTo>
                    <a:pt x="127" y="4062"/>
                  </a:lnTo>
                  <a:lnTo>
                    <a:pt x="2073" y="1142"/>
                  </a:lnTo>
                  <a:lnTo>
                    <a:pt x="3808" y="0"/>
                  </a:lnTo>
                  <a:lnTo>
                    <a:pt x="4949005" y="0"/>
                  </a:lnTo>
                  <a:lnTo>
                    <a:pt x="4950909" y="1142"/>
                  </a:lnTo>
                  <a:lnTo>
                    <a:pt x="4951797" y="2919"/>
                  </a:lnTo>
                  <a:lnTo>
                    <a:pt x="10536" y="2919"/>
                  </a:lnTo>
                  <a:lnTo>
                    <a:pt x="5712" y="5331"/>
                  </a:lnTo>
                  <a:lnTo>
                    <a:pt x="5712" y="10663"/>
                  </a:lnTo>
                  <a:lnTo>
                    <a:pt x="14408" y="10663"/>
                  </a:lnTo>
                  <a:lnTo>
                    <a:pt x="181909" y="345666"/>
                  </a:lnTo>
                  <a:lnTo>
                    <a:pt x="172261" y="345666"/>
                  </a:lnTo>
                  <a:lnTo>
                    <a:pt x="171055" y="348078"/>
                  </a:lnTo>
                  <a:close/>
                </a:path>
                <a:path w="5124450" h="696594">
                  <a:moveTo>
                    <a:pt x="14408" y="10663"/>
                  </a:moveTo>
                  <a:lnTo>
                    <a:pt x="5712" y="10663"/>
                  </a:lnTo>
                  <a:lnTo>
                    <a:pt x="5712" y="5331"/>
                  </a:lnTo>
                  <a:lnTo>
                    <a:pt x="10536" y="2919"/>
                  </a:lnTo>
                  <a:lnTo>
                    <a:pt x="14408" y="10663"/>
                  </a:lnTo>
                  <a:close/>
                </a:path>
                <a:path w="5124450" h="696594">
                  <a:moveTo>
                    <a:pt x="4943610" y="10663"/>
                  </a:moveTo>
                  <a:lnTo>
                    <a:pt x="14408" y="10663"/>
                  </a:lnTo>
                  <a:lnTo>
                    <a:pt x="10536" y="2919"/>
                  </a:lnTo>
                  <a:lnTo>
                    <a:pt x="4951797" y="2919"/>
                  </a:lnTo>
                  <a:lnTo>
                    <a:pt x="4953003" y="5331"/>
                  </a:lnTo>
                  <a:lnTo>
                    <a:pt x="4947101" y="5331"/>
                  </a:lnTo>
                  <a:lnTo>
                    <a:pt x="4942277" y="7743"/>
                  </a:lnTo>
                  <a:lnTo>
                    <a:pt x="4942150" y="7743"/>
                  </a:lnTo>
                  <a:lnTo>
                    <a:pt x="4943610" y="10663"/>
                  </a:lnTo>
                  <a:close/>
                </a:path>
                <a:path w="5124450" h="696594">
                  <a:moveTo>
                    <a:pt x="5112317" y="348078"/>
                  </a:moveTo>
                  <a:lnTo>
                    <a:pt x="4942150" y="7743"/>
                  </a:lnTo>
                  <a:lnTo>
                    <a:pt x="4942277" y="7743"/>
                  </a:lnTo>
                  <a:lnTo>
                    <a:pt x="4947101" y="5331"/>
                  </a:lnTo>
                  <a:lnTo>
                    <a:pt x="4947101" y="10663"/>
                  </a:lnTo>
                  <a:lnTo>
                    <a:pt x="4955669" y="10663"/>
                  </a:lnTo>
                  <a:lnTo>
                    <a:pt x="5123171" y="345666"/>
                  </a:lnTo>
                  <a:lnTo>
                    <a:pt x="5113523" y="345666"/>
                  </a:lnTo>
                  <a:lnTo>
                    <a:pt x="5112317" y="348078"/>
                  </a:lnTo>
                  <a:close/>
                </a:path>
                <a:path w="5124450" h="696594">
                  <a:moveTo>
                    <a:pt x="4955669" y="10663"/>
                  </a:moveTo>
                  <a:lnTo>
                    <a:pt x="4947101" y="10663"/>
                  </a:lnTo>
                  <a:lnTo>
                    <a:pt x="4947101" y="5331"/>
                  </a:lnTo>
                  <a:lnTo>
                    <a:pt x="4953003" y="5331"/>
                  </a:lnTo>
                  <a:lnTo>
                    <a:pt x="4955669" y="10663"/>
                  </a:lnTo>
                  <a:close/>
                </a:path>
                <a:path w="5124450" h="696594">
                  <a:moveTo>
                    <a:pt x="172261" y="350489"/>
                  </a:moveTo>
                  <a:lnTo>
                    <a:pt x="171055" y="348078"/>
                  </a:lnTo>
                  <a:lnTo>
                    <a:pt x="172261" y="345666"/>
                  </a:lnTo>
                  <a:lnTo>
                    <a:pt x="177085" y="348078"/>
                  </a:lnTo>
                  <a:lnTo>
                    <a:pt x="172261" y="350489"/>
                  </a:lnTo>
                  <a:close/>
                </a:path>
                <a:path w="5124450" h="696594">
                  <a:moveTo>
                    <a:pt x="181909" y="350489"/>
                  </a:moveTo>
                  <a:lnTo>
                    <a:pt x="172261" y="350489"/>
                  </a:lnTo>
                  <a:lnTo>
                    <a:pt x="177085" y="348078"/>
                  </a:lnTo>
                  <a:lnTo>
                    <a:pt x="172261" y="345666"/>
                  </a:lnTo>
                  <a:lnTo>
                    <a:pt x="181909" y="345666"/>
                  </a:lnTo>
                  <a:lnTo>
                    <a:pt x="182671" y="347189"/>
                  </a:lnTo>
                  <a:lnTo>
                    <a:pt x="182671" y="348966"/>
                  </a:lnTo>
                  <a:lnTo>
                    <a:pt x="181909" y="350489"/>
                  </a:lnTo>
                  <a:close/>
                </a:path>
                <a:path w="5124450" h="696594">
                  <a:moveTo>
                    <a:pt x="5113523" y="350489"/>
                  </a:moveTo>
                  <a:lnTo>
                    <a:pt x="5112317" y="348078"/>
                  </a:lnTo>
                  <a:lnTo>
                    <a:pt x="5113523" y="345666"/>
                  </a:lnTo>
                  <a:lnTo>
                    <a:pt x="5118346" y="348078"/>
                  </a:lnTo>
                  <a:lnTo>
                    <a:pt x="5113523" y="350489"/>
                  </a:lnTo>
                  <a:close/>
                </a:path>
                <a:path w="5124450" h="696594">
                  <a:moveTo>
                    <a:pt x="5123170" y="350489"/>
                  </a:moveTo>
                  <a:lnTo>
                    <a:pt x="5113523" y="350489"/>
                  </a:lnTo>
                  <a:lnTo>
                    <a:pt x="5118346" y="348078"/>
                  </a:lnTo>
                  <a:lnTo>
                    <a:pt x="5113523" y="345666"/>
                  </a:lnTo>
                  <a:lnTo>
                    <a:pt x="5123171" y="345666"/>
                  </a:lnTo>
                  <a:lnTo>
                    <a:pt x="5123932" y="347189"/>
                  </a:lnTo>
                  <a:lnTo>
                    <a:pt x="5123932" y="348966"/>
                  </a:lnTo>
                  <a:lnTo>
                    <a:pt x="5123170" y="350489"/>
                  </a:lnTo>
                  <a:close/>
                </a:path>
                <a:path w="5124450" h="696594">
                  <a:moveTo>
                    <a:pt x="4949005" y="696156"/>
                  </a:moveTo>
                  <a:lnTo>
                    <a:pt x="3808" y="696156"/>
                  </a:lnTo>
                  <a:lnTo>
                    <a:pt x="2157" y="695140"/>
                  </a:lnTo>
                  <a:lnTo>
                    <a:pt x="127" y="692093"/>
                  </a:lnTo>
                  <a:lnTo>
                    <a:pt x="127" y="690062"/>
                  </a:lnTo>
                  <a:lnTo>
                    <a:pt x="888" y="688412"/>
                  </a:lnTo>
                  <a:lnTo>
                    <a:pt x="171055" y="348078"/>
                  </a:lnTo>
                  <a:lnTo>
                    <a:pt x="172261" y="350489"/>
                  </a:lnTo>
                  <a:lnTo>
                    <a:pt x="181909" y="350489"/>
                  </a:lnTo>
                  <a:lnTo>
                    <a:pt x="14407" y="685492"/>
                  </a:lnTo>
                  <a:lnTo>
                    <a:pt x="5712" y="685492"/>
                  </a:lnTo>
                  <a:lnTo>
                    <a:pt x="5712" y="690824"/>
                  </a:lnTo>
                  <a:lnTo>
                    <a:pt x="10536" y="693236"/>
                  </a:lnTo>
                  <a:lnTo>
                    <a:pt x="4951798" y="693236"/>
                  </a:lnTo>
                  <a:lnTo>
                    <a:pt x="4950909" y="695013"/>
                  </a:lnTo>
                  <a:lnTo>
                    <a:pt x="4949005" y="696156"/>
                  </a:lnTo>
                  <a:close/>
                </a:path>
                <a:path w="5124450" h="696594">
                  <a:moveTo>
                    <a:pt x="4946973" y="690824"/>
                  </a:moveTo>
                  <a:lnTo>
                    <a:pt x="4942150" y="688412"/>
                  </a:lnTo>
                  <a:lnTo>
                    <a:pt x="5112317" y="348078"/>
                  </a:lnTo>
                  <a:lnTo>
                    <a:pt x="5113523" y="350489"/>
                  </a:lnTo>
                  <a:lnTo>
                    <a:pt x="5123170" y="350489"/>
                  </a:lnTo>
                  <a:lnTo>
                    <a:pt x="4955669" y="685492"/>
                  </a:lnTo>
                  <a:lnTo>
                    <a:pt x="4946973" y="685492"/>
                  </a:lnTo>
                  <a:lnTo>
                    <a:pt x="4946973" y="690824"/>
                  </a:lnTo>
                  <a:close/>
                </a:path>
                <a:path w="5124450" h="696594">
                  <a:moveTo>
                    <a:pt x="10536" y="693236"/>
                  </a:moveTo>
                  <a:lnTo>
                    <a:pt x="5712" y="690824"/>
                  </a:lnTo>
                  <a:lnTo>
                    <a:pt x="5712" y="685492"/>
                  </a:lnTo>
                  <a:lnTo>
                    <a:pt x="14407" y="685492"/>
                  </a:lnTo>
                  <a:lnTo>
                    <a:pt x="10536" y="693236"/>
                  </a:lnTo>
                  <a:close/>
                </a:path>
                <a:path w="5124450" h="696594">
                  <a:moveTo>
                    <a:pt x="4951798" y="693236"/>
                  </a:moveTo>
                  <a:lnTo>
                    <a:pt x="10536" y="693236"/>
                  </a:lnTo>
                  <a:lnTo>
                    <a:pt x="14407" y="685492"/>
                  </a:lnTo>
                  <a:lnTo>
                    <a:pt x="4943609" y="685492"/>
                  </a:lnTo>
                  <a:lnTo>
                    <a:pt x="4942150" y="688412"/>
                  </a:lnTo>
                  <a:lnTo>
                    <a:pt x="4946973" y="690824"/>
                  </a:lnTo>
                  <a:lnTo>
                    <a:pt x="4953003" y="690824"/>
                  </a:lnTo>
                  <a:lnTo>
                    <a:pt x="4951798" y="693236"/>
                  </a:lnTo>
                  <a:close/>
                </a:path>
                <a:path w="5124450" h="696594">
                  <a:moveTo>
                    <a:pt x="4953003" y="690824"/>
                  </a:moveTo>
                  <a:lnTo>
                    <a:pt x="4946973" y="690824"/>
                  </a:lnTo>
                  <a:lnTo>
                    <a:pt x="4946973" y="685492"/>
                  </a:lnTo>
                  <a:lnTo>
                    <a:pt x="4955669" y="685492"/>
                  </a:lnTo>
                  <a:lnTo>
                    <a:pt x="4953003" y="690824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4090" y="2908009"/>
            <a:ext cx="10236835" cy="696595"/>
            <a:chOff x="594090" y="2908009"/>
            <a:chExt cx="10236835" cy="696595"/>
          </a:xfrm>
        </p:grpSpPr>
        <p:sp>
          <p:nvSpPr>
            <p:cNvPr id="8" name="object 8"/>
            <p:cNvSpPr/>
            <p:nvPr/>
          </p:nvSpPr>
          <p:spPr>
            <a:xfrm>
              <a:off x="599803" y="2913341"/>
              <a:ext cx="5113020" cy="685800"/>
            </a:xfrm>
            <a:custGeom>
              <a:avLst/>
              <a:gdLst/>
              <a:ahLst/>
              <a:cxnLst/>
              <a:rect l="l" t="t" r="r" b="b"/>
              <a:pathLst>
                <a:path w="5113020" h="685800">
                  <a:moveTo>
                    <a:pt x="4941261" y="685492"/>
                  </a:moveTo>
                  <a:lnTo>
                    <a:pt x="0" y="685492"/>
                  </a:lnTo>
                  <a:lnTo>
                    <a:pt x="171373" y="342746"/>
                  </a:lnTo>
                  <a:lnTo>
                    <a:pt x="0" y="0"/>
                  </a:lnTo>
                  <a:lnTo>
                    <a:pt x="4941261" y="0"/>
                  </a:lnTo>
                  <a:lnTo>
                    <a:pt x="5112634" y="342746"/>
                  </a:lnTo>
                  <a:lnTo>
                    <a:pt x="4941261" y="685492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090" y="2908009"/>
              <a:ext cx="5124450" cy="696595"/>
            </a:xfrm>
            <a:custGeom>
              <a:avLst/>
              <a:gdLst/>
              <a:ahLst/>
              <a:cxnLst/>
              <a:rect l="l" t="t" r="r" b="b"/>
              <a:pathLst>
                <a:path w="5124450" h="696595">
                  <a:moveTo>
                    <a:pt x="171055" y="348077"/>
                  </a:moveTo>
                  <a:lnTo>
                    <a:pt x="888" y="7743"/>
                  </a:lnTo>
                  <a:lnTo>
                    <a:pt x="0" y="6093"/>
                  </a:lnTo>
                  <a:lnTo>
                    <a:pt x="47" y="5331"/>
                  </a:lnTo>
                  <a:lnTo>
                    <a:pt x="126" y="4062"/>
                  </a:lnTo>
                  <a:lnTo>
                    <a:pt x="2073" y="1142"/>
                  </a:lnTo>
                  <a:lnTo>
                    <a:pt x="2158" y="1015"/>
                  </a:lnTo>
                  <a:lnTo>
                    <a:pt x="3808" y="0"/>
                  </a:lnTo>
                  <a:lnTo>
                    <a:pt x="4949004" y="0"/>
                  </a:lnTo>
                  <a:lnTo>
                    <a:pt x="4950908" y="1142"/>
                  </a:lnTo>
                  <a:lnTo>
                    <a:pt x="4951797" y="2919"/>
                  </a:lnTo>
                  <a:lnTo>
                    <a:pt x="10536" y="2919"/>
                  </a:lnTo>
                  <a:lnTo>
                    <a:pt x="5712" y="5331"/>
                  </a:lnTo>
                  <a:lnTo>
                    <a:pt x="5712" y="10663"/>
                  </a:lnTo>
                  <a:lnTo>
                    <a:pt x="14408" y="10663"/>
                  </a:lnTo>
                  <a:lnTo>
                    <a:pt x="181909" y="345666"/>
                  </a:lnTo>
                  <a:lnTo>
                    <a:pt x="172261" y="345666"/>
                  </a:lnTo>
                  <a:lnTo>
                    <a:pt x="171055" y="348077"/>
                  </a:lnTo>
                  <a:close/>
                </a:path>
                <a:path w="5124450" h="696595">
                  <a:moveTo>
                    <a:pt x="14408" y="10663"/>
                  </a:moveTo>
                  <a:lnTo>
                    <a:pt x="5712" y="10663"/>
                  </a:lnTo>
                  <a:lnTo>
                    <a:pt x="5712" y="5331"/>
                  </a:lnTo>
                  <a:lnTo>
                    <a:pt x="10536" y="2919"/>
                  </a:lnTo>
                  <a:lnTo>
                    <a:pt x="14408" y="10663"/>
                  </a:lnTo>
                  <a:close/>
                </a:path>
                <a:path w="5124450" h="696595">
                  <a:moveTo>
                    <a:pt x="4943609" y="10663"/>
                  </a:moveTo>
                  <a:lnTo>
                    <a:pt x="14408" y="10663"/>
                  </a:lnTo>
                  <a:lnTo>
                    <a:pt x="10536" y="2919"/>
                  </a:lnTo>
                  <a:lnTo>
                    <a:pt x="4951797" y="2919"/>
                  </a:lnTo>
                  <a:lnTo>
                    <a:pt x="4953003" y="5331"/>
                  </a:lnTo>
                  <a:lnTo>
                    <a:pt x="4947100" y="5331"/>
                  </a:lnTo>
                  <a:lnTo>
                    <a:pt x="4945577" y="6093"/>
                  </a:lnTo>
                  <a:lnTo>
                    <a:pt x="4942149" y="7743"/>
                  </a:lnTo>
                  <a:lnTo>
                    <a:pt x="4943609" y="10663"/>
                  </a:lnTo>
                  <a:close/>
                </a:path>
                <a:path w="5124450" h="696595">
                  <a:moveTo>
                    <a:pt x="5112316" y="348077"/>
                  </a:moveTo>
                  <a:lnTo>
                    <a:pt x="4942149" y="7743"/>
                  </a:lnTo>
                  <a:lnTo>
                    <a:pt x="4945577" y="6093"/>
                  </a:lnTo>
                  <a:lnTo>
                    <a:pt x="4947100" y="5331"/>
                  </a:lnTo>
                  <a:lnTo>
                    <a:pt x="4947100" y="10663"/>
                  </a:lnTo>
                  <a:lnTo>
                    <a:pt x="4955669" y="10663"/>
                  </a:lnTo>
                  <a:lnTo>
                    <a:pt x="5123170" y="345666"/>
                  </a:lnTo>
                  <a:lnTo>
                    <a:pt x="5113522" y="345666"/>
                  </a:lnTo>
                  <a:lnTo>
                    <a:pt x="5112316" y="348077"/>
                  </a:lnTo>
                  <a:close/>
                </a:path>
                <a:path w="5124450" h="696595">
                  <a:moveTo>
                    <a:pt x="4955669" y="10663"/>
                  </a:moveTo>
                  <a:lnTo>
                    <a:pt x="4947100" y="10663"/>
                  </a:lnTo>
                  <a:lnTo>
                    <a:pt x="4947100" y="5331"/>
                  </a:lnTo>
                  <a:lnTo>
                    <a:pt x="4953003" y="5331"/>
                  </a:lnTo>
                  <a:lnTo>
                    <a:pt x="4955669" y="10663"/>
                  </a:lnTo>
                  <a:close/>
                </a:path>
                <a:path w="5124450" h="696595">
                  <a:moveTo>
                    <a:pt x="172261" y="350489"/>
                  </a:moveTo>
                  <a:lnTo>
                    <a:pt x="171055" y="348077"/>
                  </a:lnTo>
                  <a:lnTo>
                    <a:pt x="172261" y="345666"/>
                  </a:lnTo>
                  <a:lnTo>
                    <a:pt x="177085" y="348077"/>
                  </a:lnTo>
                  <a:lnTo>
                    <a:pt x="172261" y="350489"/>
                  </a:lnTo>
                  <a:close/>
                </a:path>
                <a:path w="5124450" h="696595">
                  <a:moveTo>
                    <a:pt x="181909" y="350489"/>
                  </a:moveTo>
                  <a:lnTo>
                    <a:pt x="172261" y="350489"/>
                  </a:lnTo>
                  <a:lnTo>
                    <a:pt x="177085" y="348077"/>
                  </a:lnTo>
                  <a:lnTo>
                    <a:pt x="172261" y="345666"/>
                  </a:lnTo>
                  <a:lnTo>
                    <a:pt x="181909" y="345666"/>
                  </a:lnTo>
                  <a:lnTo>
                    <a:pt x="182671" y="347189"/>
                  </a:lnTo>
                  <a:lnTo>
                    <a:pt x="182671" y="348966"/>
                  </a:lnTo>
                  <a:lnTo>
                    <a:pt x="181909" y="350489"/>
                  </a:lnTo>
                  <a:close/>
                </a:path>
                <a:path w="5124450" h="696595">
                  <a:moveTo>
                    <a:pt x="5113522" y="350489"/>
                  </a:moveTo>
                  <a:lnTo>
                    <a:pt x="5112316" y="348077"/>
                  </a:lnTo>
                  <a:lnTo>
                    <a:pt x="5113522" y="345666"/>
                  </a:lnTo>
                  <a:lnTo>
                    <a:pt x="5118346" y="348077"/>
                  </a:lnTo>
                  <a:lnTo>
                    <a:pt x="5113522" y="350489"/>
                  </a:lnTo>
                  <a:close/>
                </a:path>
                <a:path w="5124450" h="696595">
                  <a:moveTo>
                    <a:pt x="5123170" y="350489"/>
                  </a:moveTo>
                  <a:lnTo>
                    <a:pt x="5113522" y="350489"/>
                  </a:lnTo>
                  <a:lnTo>
                    <a:pt x="5118346" y="348077"/>
                  </a:lnTo>
                  <a:lnTo>
                    <a:pt x="5113522" y="345666"/>
                  </a:lnTo>
                  <a:lnTo>
                    <a:pt x="5123170" y="345666"/>
                  </a:lnTo>
                  <a:lnTo>
                    <a:pt x="5123932" y="347189"/>
                  </a:lnTo>
                  <a:lnTo>
                    <a:pt x="5123932" y="348966"/>
                  </a:lnTo>
                  <a:lnTo>
                    <a:pt x="5123170" y="350489"/>
                  </a:lnTo>
                  <a:close/>
                </a:path>
                <a:path w="5124450" h="696595">
                  <a:moveTo>
                    <a:pt x="4949004" y="696156"/>
                  </a:moveTo>
                  <a:lnTo>
                    <a:pt x="3808" y="696156"/>
                  </a:lnTo>
                  <a:lnTo>
                    <a:pt x="2158" y="695140"/>
                  </a:lnTo>
                  <a:lnTo>
                    <a:pt x="126" y="692093"/>
                  </a:lnTo>
                  <a:lnTo>
                    <a:pt x="126" y="690063"/>
                  </a:lnTo>
                  <a:lnTo>
                    <a:pt x="888" y="688412"/>
                  </a:lnTo>
                  <a:lnTo>
                    <a:pt x="171055" y="348077"/>
                  </a:lnTo>
                  <a:lnTo>
                    <a:pt x="172261" y="350489"/>
                  </a:lnTo>
                  <a:lnTo>
                    <a:pt x="181909" y="350489"/>
                  </a:lnTo>
                  <a:lnTo>
                    <a:pt x="14408" y="685492"/>
                  </a:lnTo>
                  <a:lnTo>
                    <a:pt x="5712" y="685492"/>
                  </a:lnTo>
                  <a:lnTo>
                    <a:pt x="5712" y="690824"/>
                  </a:lnTo>
                  <a:lnTo>
                    <a:pt x="10536" y="693236"/>
                  </a:lnTo>
                  <a:lnTo>
                    <a:pt x="4951797" y="693236"/>
                  </a:lnTo>
                  <a:lnTo>
                    <a:pt x="4950845" y="695140"/>
                  </a:lnTo>
                  <a:lnTo>
                    <a:pt x="4950697" y="695140"/>
                  </a:lnTo>
                  <a:lnTo>
                    <a:pt x="4949004" y="696156"/>
                  </a:lnTo>
                  <a:close/>
                </a:path>
                <a:path w="5124450" h="696595">
                  <a:moveTo>
                    <a:pt x="4946973" y="690824"/>
                  </a:moveTo>
                  <a:lnTo>
                    <a:pt x="4942149" y="688412"/>
                  </a:lnTo>
                  <a:lnTo>
                    <a:pt x="5112316" y="348077"/>
                  </a:lnTo>
                  <a:lnTo>
                    <a:pt x="5113522" y="350489"/>
                  </a:lnTo>
                  <a:lnTo>
                    <a:pt x="5123170" y="350489"/>
                  </a:lnTo>
                  <a:lnTo>
                    <a:pt x="4955669" y="685492"/>
                  </a:lnTo>
                  <a:lnTo>
                    <a:pt x="4946973" y="685492"/>
                  </a:lnTo>
                  <a:lnTo>
                    <a:pt x="4946973" y="690824"/>
                  </a:lnTo>
                  <a:close/>
                </a:path>
                <a:path w="5124450" h="696595">
                  <a:moveTo>
                    <a:pt x="10536" y="693236"/>
                  </a:moveTo>
                  <a:lnTo>
                    <a:pt x="5712" y="690824"/>
                  </a:lnTo>
                  <a:lnTo>
                    <a:pt x="5712" y="685492"/>
                  </a:lnTo>
                  <a:lnTo>
                    <a:pt x="14408" y="685492"/>
                  </a:lnTo>
                  <a:lnTo>
                    <a:pt x="10536" y="693236"/>
                  </a:lnTo>
                  <a:close/>
                </a:path>
                <a:path w="5124450" h="696595">
                  <a:moveTo>
                    <a:pt x="4951797" y="693236"/>
                  </a:moveTo>
                  <a:lnTo>
                    <a:pt x="10536" y="693236"/>
                  </a:lnTo>
                  <a:lnTo>
                    <a:pt x="14408" y="685492"/>
                  </a:lnTo>
                  <a:lnTo>
                    <a:pt x="4943609" y="685492"/>
                  </a:lnTo>
                  <a:lnTo>
                    <a:pt x="4942149" y="688412"/>
                  </a:lnTo>
                  <a:lnTo>
                    <a:pt x="4946973" y="690824"/>
                  </a:lnTo>
                  <a:lnTo>
                    <a:pt x="4953003" y="690824"/>
                  </a:lnTo>
                  <a:lnTo>
                    <a:pt x="4951797" y="693236"/>
                  </a:lnTo>
                  <a:close/>
                </a:path>
                <a:path w="5124450" h="696595">
                  <a:moveTo>
                    <a:pt x="4953003" y="690824"/>
                  </a:moveTo>
                  <a:lnTo>
                    <a:pt x="4946973" y="690824"/>
                  </a:lnTo>
                  <a:lnTo>
                    <a:pt x="4946973" y="685492"/>
                  </a:lnTo>
                  <a:lnTo>
                    <a:pt x="4955669" y="685492"/>
                  </a:lnTo>
                  <a:lnTo>
                    <a:pt x="4953003" y="690824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2437" y="2913341"/>
              <a:ext cx="5113020" cy="685800"/>
            </a:xfrm>
            <a:custGeom>
              <a:avLst/>
              <a:gdLst/>
              <a:ahLst/>
              <a:cxnLst/>
              <a:rect l="l" t="t" r="r" b="b"/>
              <a:pathLst>
                <a:path w="5113020" h="685800">
                  <a:moveTo>
                    <a:pt x="4941261" y="685492"/>
                  </a:moveTo>
                  <a:lnTo>
                    <a:pt x="0" y="685492"/>
                  </a:lnTo>
                  <a:lnTo>
                    <a:pt x="171373" y="342746"/>
                  </a:lnTo>
                  <a:lnTo>
                    <a:pt x="0" y="0"/>
                  </a:lnTo>
                  <a:lnTo>
                    <a:pt x="4941261" y="0"/>
                  </a:lnTo>
                  <a:lnTo>
                    <a:pt x="5112634" y="342746"/>
                  </a:lnTo>
                  <a:lnTo>
                    <a:pt x="4941261" y="685492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6724" y="2908009"/>
              <a:ext cx="5124450" cy="696595"/>
            </a:xfrm>
            <a:custGeom>
              <a:avLst/>
              <a:gdLst/>
              <a:ahLst/>
              <a:cxnLst/>
              <a:rect l="l" t="t" r="r" b="b"/>
              <a:pathLst>
                <a:path w="5124450" h="696595">
                  <a:moveTo>
                    <a:pt x="171055" y="348077"/>
                  </a:moveTo>
                  <a:lnTo>
                    <a:pt x="888" y="7743"/>
                  </a:lnTo>
                  <a:lnTo>
                    <a:pt x="0" y="6093"/>
                  </a:lnTo>
                  <a:lnTo>
                    <a:pt x="47" y="5331"/>
                  </a:lnTo>
                  <a:lnTo>
                    <a:pt x="127" y="4062"/>
                  </a:lnTo>
                  <a:lnTo>
                    <a:pt x="2073" y="1142"/>
                  </a:lnTo>
                  <a:lnTo>
                    <a:pt x="2157" y="1015"/>
                  </a:lnTo>
                  <a:lnTo>
                    <a:pt x="3808" y="0"/>
                  </a:lnTo>
                  <a:lnTo>
                    <a:pt x="4949005" y="0"/>
                  </a:lnTo>
                  <a:lnTo>
                    <a:pt x="4950909" y="1142"/>
                  </a:lnTo>
                  <a:lnTo>
                    <a:pt x="4951797" y="2919"/>
                  </a:lnTo>
                  <a:lnTo>
                    <a:pt x="10536" y="2919"/>
                  </a:lnTo>
                  <a:lnTo>
                    <a:pt x="5712" y="5331"/>
                  </a:lnTo>
                  <a:lnTo>
                    <a:pt x="5712" y="10663"/>
                  </a:lnTo>
                  <a:lnTo>
                    <a:pt x="14408" y="10663"/>
                  </a:lnTo>
                  <a:lnTo>
                    <a:pt x="181909" y="345666"/>
                  </a:lnTo>
                  <a:lnTo>
                    <a:pt x="172261" y="345666"/>
                  </a:lnTo>
                  <a:lnTo>
                    <a:pt x="171055" y="348077"/>
                  </a:lnTo>
                  <a:close/>
                </a:path>
                <a:path w="5124450" h="696595">
                  <a:moveTo>
                    <a:pt x="14408" y="10663"/>
                  </a:moveTo>
                  <a:lnTo>
                    <a:pt x="5712" y="10663"/>
                  </a:lnTo>
                  <a:lnTo>
                    <a:pt x="5712" y="5331"/>
                  </a:lnTo>
                  <a:lnTo>
                    <a:pt x="10536" y="2919"/>
                  </a:lnTo>
                  <a:lnTo>
                    <a:pt x="14408" y="10663"/>
                  </a:lnTo>
                  <a:close/>
                </a:path>
                <a:path w="5124450" h="696595">
                  <a:moveTo>
                    <a:pt x="4943610" y="10663"/>
                  </a:moveTo>
                  <a:lnTo>
                    <a:pt x="14408" y="10663"/>
                  </a:lnTo>
                  <a:lnTo>
                    <a:pt x="10536" y="2919"/>
                  </a:lnTo>
                  <a:lnTo>
                    <a:pt x="4951797" y="2919"/>
                  </a:lnTo>
                  <a:lnTo>
                    <a:pt x="4953003" y="5331"/>
                  </a:lnTo>
                  <a:lnTo>
                    <a:pt x="4947101" y="5331"/>
                  </a:lnTo>
                  <a:lnTo>
                    <a:pt x="4942277" y="7743"/>
                  </a:lnTo>
                  <a:lnTo>
                    <a:pt x="4942150" y="7743"/>
                  </a:lnTo>
                  <a:lnTo>
                    <a:pt x="4943610" y="10663"/>
                  </a:lnTo>
                  <a:close/>
                </a:path>
                <a:path w="5124450" h="696595">
                  <a:moveTo>
                    <a:pt x="5112317" y="348077"/>
                  </a:moveTo>
                  <a:lnTo>
                    <a:pt x="4942150" y="7743"/>
                  </a:lnTo>
                  <a:lnTo>
                    <a:pt x="4942277" y="7743"/>
                  </a:lnTo>
                  <a:lnTo>
                    <a:pt x="4947101" y="5331"/>
                  </a:lnTo>
                  <a:lnTo>
                    <a:pt x="4947101" y="10663"/>
                  </a:lnTo>
                  <a:lnTo>
                    <a:pt x="4955669" y="10663"/>
                  </a:lnTo>
                  <a:lnTo>
                    <a:pt x="5123170" y="345666"/>
                  </a:lnTo>
                  <a:lnTo>
                    <a:pt x="5113523" y="345666"/>
                  </a:lnTo>
                  <a:lnTo>
                    <a:pt x="5112317" y="348077"/>
                  </a:lnTo>
                  <a:close/>
                </a:path>
                <a:path w="5124450" h="696595">
                  <a:moveTo>
                    <a:pt x="4955669" y="10663"/>
                  </a:moveTo>
                  <a:lnTo>
                    <a:pt x="4947101" y="10663"/>
                  </a:lnTo>
                  <a:lnTo>
                    <a:pt x="4947101" y="5331"/>
                  </a:lnTo>
                  <a:lnTo>
                    <a:pt x="4953003" y="5331"/>
                  </a:lnTo>
                  <a:lnTo>
                    <a:pt x="4955669" y="10663"/>
                  </a:lnTo>
                  <a:close/>
                </a:path>
                <a:path w="5124450" h="696595">
                  <a:moveTo>
                    <a:pt x="172261" y="350489"/>
                  </a:moveTo>
                  <a:lnTo>
                    <a:pt x="171055" y="348077"/>
                  </a:lnTo>
                  <a:lnTo>
                    <a:pt x="172261" y="345666"/>
                  </a:lnTo>
                  <a:lnTo>
                    <a:pt x="177085" y="348077"/>
                  </a:lnTo>
                  <a:lnTo>
                    <a:pt x="172261" y="350489"/>
                  </a:lnTo>
                  <a:close/>
                </a:path>
                <a:path w="5124450" h="696595">
                  <a:moveTo>
                    <a:pt x="181909" y="350489"/>
                  </a:moveTo>
                  <a:lnTo>
                    <a:pt x="172261" y="350489"/>
                  </a:lnTo>
                  <a:lnTo>
                    <a:pt x="177085" y="348077"/>
                  </a:lnTo>
                  <a:lnTo>
                    <a:pt x="172261" y="345666"/>
                  </a:lnTo>
                  <a:lnTo>
                    <a:pt x="181909" y="345666"/>
                  </a:lnTo>
                  <a:lnTo>
                    <a:pt x="182671" y="347189"/>
                  </a:lnTo>
                  <a:lnTo>
                    <a:pt x="182671" y="348966"/>
                  </a:lnTo>
                  <a:lnTo>
                    <a:pt x="181909" y="350489"/>
                  </a:lnTo>
                  <a:close/>
                </a:path>
                <a:path w="5124450" h="696595">
                  <a:moveTo>
                    <a:pt x="5113523" y="350489"/>
                  </a:moveTo>
                  <a:lnTo>
                    <a:pt x="5112317" y="348077"/>
                  </a:lnTo>
                  <a:lnTo>
                    <a:pt x="5113523" y="345666"/>
                  </a:lnTo>
                  <a:lnTo>
                    <a:pt x="5118347" y="348077"/>
                  </a:lnTo>
                  <a:lnTo>
                    <a:pt x="5113523" y="350489"/>
                  </a:lnTo>
                  <a:close/>
                </a:path>
                <a:path w="5124450" h="696595">
                  <a:moveTo>
                    <a:pt x="5123170" y="350489"/>
                  </a:moveTo>
                  <a:lnTo>
                    <a:pt x="5113523" y="350489"/>
                  </a:lnTo>
                  <a:lnTo>
                    <a:pt x="5118347" y="348077"/>
                  </a:lnTo>
                  <a:lnTo>
                    <a:pt x="5113523" y="345666"/>
                  </a:lnTo>
                  <a:lnTo>
                    <a:pt x="5123170" y="345666"/>
                  </a:lnTo>
                  <a:lnTo>
                    <a:pt x="5123932" y="347189"/>
                  </a:lnTo>
                  <a:lnTo>
                    <a:pt x="5123932" y="348966"/>
                  </a:lnTo>
                  <a:lnTo>
                    <a:pt x="5123170" y="350489"/>
                  </a:lnTo>
                  <a:close/>
                </a:path>
                <a:path w="5124450" h="696595">
                  <a:moveTo>
                    <a:pt x="4949005" y="696156"/>
                  </a:moveTo>
                  <a:lnTo>
                    <a:pt x="3808" y="696156"/>
                  </a:lnTo>
                  <a:lnTo>
                    <a:pt x="2157" y="695140"/>
                  </a:lnTo>
                  <a:lnTo>
                    <a:pt x="127" y="692093"/>
                  </a:lnTo>
                  <a:lnTo>
                    <a:pt x="127" y="690063"/>
                  </a:lnTo>
                  <a:lnTo>
                    <a:pt x="888" y="688412"/>
                  </a:lnTo>
                  <a:lnTo>
                    <a:pt x="171055" y="348077"/>
                  </a:lnTo>
                  <a:lnTo>
                    <a:pt x="172261" y="350489"/>
                  </a:lnTo>
                  <a:lnTo>
                    <a:pt x="181909" y="350489"/>
                  </a:lnTo>
                  <a:lnTo>
                    <a:pt x="14408" y="685492"/>
                  </a:lnTo>
                  <a:lnTo>
                    <a:pt x="5712" y="685492"/>
                  </a:lnTo>
                  <a:lnTo>
                    <a:pt x="5712" y="690824"/>
                  </a:lnTo>
                  <a:lnTo>
                    <a:pt x="10536" y="693236"/>
                  </a:lnTo>
                  <a:lnTo>
                    <a:pt x="4951798" y="693236"/>
                  </a:lnTo>
                  <a:lnTo>
                    <a:pt x="4950846" y="695140"/>
                  </a:lnTo>
                  <a:lnTo>
                    <a:pt x="4950698" y="695140"/>
                  </a:lnTo>
                  <a:lnTo>
                    <a:pt x="4949005" y="696156"/>
                  </a:lnTo>
                  <a:close/>
                </a:path>
                <a:path w="5124450" h="696595">
                  <a:moveTo>
                    <a:pt x="4946973" y="690824"/>
                  </a:moveTo>
                  <a:lnTo>
                    <a:pt x="4942150" y="688412"/>
                  </a:lnTo>
                  <a:lnTo>
                    <a:pt x="5112317" y="348077"/>
                  </a:lnTo>
                  <a:lnTo>
                    <a:pt x="5113523" y="350489"/>
                  </a:lnTo>
                  <a:lnTo>
                    <a:pt x="5123170" y="350489"/>
                  </a:lnTo>
                  <a:lnTo>
                    <a:pt x="4955669" y="685492"/>
                  </a:lnTo>
                  <a:lnTo>
                    <a:pt x="4946973" y="685492"/>
                  </a:lnTo>
                  <a:lnTo>
                    <a:pt x="4946973" y="690824"/>
                  </a:lnTo>
                  <a:close/>
                </a:path>
                <a:path w="5124450" h="696595">
                  <a:moveTo>
                    <a:pt x="10536" y="693236"/>
                  </a:moveTo>
                  <a:lnTo>
                    <a:pt x="5712" y="690824"/>
                  </a:lnTo>
                  <a:lnTo>
                    <a:pt x="5712" y="685492"/>
                  </a:lnTo>
                  <a:lnTo>
                    <a:pt x="14408" y="685492"/>
                  </a:lnTo>
                  <a:lnTo>
                    <a:pt x="10536" y="693236"/>
                  </a:lnTo>
                  <a:close/>
                </a:path>
                <a:path w="5124450" h="696595">
                  <a:moveTo>
                    <a:pt x="4951798" y="693236"/>
                  </a:moveTo>
                  <a:lnTo>
                    <a:pt x="10536" y="693236"/>
                  </a:lnTo>
                  <a:lnTo>
                    <a:pt x="14408" y="685492"/>
                  </a:lnTo>
                  <a:lnTo>
                    <a:pt x="4943609" y="685492"/>
                  </a:lnTo>
                  <a:lnTo>
                    <a:pt x="4942150" y="688412"/>
                  </a:lnTo>
                  <a:lnTo>
                    <a:pt x="4946973" y="690824"/>
                  </a:lnTo>
                  <a:lnTo>
                    <a:pt x="4953004" y="690824"/>
                  </a:lnTo>
                  <a:lnTo>
                    <a:pt x="4951798" y="693236"/>
                  </a:lnTo>
                  <a:close/>
                </a:path>
                <a:path w="5124450" h="696595">
                  <a:moveTo>
                    <a:pt x="4953004" y="690824"/>
                  </a:moveTo>
                  <a:lnTo>
                    <a:pt x="4946973" y="690824"/>
                  </a:lnTo>
                  <a:lnTo>
                    <a:pt x="4946973" y="685492"/>
                  </a:lnTo>
                  <a:lnTo>
                    <a:pt x="4955669" y="685492"/>
                  </a:lnTo>
                  <a:lnTo>
                    <a:pt x="4953004" y="690824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7885" y="56933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70" y="57124"/>
                </a:moveTo>
                <a:lnTo>
                  <a:pt x="24753" y="57124"/>
                </a:lnTo>
                <a:lnTo>
                  <a:pt x="21072" y="56362"/>
                </a:lnTo>
                <a:lnTo>
                  <a:pt x="0" y="32370"/>
                </a:lnTo>
                <a:lnTo>
                  <a:pt x="0" y="24753"/>
                </a:lnTo>
                <a:lnTo>
                  <a:pt x="24753" y="0"/>
                </a:lnTo>
                <a:lnTo>
                  <a:pt x="32370" y="0"/>
                </a:lnTo>
                <a:lnTo>
                  <a:pt x="57124" y="24753"/>
                </a:lnTo>
                <a:lnTo>
                  <a:pt x="57124" y="32370"/>
                </a:lnTo>
                <a:lnTo>
                  <a:pt x="32370" y="57124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885" y="60266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70" y="57124"/>
                </a:moveTo>
                <a:lnTo>
                  <a:pt x="24753" y="57124"/>
                </a:lnTo>
                <a:lnTo>
                  <a:pt x="21072" y="56362"/>
                </a:lnTo>
                <a:lnTo>
                  <a:pt x="0" y="32370"/>
                </a:lnTo>
                <a:lnTo>
                  <a:pt x="0" y="24754"/>
                </a:lnTo>
                <a:lnTo>
                  <a:pt x="20903" y="761"/>
                </a:lnTo>
                <a:lnTo>
                  <a:pt x="20489" y="761"/>
                </a:lnTo>
                <a:lnTo>
                  <a:pt x="24753" y="0"/>
                </a:lnTo>
                <a:lnTo>
                  <a:pt x="32370" y="0"/>
                </a:lnTo>
                <a:lnTo>
                  <a:pt x="57124" y="24754"/>
                </a:lnTo>
                <a:lnTo>
                  <a:pt x="57124" y="32370"/>
                </a:lnTo>
                <a:lnTo>
                  <a:pt x="35924" y="56489"/>
                </a:lnTo>
                <a:lnTo>
                  <a:pt x="32370" y="57124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885" y="635984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70" y="57124"/>
                </a:moveTo>
                <a:lnTo>
                  <a:pt x="24753" y="57124"/>
                </a:lnTo>
                <a:lnTo>
                  <a:pt x="21383" y="56489"/>
                </a:lnTo>
                <a:lnTo>
                  <a:pt x="0" y="32370"/>
                </a:lnTo>
                <a:lnTo>
                  <a:pt x="0" y="24753"/>
                </a:lnTo>
                <a:lnTo>
                  <a:pt x="20904" y="761"/>
                </a:lnTo>
                <a:lnTo>
                  <a:pt x="20491" y="761"/>
                </a:lnTo>
                <a:lnTo>
                  <a:pt x="24753" y="0"/>
                </a:lnTo>
                <a:lnTo>
                  <a:pt x="32370" y="0"/>
                </a:lnTo>
                <a:lnTo>
                  <a:pt x="57124" y="24753"/>
                </a:lnTo>
                <a:lnTo>
                  <a:pt x="57124" y="32370"/>
                </a:lnTo>
                <a:lnTo>
                  <a:pt x="35924" y="56489"/>
                </a:lnTo>
                <a:lnTo>
                  <a:pt x="32370" y="57124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9497" y="56933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70" y="57124"/>
                </a:moveTo>
                <a:lnTo>
                  <a:pt x="24753" y="57124"/>
                </a:lnTo>
                <a:lnTo>
                  <a:pt x="21072" y="56362"/>
                </a:lnTo>
                <a:lnTo>
                  <a:pt x="0" y="32370"/>
                </a:lnTo>
                <a:lnTo>
                  <a:pt x="0" y="24753"/>
                </a:lnTo>
                <a:lnTo>
                  <a:pt x="24753" y="0"/>
                </a:lnTo>
                <a:lnTo>
                  <a:pt x="32370" y="0"/>
                </a:lnTo>
                <a:lnTo>
                  <a:pt x="57124" y="24753"/>
                </a:lnTo>
                <a:lnTo>
                  <a:pt x="57124" y="32370"/>
                </a:lnTo>
                <a:lnTo>
                  <a:pt x="32370" y="57124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Technical</a:t>
            </a:r>
            <a:r>
              <a:rPr spc="-270" dirty="0"/>
              <a:t> </a:t>
            </a:r>
            <a:r>
              <a:rPr spc="-190" dirty="0"/>
              <a:t>Approach:</a:t>
            </a:r>
            <a:r>
              <a:rPr spc="-270" dirty="0"/>
              <a:t> </a:t>
            </a:r>
            <a:r>
              <a:rPr spc="-254" dirty="0"/>
              <a:t>From</a:t>
            </a:r>
            <a:r>
              <a:rPr spc="-270" dirty="0"/>
              <a:t> </a:t>
            </a:r>
            <a:r>
              <a:rPr spc="-250" dirty="0"/>
              <a:t>Data</a:t>
            </a:r>
            <a:r>
              <a:rPr spc="-265" dirty="0"/>
              <a:t> </a:t>
            </a:r>
            <a:r>
              <a:rPr spc="-200" dirty="0"/>
              <a:t>to</a:t>
            </a:r>
            <a:r>
              <a:rPr spc="-270" dirty="0"/>
              <a:t> </a:t>
            </a:r>
            <a:r>
              <a:rPr spc="-210" dirty="0"/>
              <a:t>Recommendation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87106" y="1413030"/>
            <a:ext cx="4715510" cy="52609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1325" algn="ctr">
              <a:lnSpc>
                <a:spcPct val="100000"/>
              </a:lnSpc>
              <a:spcBef>
                <a:spcPts val="125"/>
              </a:spcBef>
            </a:pPr>
            <a:r>
              <a:rPr sz="2000" b="1" spc="-525" dirty="0">
                <a:solidFill>
                  <a:srgbClr val="262525"/>
                </a:solidFill>
                <a:latin typeface="Verdana"/>
                <a:cs typeface="Verdana"/>
              </a:rPr>
              <a:t>1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 dirty="0">
              <a:latin typeface="Verdana"/>
              <a:cs typeface="Verdana"/>
            </a:endParaRPr>
          </a:p>
          <a:p>
            <a:pPr marL="183515">
              <a:lnSpc>
                <a:spcPct val="100000"/>
              </a:lnSpc>
            </a:pPr>
            <a:r>
              <a:rPr sz="1650" b="1" spc="-245" dirty="0">
                <a:solidFill>
                  <a:srgbClr val="262525"/>
                </a:solidFill>
                <a:latin typeface="Verdana"/>
                <a:cs typeface="Verdana"/>
              </a:rPr>
              <a:t>1.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35" dirty="0">
                <a:solidFill>
                  <a:srgbClr val="262525"/>
                </a:solidFill>
                <a:latin typeface="Verdana"/>
                <a:cs typeface="Verdana"/>
              </a:rPr>
              <a:t>Data</a:t>
            </a:r>
            <a:r>
              <a:rPr sz="1650" b="1" spc="-15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20" dirty="0">
                <a:solidFill>
                  <a:srgbClr val="262525"/>
                </a:solidFill>
                <a:latin typeface="Verdana"/>
                <a:cs typeface="Verdana"/>
              </a:rPr>
              <a:t>Input</a:t>
            </a:r>
            <a:endParaRPr sz="1650" dirty="0">
              <a:latin typeface="Verdana"/>
              <a:cs typeface="Verdana"/>
            </a:endParaRPr>
          </a:p>
          <a:p>
            <a:pPr marL="183515">
              <a:lnSpc>
                <a:spcPct val="100000"/>
              </a:lnSpc>
              <a:spcBef>
                <a:spcPts val="1065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Farmer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provides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Soil</a:t>
            </a:r>
            <a:r>
              <a:rPr sz="1350" spc="9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Data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(N,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P,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K,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pH)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95" dirty="0">
                <a:solidFill>
                  <a:srgbClr val="262525"/>
                </a:solidFill>
                <a:latin typeface="Trebuchet MS"/>
                <a:cs typeface="Trebuchet MS"/>
              </a:rPr>
              <a:t>&amp;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lang="en-IN" sz="1350" spc="-10" dirty="0">
                <a:solidFill>
                  <a:srgbClr val="262525"/>
                </a:solidFill>
                <a:latin typeface="Trebuchet MS"/>
                <a:cs typeface="Trebuchet MS"/>
              </a:rPr>
              <a:t>Temperature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rebuchet MS"/>
              <a:cs typeface="Trebuchet MS"/>
            </a:endParaRPr>
          </a:p>
          <a:p>
            <a:pPr marL="433705" algn="ctr">
              <a:lnSpc>
                <a:spcPct val="100000"/>
              </a:lnSpc>
            </a:pPr>
            <a:r>
              <a:rPr sz="2000" b="1" spc="-50" dirty="0">
                <a:solidFill>
                  <a:srgbClr val="262525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 dirty="0">
              <a:latin typeface="Verdana"/>
              <a:cs typeface="Verdana"/>
            </a:endParaRPr>
          </a:p>
          <a:p>
            <a:pPr marL="183515">
              <a:lnSpc>
                <a:spcPct val="100000"/>
              </a:lnSpc>
            </a:pPr>
            <a:r>
              <a:rPr sz="1650" b="1" spc="-95" dirty="0">
                <a:solidFill>
                  <a:srgbClr val="262525"/>
                </a:solidFill>
                <a:latin typeface="Verdana"/>
                <a:cs typeface="Verdana"/>
              </a:rPr>
              <a:t>3.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65" dirty="0">
                <a:solidFill>
                  <a:srgbClr val="262525"/>
                </a:solidFill>
                <a:latin typeface="Verdana"/>
                <a:cs typeface="Verdana"/>
              </a:rPr>
              <a:t>ML</a:t>
            </a:r>
            <a:r>
              <a:rPr sz="1650" b="1" spc="-15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0" dirty="0">
                <a:solidFill>
                  <a:srgbClr val="262525"/>
                </a:solidFill>
                <a:latin typeface="Verdana"/>
                <a:cs typeface="Verdana"/>
              </a:rPr>
              <a:t>Model</a:t>
            </a:r>
            <a:endParaRPr sz="1650" dirty="0">
              <a:latin typeface="Verdana"/>
              <a:cs typeface="Verdana"/>
            </a:endParaRPr>
          </a:p>
          <a:p>
            <a:pPr marL="183515">
              <a:lnSpc>
                <a:spcPct val="100000"/>
              </a:lnSpc>
              <a:spcBef>
                <a:spcPts val="1060"/>
              </a:spcBef>
            </a:pPr>
            <a:r>
              <a:rPr lang="en-IN" sz="1350" spc="-10" dirty="0">
                <a:solidFill>
                  <a:srgbClr val="262525"/>
                </a:solidFill>
                <a:latin typeface="Trebuchet MS"/>
                <a:cs typeface="Trebuchet MS"/>
              </a:rPr>
              <a:t>Random Forest model trained on 2200+ records predicts the best crop.</a:t>
            </a: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120" dirty="0">
                <a:latin typeface="Verdana"/>
                <a:cs typeface="Verdana"/>
              </a:rPr>
              <a:t>Technology</a:t>
            </a:r>
            <a:r>
              <a:rPr sz="2000" b="1" spc="-13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Stack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 dirty="0">
              <a:latin typeface="Verdana"/>
              <a:cs typeface="Verdana"/>
            </a:endParaRPr>
          </a:p>
          <a:p>
            <a:pPr marL="286385" marR="481330">
              <a:lnSpc>
                <a:spcPct val="157300"/>
              </a:lnSpc>
            </a:pP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Frontend:</a:t>
            </a:r>
            <a:r>
              <a:rPr lang="en-IN" sz="1350" b="1" spc="-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IN" sz="1350" spc="-10" dirty="0">
                <a:solidFill>
                  <a:srgbClr val="262525"/>
                </a:solidFill>
                <a:latin typeface="Trebuchet MS"/>
                <a:cs typeface="Verdana"/>
              </a:rPr>
              <a:t>HTML, CSS, JS</a:t>
            </a:r>
          </a:p>
          <a:p>
            <a:pPr marL="286385" marR="481330">
              <a:lnSpc>
                <a:spcPct val="157300"/>
              </a:lnSpc>
            </a:pP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Backend:</a:t>
            </a:r>
            <a:r>
              <a:rPr sz="1350" b="1" spc="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Flask</a:t>
            </a:r>
            <a:r>
              <a:rPr sz="1350" spc="9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(Python),</a:t>
            </a:r>
            <a:r>
              <a:rPr sz="1350" spc="9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endParaRPr lang="en-IN" sz="1350" spc="90" dirty="0">
              <a:solidFill>
                <a:srgbClr val="262525"/>
              </a:solidFill>
              <a:latin typeface="Trebuchet MS"/>
              <a:cs typeface="Trebuchet MS"/>
            </a:endParaRPr>
          </a:p>
          <a:p>
            <a:pPr marL="286385" marR="481330">
              <a:lnSpc>
                <a:spcPct val="157300"/>
              </a:lnSpc>
            </a:pPr>
            <a:r>
              <a:rPr sz="1350" b="1" spc="-80" dirty="0">
                <a:solidFill>
                  <a:srgbClr val="262525"/>
                </a:solidFill>
                <a:latin typeface="Verdana"/>
                <a:cs typeface="Verdana"/>
              </a:rPr>
              <a:t>ML</a:t>
            </a:r>
            <a:r>
              <a:rPr sz="1350" b="1" spc="-9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Model:</a:t>
            </a:r>
            <a:r>
              <a:rPr sz="1350" b="1" spc="-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Scikit-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learn,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5" dirty="0">
                <a:solidFill>
                  <a:srgbClr val="262525"/>
                </a:solidFill>
                <a:latin typeface="Trebuchet MS"/>
                <a:cs typeface="Trebuchet MS"/>
              </a:rPr>
              <a:t>Pandas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1116" y="1413030"/>
            <a:ext cx="4703445" cy="2996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 algn="ctr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262525"/>
                </a:solidFill>
                <a:latin typeface="Verdana"/>
                <a:cs typeface="Verdana"/>
              </a:rPr>
              <a:t>2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262525"/>
                </a:solidFill>
                <a:latin typeface="Verdana"/>
                <a:cs typeface="Verdana"/>
              </a:rPr>
              <a:t>2.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35" dirty="0">
                <a:solidFill>
                  <a:srgbClr val="262525"/>
                </a:solidFill>
                <a:latin typeface="Verdana"/>
                <a:cs typeface="Verdana"/>
              </a:rPr>
              <a:t>Data</a:t>
            </a:r>
            <a:r>
              <a:rPr sz="1650" b="1" spc="-15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IN" sz="1650" b="1" spc="-10" dirty="0">
                <a:solidFill>
                  <a:srgbClr val="262525"/>
                </a:solidFill>
                <a:latin typeface="Verdana"/>
                <a:cs typeface="Verdana"/>
              </a:rPr>
              <a:t>Processing</a:t>
            </a:r>
            <a:endParaRPr sz="1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Input data pre-processed for feeding into the model</a:t>
            </a: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rebuchet MS"/>
              <a:cs typeface="Trebuchet MS"/>
            </a:endParaRPr>
          </a:p>
          <a:p>
            <a:pPr marL="99695" algn="ctr">
              <a:lnSpc>
                <a:spcPct val="100000"/>
              </a:lnSpc>
            </a:pPr>
            <a:r>
              <a:rPr sz="2000" b="1" spc="-50" dirty="0">
                <a:solidFill>
                  <a:srgbClr val="262525"/>
                </a:solidFill>
                <a:latin typeface="Verdana"/>
                <a:cs typeface="Verdana"/>
              </a:rPr>
              <a:t>4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75" dirty="0">
                <a:solidFill>
                  <a:srgbClr val="262525"/>
                </a:solidFill>
                <a:latin typeface="Verdana"/>
                <a:cs typeface="Verdana"/>
              </a:rPr>
              <a:t>4.</a:t>
            </a:r>
            <a:r>
              <a:rPr sz="1650" b="1" spc="-16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55" dirty="0">
                <a:solidFill>
                  <a:srgbClr val="262525"/>
                </a:solidFill>
                <a:latin typeface="Verdana"/>
                <a:cs typeface="Verdana"/>
              </a:rPr>
              <a:t>Recommendation</a:t>
            </a:r>
            <a:endParaRPr sz="16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Optimal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crop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displayed</a:t>
            </a:r>
            <a:r>
              <a:rPr lang="en-IN" sz="1350" dirty="0">
                <a:solidFill>
                  <a:srgbClr val="262525"/>
                </a:solidFill>
                <a:latin typeface="Trebuchet MS"/>
                <a:cs typeface="Trebuchet MS"/>
              </a:rPr>
              <a:t> on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user-friendly</a:t>
            </a:r>
            <a:r>
              <a:rPr lang="en-IN" sz="1350" spc="409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interface.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2297" y="5461610"/>
            <a:ext cx="3542665" cy="296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100"/>
              </a:spcBef>
            </a:pPr>
            <a:r>
              <a:rPr sz="1350" b="1" spc="-120" dirty="0">
                <a:solidFill>
                  <a:srgbClr val="262525"/>
                </a:solidFill>
                <a:latin typeface="Verdana"/>
                <a:cs typeface="Verdana"/>
              </a:rPr>
              <a:t>Deployment:</a:t>
            </a:r>
            <a:r>
              <a:rPr sz="1350" b="1" spc="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lang="en-IN" sz="1350" spc="55" dirty="0">
                <a:solidFill>
                  <a:srgbClr val="262525"/>
                </a:solidFill>
                <a:latin typeface="Trebuchet MS"/>
                <a:cs typeface="Trebuchet MS"/>
              </a:rPr>
              <a:t>Render</a:t>
            </a:r>
            <a:endParaRPr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46" y="1467522"/>
            <a:ext cx="428625" cy="426720"/>
          </a:xfrm>
          <a:custGeom>
            <a:avLst/>
            <a:gdLst/>
            <a:ahLst/>
            <a:cxnLst/>
            <a:rect l="l" t="t" r="r" b="b"/>
            <a:pathLst>
              <a:path w="428625" h="426719">
                <a:moveTo>
                  <a:pt x="242304" y="426720"/>
                </a:moveTo>
                <a:lnTo>
                  <a:pt x="186427" y="426720"/>
                </a:lnTo>
                <a:lnTo>
                  <a:pt x="158869" y="421640"/>
                </a:lnTo>
                <a:lnTo>
                  <a:pt x="145408" y="417830"/>
                </a:lnTo>
                <a:lnTo>
                  <a:pt x="125851" y="410210"/>
                </a:lnTo>
                <a:lnTo>
                  <a:pt x="119501" y="406400"/>
                </a:lnTo>
                <a:lnTo>
                  <a:pt x="107055" y="400050"/>
                </a:lnTo>
                <a:lnTo>
                  <a:pt x="72894" y="375920"/>
                </a:lnTo>
                <a:lnTo>
                  <a:pt x="44193" y="345440"/>
                </a:lnTo>
                <a:lnTo>
                  <a:pt x="40003" y="339090"/>
                </a:lnTo>
                <a:lnTo>
                  <a:pt x="32129" y="327660"/>
                </a:lnTo>
                <a:lnTo>
                  <a:pt x="13588" y="289560"/>
                </a:lnTo>
                <a:lnTo>
                  <a:pt x="2666" y="248920"/>
                </a:lnTo>
                <a:lnTo>
                  <a:pt x="0" y="223520"/>
                </a:lnTo>
                <a:lnTo>
                  <a:pt x="71" y="214630"/>
                </a:lnTo>
                <a:lnTo>
                  <a:pt x="152" y="204470"/>
                </a:lnTo>
                <a:lnTo>
                  <a:pt x="381" y="200660"/>
                </a:lnTo>
                <a:lnTo>
                  <a:pt x="1535" y="187960"/>
                </a:lnTo>
                <a:lnTo>
                  <a:pt x="1650" y="186690"/>
                </a:lnTo>
                <a:lnTo>
                  <a:pt x="11175" y="144780"/>
                </a:lnTo>
                <a:lnTo>
                  <a:pt x="28573" y="106680"/>
                </a:lnTo>
                <a:lnTo>
                  <a:pt x="32129" y="101600"/>
                </a:lnTo>
                <a:lnTo>
                  <a:pt x="40003" y="88900"/>
                </a:lnTo>
                <a:lnTo>
                  <a:pt x="44193" y="83820"/>
                </a:lnTo>
                <a:lnTo>
                  <a:pt x="53083" y="72390"/>
                </a:lnTo>
                <a:lnTo>
                  <a:pt x="57782" y="67310"/>
                </a:lnTo>
                <a:lnTo>
                  <a:pt x="67687" y="57150"/>
                </a:lnTo>
                <a:lnTo>
                  <a:pt x="72894" y="53340"/>
                </a:lnTo>
                <a:lnTo>
                  <a:pt x="83816" y="44450"/>
                </a:lnTo>
                <a:lnTo>
                  <a:pt x="119501" y="21590"/>
                </a:lnTo>
                <a:lnTo>
                  <a:pt x="158869" y="7620"/>
                </a:lnTo>
                <a:lnTo>
                  <a:pt x="165600" y="5080"/>
                </a:lnTo>
                <a:lnTo>
                  <a:pt x="186300" y="1270"/>
                </a:lnTo>
                <a:lnTo>
                  <a:pt x="200269" y="0"/>
                </a:lnTo>
                <a:lnTo>
                  <a:pt x="228335" y="0"/>
                </a:lnTo>
                <a:lnTo>
                  <a:pt x="242304" y="1270"/>
                </a:lnTo>
                <a:lnTo>
                  <a:pt x="263004" y="5080"/>
                </a:lnTo>
                <a:lnTo>
                  <a:pt x="269862" y="7620"/>
                </a:lnTo>
                <a:lnTo>
                  <a:pt x="283323" y="11430"/>
                </a:lnTo>
                <a:lnTo>
                  <a:pt x="289927" y="13970"/>
                </a:lnTo>
                <a:lnTo>
                  <a:pt x="309230" y="21590"/>
                </a:lnTo>
                <a:lnTo>
                  <a:pt x="319186" y="26670"/>
                </a:lnTo>
                <a:lnTo>
                  <a:pt x="205150" y="26670"/>
                </a:lnTo>
                <a:lnTo>
                  <a:pt x="168812" y="31750"/>
                </a:lnTo>
                <a:lnTo>
                  <a:pt x="125946" y="48260"/>
                </a:lnTo>
                <a:lnTo>
                  <a:pt x="88389" y="74930"/>
                </a:lnTo>
                <a:lnTo>
                  <a:pt x="58417" y="110490"/>
                </a:lnTo>
                <a:lnTo>
                  <a:pt x="44862" y="134620"/>
                </a:lnTo>
                <a:lnTo>
                  <a:pt x="41146" y="142240"/>
                </a:lnTo>
                <a:lnTo>
                  <a:pt x="28905" y="186690"/>
                </a:lnTo>
                <a:lnTo>
                  <a:pt x="26922" y="214630"/>
                </a:lnTo>
                <a:lnTo>
                  <a:pt x="27139" y="223520"/>
                </a:lnTo>
                <a:lnTo>
                  <a:pt x="34955" y="267970"/>
                </a:lnTo>
                <a:lnTo>
                  <a:pt x="49019" y="302260"/>
                </a:lnTo>
                <a:lnTo>
                  <a:pt x="53539" y="311150"/>
                </a:lnTo>
                <a:lnTo>
                  <a:pt x="58417" y="318770"/>
                </a:lnTo>
                <a:lnTo>
                  <a:pt x="63675" y="326390"/>
                </a:lnTo>
                <a:lnTo>
                  <a:pt x="69338" y="332740"/>
                </a:lnTo>
                <a:lnTo>
                  <a:pt x="75382" y="340360"/>
                </a:lnTo>
                <a:lnTo>
                  <a:pt x="110230" y="369570"/>
                </a:lnTo>
                <a:lnTo>
                  <a:pt x="151182" y="391160"/>
                </a:lnTo>
                <a:lnTo>
                  <a:pt x="177791" y="397510"/>
                </a:lnTo>
                <a:lnTo>
                  <a:pt x="186863" y="400050"/>
                </a:lnTo>
                <a:lnTo>
                  <a:pt x="195983" y="401320"/>
                </a:lnTo>
                <a:lnTo>
                  <a:pt x="319186" y="401320"/>
                </a:lnTo>
                <a:lnTo>
                  <a:pt x="309230" y="406400"/>
                </a:lnTo>
                <a:lnTo>
                  <a:pt x="302880" y="410210"/>
                </a:lnTo>
                <a:lnTo>
                  <a:pt x="283323" y="417830"/>
                </a:lnTo>
                <a:lnTo>
                  <a:pt x="269862" y="421640"/>
                </a:lnTo>
                <a:lnTo>
                  <a:pt x="242304" y="426720"/>
                </a:lnTo>
                <a:close/>
              </a:path>
              <a:path w="428625" h="426719">
                <a:moveTo>
                  <a:pt x="319186" y="401320"/>
                </a:moveTo>
                <a:lnTo>
                  <a:pt x="223580" y="401320"/>
                </a:lnTo>
                <a:lnTo>
                  <a:pt x="232748" y="400050"/>
                </a:lnTo>
                <a:lnTo>
                  <a:pt x="241868" y="400050"/>
                </a:lnTo>
                <a:lnTo>
                  <a:pt x="250940" y="397510"/>
                </a:lnTo>
                <a:lnTo>
                  <a:pt x="294570" y="383540"/>
                </a:lnTo>
                <a:lnTo>
                  <a:pt x="333248" y="359410"/>
                </a:lnTo>
                <a:lnTo>
                  <a:pt x="359345" y="332740"/>
                </a:lnTo>
                <a:lnTo>
                  <a:pt x="365002" y="326390"/>
                </a:lnTo>
                <a:lnTo>
                  <a:pt x="370314" y="318770"/>
                </a:lnTo>
                <a:lnTo>
                  <a:pt x="375245" y="309880"/>
                </a:lnTo>
                <a:lnTo>
                  <a:pt x="379759" y="302260"/>
                </a:lnTo>
                <a:lnTo>
                  <a:pt x="396229" y="259080"/>
                </a:lnTo>
                <a:lnTo>
                  <a:pt x="401808" y="214630"/>
                </a:lnTo>
                <a:lnTo>
                  <a:pt x="401592" y="204470"/>
                </a:lnTo>
                <a:lnTo>
                  <a:pt x="393776" y="160020"/>
                </a:lnTo>
                <a:lnTo>
                  <a:pt x="383851" y="134620"/>
                </a:lnTo>
                <a:lnTo>
                  <a:pt x="379712" y="125730"/>
                </a:lnTo>
                <a:lnTo>
                  <a:pt x="353295" y="88900"/>
                </a:lnTo>
                <a:lnTo>
                  <a:pt x="346947" y="81280"/>
                </a:lnTo>
                <a:lnTo>
                  <a:pt x="310690" y="53340"/>
                </a:lnTo>
                <a:lnTo>
                  <a:pt x="259936" y="31750"/>
                </a:lnTo>
                <a:lnTo>
                  <a:pt x="250940" y="30480"/>
                </a:lnTo>
                <a:lnTo>
                  <a:pt x="241868" y="27940"/>
                </a:lnTo>
                <a:lnTo>
                  <a:pt x="232748" y="27940"/>
                </a:lnTo>
                <a:lnTo>
                  <a:pt x="223580" y="26670"/>
                </a:lnTo>
                <a:lnTo>
                  <a:pt x="319186" y="26670"/>
                </a:lnTo>
                <a:lnTo>
                  <a:pt x="321675" y="27940"/>
                </a:lnTo>
                <a:lnTo>
                  <a:pt x="327644" y="31750"/>
                </a:lnTo>
                <a:lnTo>
                  <a:pt x="339327" y="39370"/>
                </a:lnTo>
                <a:lnTo>
                  <a:pt x="344915" y="44450"/>
                </a:lnTo>
                <a:lnTo>
                  <a:pt x="355837" y="53340"/>
                </a:lnTo>
                <a:lnTo>
                  <a:pt x="361043" y="57150"/>
                </a:lnTo>
                <a:lnTo>
                  <a:pt x="370949" y="67310"/>
                </a:lnTo>
                <a:lnTo>
                  <a:pt x="375648" y="72390"/>
                </a:lnTo>
                <a:lnTo>
                  <a:pt x="384537" y="83820"/>
                </a:lnTo>
                <a:lnTo>
                  <a:pt x="388728" y="88900"/>
                </a:lnTo>
                <a:lnTo>
                  <a:pt x="396602" y="101600"/>
                </a:lnTo>
                <a:lnTo>
                  <a:pt x="400158" y="106680"/>
                </a:lnTo>
                <a:lnTo>
                  <a:pt x="406761" y="119380"/>
                </a:lnTo>
                <a:lnTo>
                  <a:pt x="421620" y="158750"/>
                </a:lnTo>
                <a:lnTo>
                  <a:pt x="428350" y="200660"/>
                </a:lnTo>
                <a:lnTo>
                  <a:pt x="428604" y="204470"/>
                </a:lnTo>
                <a:lnTo>
                  <a:pt x="428604" y="223520"/>
                </a:lnTo>
                <a:lnTo>
                  <a:pt x="423397" y="262890"/>
                </a:lnTo>
                <a:lnTo>
                  <a:pt x="409809" y="302260"/>
                </a:lnTo>
                <a:lnTo>
                  <a:pt x="388728" y="339090"/>
                </a:lnTo>
                <a:lnTo>
                  <a:pt x="384537" y="345440"/>
                </a:lnTo>
                <a:lnTo>
                  <a:pt x="355837" y="375920"/>
                </a:lnTo>
                <a:lnTo>
                  <a:pt x="321675" y="400050"/>
                </a:lnTo>
                <a:lnTo>
                  <a:pt x="319186" y="401320"/>
                </a:lnTo>
                <a:close/>
              </a:path>
              <a:path w="428625" h="426719">
                <a:moveTo>
                  <a:pt x="181474" y="187960"/>
                </a:moveTo>
                <a:lnTo>
                  <a:pt x="113151" y="187960"/>
                </a:lnTo>
                <a:lnTo>
                  <a:pt x="107182" y="181610"/>
                </a:lnTo>
                <a:lnTo>
                  <a:pt x="107182" y="166370"/>
                </a:lnTo>
                <a:lnTo>
                  <a:pt x="113151" y="161290"/>
                </a:lnTo>
                <a:lnTo>
                  <a:pt x="181474" y="161290"/>
                </a:lnTo>
                <a:lnTo>
                  <a:pt x="187443" y="166370"/>
                </a:lnTo>
                <a:lnTo>
                  <a:pt x="187443" y="181610"/>
                </a:lnTo>
                <a:lnTo>
                  <a:pt x="181474" y="187960"/>
                </a:lnTo>
                <a:close/>
              </a:path>
              <a:path w="428625" h="426719">
                <a:moveTo>
                  <a:pt x="315453" y="187960"/>
                </a:moveTo>
                <a:lnTo>
                  <a:pt x="247130" y="187960"/>
                </a:lnTo>
                <a:lnTo>
                  <a:pt x="241161" y="181610"/>
                </a:lnTo>
                <a:lnTo>
                  <a:pt x="241161" y="166370"/>
                </a:lnTo>
                <a:lnTo>
                  <a:pt x="247130" y="161290"/>
                </a:lnTo>
                <a:lnTo>
                  <a:pt x="315453" y="161290"/>
                </a:lnTo>
                <a:lnTo>
                  <a:pt x="321421" y="166370"/>
                </a:lnTo>
                <a:lnTo>
                  <a:pt x="321421" y="181610"/>
                </a:lnTo>
                <a:lnTo>
                  <a:pt x="315453" y="187960"/>
                </a:lnTo>
                <a:close/>
              </a:path>
              <a:path w="428625" h="426719">
                <a:moveTo>
                  <a:pt x="301991" y="307340"/>
                </a:moveTo>
                <a:lnTo>
                  <a:pt x="126613" y="307340"/>
                </a:lnTo>
                <a:lnTo>
                  <a:pt x="120644" y="302260"/>
                </a:lnTo>
                <a:lnTo>
                  <a:pt x="120644" y="287020"/>
                </a:lnTo>
                <a:lnTo>
                  <a:pt x="126613" y="280670"/>
                </a:lnTo>
                <a:lnTo>
                  <a:pt x="301991" y="280670"/>
                </a:lnTo>
                <a:lnTo>
                  <a:pt x="307960" y="287020"/>
                </a:lnTo>
                <a:lnTo>
                  <a:pt x="307960" y="302260"/>
                </a:lnTo>
                <a:lnTo>
                  <a:pt x="301991" y="307340"/>
                </a:lnTo>
                <a:close/>
              </a:path>
            </a:pathLst>
          </a:custGeom>
          <a:solidFill>
            <a:srgbClr val="494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33694" y="1493563"/>
            <a:ext cx="401955" cy="401955"/>
          </a:xfrm>
          <a:custGeom>
            <a:avLst/>
            <a:gdLst/>
            <a:ahLst/>
            <a:cxnLst/>
            <a:rect l="l" t="t" r="r" b="b"/>
            <a:pathLst>
              <a:path w="401955" h="401954">
                <a:moveTo>
                  <a:pt x="299317" y="321414"/>
                </a:moveTo>
                <a:lnTo>
                  <a:pt x="133975" y="321414"/>
                </a:lnTo>
                <a:lnTo>
                  <a:pt x="113119" y="317201"/>
                </a:lnTo>
                <a:lnTo>
                  <a:pt x="84597" y="288680"/>
                </a:lnTo>
                <a:lnTo>
                  <a:pt x="80385" y="53590"/>
                </a:lnTo>
                <a:lnTo>
                  <a:pt x="84597" y="32733"/>
                </a:lnTo>
                <a:lnTo>
                  <a:pt x="96084" y="15699"/>
                </a:lnTo>
                <a:lnTo>
                  <a:pt x="113119" y="4212"/>
                </a:lnTo>
                <a:lnTo>
                  <a:pt x="133975" y="0"/>
                </a:lnTo>
                <a:lnTo>
                  <a:pt x="348209" y="0"/>
                </a:lnTo>
                <a:lnTo>
                  <a:pt x="369067" y="4212"/>
                </a:lnTo>
                <a:lnTo>
                  <a:pt x="386116" y="15699"/>
                </a:lnTo>
                <a:lnTo>
                  <a:pt x="393622" y="26795"/>
                </a:lnTo>
                <a:lnTo>
                  <a:pt x="133975" y="26795"/>
                </a:lnTo>
                <a:lnTo>
                  <a:pt x="123520" y="28892"/>
                </a:lnTo>
                <a:lnTo>
                  <a:pt x="115006" y="34620"/>
                </a:lnTo>
                <a:lnTo>
                  <a:pt x="109277" y="43135"/>
                </a:lnTo>
                <a:lnTo>
                  <a:pt x="107180" y="53590"/>
                </a:lnTo>
                <a:lnTo>
                  <a:pt x="107180" y="267950"/>
                </a:lnTo>
                <a:lnTo>
                  <a:pt x="109277" y="278405"/>
                </a:lnTo>
                <a:lnTo>
                  <a:pt x="115006" y="286920"/>
                </a:lnTo>
                <a:lnTo>
                  <a:pt x="123520" y="292648"/>
                </a:lnTo>
                <a:lnTo>
                  <a:pt x="133975" y="294745"/>
                </a:lnTo>
                <a:lnTo>
                  <a:pt x="348336" y="294745"/>
                </a:lnTo>
                <a:lnTo>
                  <a:pt x="337288" y="305794"/>
                </a:lnTo>
                <a:lnTo>
                  <a:pt x="329069" y="312467"/>
                </a:lnTo>
                <a:lnTo>
                  <a:pt x="319826" y="317366"/>
                </a:lnTo>
                <a:lnTo>
                  <a:pt x="309822" y="320384"/>
                </a:lnTo>
                <a:lnTo>
                  <a:pt x="299317" y="321414"/>
                </a:lnTo>
                <a:close/>
              </a:path>
              <a:path w="401955" h="401954">
                <a:moveTo>
                  <a:pt x="348336" y="294745"/>
                </a:moveTo>
                <a:lnTo>
                  <a:pt x="306302" y="294745"/>
                </a:lnTo>
                <a:lnTo>
                  <a:pt x="313032" y="291952"/>
                </a:lnTo>
                <a:lnTo>
                  <a:pt x="372210" y="232774"/>
                </a:lnTo>
                <a:lnTo>
                  <a:pt x="375004" y="226043"/>
                </a:lnTo>
                <a:lnTo>
                  <a:pt x="375004" y="53590"/>
                </a:lnTo>
                <a:lnTo>
                  <a:pt x="372907" y="43135"/>
                </a:lnTo>
                <a:lnTo>
                  <a:pt x="367178" y="34620"/>
                </a:lnTo>
                <a:lnTo>
                  <a:pt x="358664" y="28892"/>
                </a:lnTo>
                <a:lnTo>
                  <a:pt x="348209" y="26795"/>
                </a:lnTo>
                <a:lnTo>
                  <a:pt x="393622" y="26795"/>
                </a:lnTo>
                <a:lnTo>
                  <a:pt x="397640" y="32733"/>
                </a:lnTo>
                <a:lnTo>
                  <a:pt x="401812" y="53590"/>
                </a:lnTo>
                <a:lnTo>
                  <a:pt x="401812" y="218805"/>
                </a:lnTo>
                <a:lnTo>
                  <a:pt x="400896" y="229327"/>
                </a:lnTo>
                <a:lnTo>
                  <a:pt x="397878" y="239362"/>
                </a:lnTo>
                <a:lnTo>
                  <a:pt x="392979" y="248610"/>
                </a:lnTo>
                <a:lnTo>
                  <a:pt x="386306" y="256775"/>
                </a:lnTo>
                <a:lnTo>
                  <a:pt x="348336" y="294745"/>
                </a:lnTo>
                <a:close/>
              </a:path>
              <a:path w="401955" h="401954">
                <a:moveTo>
                  <a:pt x="254489" y="254489"/>
                </a:moveTo>
                <a:lnTo>
                  <a:pt x="227694" y="254489"/>
                </a:lnTo>
                <a:lnTo>
                  <a:pt x="217239" y="252392"/>
                </a:lnTo>
                <a:lnTo>
                  <a:pt x="208725" y="246664"/>
                </a:lnTo>
                <a:lnTo>
                  <a:pt x="202997" y="238149"/>
                </a:lnTo>
                <a:lnTo>
                  <a:pt x="200899" y="227694"/>
                </a:lnTo>
                <a:lnTo>
                  <a:pt x="200899" y="200899"/>
                </a:lnTo>
                <a:lnTo>
                  <a:pt x="174104" y="200899"/>
                </a:lnTo>
                <a:lnTo>
                  <a:pt x="163649" y="198802"/>
                </a:lnTo>
                <a:lnTo>
                  <a:pt x="155135" y="193073"/>
                </a:lnTo>
                <a:lnTo>
                  <a:pt x="149406" y="184559"/>
                </a:lnTo>
                <a:lnTo>
                  <a:pt x="147309" y="174104"/>
                </a:lnTo>
                <a:lnTo>
                  <a:pt x="147309" y="147309"/>
                </a:lnTo>
                <a:lnTo>
                  <a:pt x="149296" y="137404"/>
                </a:lnTo>
                <a:lnTo>
                  <a:pt x="149406" y="136854"/>
                </a:lnTo>
                <a:lnTo>
                  <a:pt x="155135" y="128340"/>
                </a:lnTo>
                <a:lnTo>
                  <a:pt x="163649" y="122611"/>
                </a:lnTo>
                <a:lnTo>
                  <a:pt x="174104" y="120514"/>
                </a:lnTo>
                <a:lnTo>
                  <a:pt x="200899" y="120514"/>
                </a:lnTo>
                <a:lnTo>
                  <a:pt x="200899" y="93719"/>
                </a:lnTo>
                <a:lnTo>
                  <a:pt x="202997" y="83264"/>
                </a:lnTo>
                <a:lnTo>
                  <a:pt x="208725" y="74750"/>
                </a:lnTo>
                <a:lnTo>
                  <a:pt x="217239" y="69021"/>
                </a:lnTo>
                <a:lnTo>
                  <a:pt x="227694" y="66924"/>
                </a:lnTo>
                <a:lnTo>
                  <a:pt x="254489" y="66924"/>
                </a:lnTo>
                <a:lnTo>
                  <a:pt x="264944" y="69021"/>
                </a:lnTo>
                <a:lnTo>
                  <a:pt x="273459" y="74750"/>
                </a:lnTo>
                <a:lnTo>
                  <a:pt x="279187" y="83264"/>
                </a:lnTo>
                <a:lnTo>
                  <a:pt x="281285" y="93719"/>
                </a:lnTo>
                <a:lnTo>
                  <a:pt x="227567" y="93719"/>
                </a:lnTo>
                <a:lnTo>
                  <a:pt x="227567" y="137404"/>
                </a:lnTo>
                <a:lnTo>
                  <a:pt x="226043" y="140833"/>
                </a:lnTo>
                <a:lnTo>
                  <a:pt x="221218" y="145912"/>
                </a:lnTo>
                <a:lnTo>
                  <a:pt x="217789" y="147309"/>
                </a:lnTo>
                <a:lnTo>
                  <a:pt x="174104" y="147309"/>
                </a:lnTo>
                <a:lnTo>
                  <a:pt x="174104" y="174104"/>
                </a:lnTo>
                <a:lnTo>
                  <a:pt x="221726" y="174104"/>
                </a:lnTo>
                <a:lnTo>
                  <a:pt x="227694" y="180200"/>
                </a:lnTo>
                <a:lnTo>
                  <a:pt x="227694" y="227694"/>
                </a:lnTo>
                <a:lnTo>
                  <a:pt x="281285" y="227694"/>
                </a:lnTo>
                <a:lnTo>
                  <a:pt x="279187" y="238149"/>
                </a:lnTo>
                <a:lnTo>
                  <a:pt x="273459" y="246664"/>
                </a:lnTo>
                <a:lnTo>
                  <a:pt x="264944" y="252392"/>
                </a:lnTo>
                <a:lnTo>
                  <a:pt x="254489" y="254489"/>
                </a:lnTo>
                <a:close/>
              </a:path>
              <a:path w="401955" h="401954">
                <a:moveTo>
                  <a:pt x="261855" y="401812"/>
                </a:moveTo>
                <a:lnTo>
                  <a:pt x="107180" y="401812"/>
                </a:lnTo>
                <a:lnTo>
                  <a:pt x="65467" y="393374"/>
                </a:lnTo>
                <a:lnTo>
                  <a:pt x="31398" y="370400"/>
                </a:lnTo>
                <a:lnTo>
                  <a:pt x="8425" y="336331"/>
                </a:lnTo>
                <a:lnTo>
                  <a:pt x="0" y="294745"/>
                </a:lnTo>
                <a:lnTo>
                  <a:pt x="0" y="86353"/>
                </a:lnTo>
                <a:lnTo>
                  <a:pt x="6095" y="80385"/>
                </a:lnTo>
                <a:lnTo>
                  <a:pt x="20826" y="80385"/>
                </a:lnTo>
                <a:lnTo>
                  <a:pt x="26795" y="86353"/>
                </a:lnTo>
                <a:lnTo>
                  <a:pt x="26795" y="294745"/>
                </a:lnTo>
                <a:lnTo>
                  <a:pt x="33122" y="326003"/>
                </a:lnTo>
                <a:lnTo>
                  <a:pt x="50367" y="351558"/>
                </a:lnTo>
                <a:lnTo>
                  <a:pt x="75922" y="368803"/>
                </a:lnTo>
                <a:lnTo>
                  <a:pt x="107180" y="375131"/>
                </a:lnTo>
                <a:lnTo>
                  <a:pt x="261855" y="375131"/>
                </a:lnTo>
                <a:lnTo>
                  <a:pt x="267824" y="381100"/>
                </a:lnTo>
                <a:lnTo>
                  <a:pt x="267824" y="395703"/>
                </a:lnTo>
                <a:lnTo>
                  <a:pt x="261855" y="401812"/>
                </a:lnTo>
                <a:close/>
              </a:path>
              <a:path w="401955" h="401954">
                <a:moveTo>
                  <a:pt x="281285" y="227694"/>
                </a:moveTo>
                <a:lnTo>
                  <a:pt x="254489" y="227694"/>
                </a:lnTo>
                <a:lnTo>
                  <a:pt x="254489" y="180200"/>
                </a:lnTo>
                <a:lnTo>
                  <a:pt x="260458" y="174104"/>
                </a:lnTo>
                <a:lnTo>
                  <a:pt x="307953" y="174104"/>
                </a:lnTo>
                <a:lnTo>
                  <a:pt x="307953" y="147309"/>
                </a:lnTo>
                <a:lnTo>
                  <a:pt x="260458" y="147309"/>
                </a:lnTo>
                <a:lnTo>
                  <a:pt x="254489" y="141214"/>
                </a:lnTo>
                <a:lnTo>
                  <a:pt x="254489" y="93719"/>
                </a:lnTo>
                <a:lnTo>
                  <a:pt x="281285" y="93719"/>
                </a:lnTo>
                <a:lnTo>
                  <a:pt x="281285" y="120514"/>
                </a:lnTo>
                <a:lnTo>
                  <a:pt x="308080" y="120514"/>
                </a:lnTo>
                <a:lnTo>
                  <a:pt x="318535" y="122611"/>
                </a:lnTo>
                <a:lnTo>
                  <a:pt x="327049" y="128340"/>
                </a:lnTo>
                <a:lnTo>
                  <a:pt x="332777" y="136854"/>
                </a:lnTo>
                <a:lnTo>
                  <a:pt x="334875" y="147309"/>
                </a:lnTo>
                <a:lnTo>
                  <a:pt x="334875" y="174104"/>
                </a:lnTo>
                <a:lnTo>
                  <a:pt x="332777" y="184559"/>
                </a:lnTo>
                <a:lnTo>
                  <a:pt x="327049" y="193073"/>
                </a:lnTo>
                <a:lnTo>
                  <a:pt x="318535" y="198802"/>
                </a:lnTo>
                <a:lnTo>
                  <a:pt x="308080" y="200899"/>
                </a:lnTo>
                <a:lnTo>
                  <a:pt x="281285" y="200899"/>
                </a:lnTo>
                <a:lnTo>
                  <a:pt x="281285" y="227694"/>
                </a:lnTo>
                <a:close/>
              </a:path>
            </a:pathLst>
          </a:custGeom>
          <a:solidFill>
            <a:srgbClr val="494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703" y="4020907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80387" y="428604"/>
                </a:moveTo>
                <a:lnTo>
                  <a:pt x="53590" y="428604"/>
                </a:lnTo>
                <a:lnTo>
                  <a:pt x="32734" y="424392"/>
                </a:lnTo>
                <a:lnTo>
                  <a:pt x="15699" y="412905"/>
                </a:lnTo>
                <a:lnTo>
                  <a:pt x="4212" y="395870"/>
                </a:lnTo>
                <a:lnTo>
                  <a:pt x="0" y="375013"/>
                </a:lnTo>
                <a:lnTo>
                  <a:pt x="0" y="53591"/>
                </a:lnTo>
                <a:lnTo>
                  <a:pt x="15699" y="15699"/>
                </a:lnTo>
                <a:lnTo>
                  <a:pt x="53591" y="0"/>
                </a:lnTo>
                <a:lnTo>
                  <a:pt x="184268" y="0"/>
                </a:lnTo>
                <a:lnTo>
                  <a:pt x="192139" y="791"/>
                </a:lnTo>
                <a:lnTo>
                  <a:pt x="199618" y="3095"/>
                </a:lnTo>
                <a:lnTo>
                  <a:pt x="206502" y="6804"/>
                </a:lnTo>
                <a:lnTo>
                  <a:pt x="212588" y="11810"/>
                </a:lnTo>
                <a:lnTo>
                  <a:pt x="227593" y="26795"/>
                </a:lnTo>
                <a:lnTo>
                  <a:pt x="53591" y="26795"/>
                </a:lnTo>
                <a:lnTo>
                  <a:pt x="43136" y="28893"/>
                </a:lnTo>
                <a:lnTo>
                  <a:pt x="34621" y="34621"/>
                </a:lnTo>
                <a:lnTo>
                  <a:pt x="28893" y="43136"/>
                </a:lnTo>
                <a:lnTo>
                  <a:pt x="26795" y="53591"/>
                </a:lnTo>
                <a:lnTo>
                  <a:pt x="26795" y="375013"/>
                </a:lnTo>
                <a:lnTo>
                  <a:pt x="28893" y="385468"/>
                </a:lnTo>
                <a:lnTo>
                  <a:pt x="34621" y="393983"/>
                </a:lnTo>
                <a:lnTo>
                  <a:pt x="43136" y="399711"/>
                </a:lnTo>
                <a:lnTo>
                  <a:pt x="53591" y="401809"/>
                </a:lnTo>
                <a:lnTo>
                  <a:pt x="80387" y="401809"/>
                </a:lnTo>
                <a:lnTo>
                  <a:pt x="80387" y="428604"/>
                </a:lnTo>
                <a:close/>
              </a:path>
              <a:path w="428625" h="428625">
                <a:moveTo>
                  <a:pt x="321421" y="241034"/>
                </a:moveTo>
                <a:lnTo>
                  <a:pt x="294626" y="241034"/>
                </a:lnTo>
                <a:lnTo>
                  <a:pt x="294626" y="160774"/>
                </a:lnTo>
                <a:lnTo>
                  <a:pt x="200904" y="160774"/>
                </a:lnTo>
                <a:lnTo>
                  <a:pt x="185258" y="157611"/>
                </a:lnTo>
                <a:lnTo>
                  <a:pt x="172505" y="148995"/>
                </a:lnTo>
                <a:lnTo>
                  <a:pt x="163919" y="136236"/>
                </a:lnTo>
                <a:lnTo>
                  <a:pt x="160774" y="120644"/>
                </a:lnTo>
                <a:lnTo>
                  <a:pt x="160774" y="26795"/>
                </a:lnTo>
                <a:lnTo>
                  <a:pt x="227593" y="26795"/>
                </a:lnTo>
                <a:lnTo>
                  <a:pt x="227974" y="27176"/>
                </a:lnTo>
                <a:lnTo>
                  <a:pt x="187443" y="27176"/>
                </a:lnTo>
                <a:lnTo>
                  <a:pt x="187443" y="127882"/>
                </a:lnTo>
                <a:lnTo>
                  <a:pt x="193411" y="133978"/>
                </a:lnTo>
                <a:lnTo>
                  <a:pt x="321113" y="133978"/>
                </a:lnTo>
                <a:lnTo>
                  <a:pt x="321341" y="136236"/>
                </a:lnTo>
                <a:lnTo>
                  <a:pt x="321421" y="241034"/>
                </a:lnTo>
                <a:close/>
              </a:path>
              <a:path w="428625" h="428625">
                <a:moveTo>
                  <a:pt x="321113" y="133978"/>
                </a:moveTo>
                <a:lnTo>
                  <a:pt x="294245" y="133978"/>
                </a:lnTo>
                <a:lnTo>
                  <a:pt x="293610" y="131692"/>
                </a:lnTo>
                <a:lnTo>
                  <a:pt x="292467" y="129406"/>
                </a:lnTo>
                <a:lnTo>
                  <a:pt x="290825" y="127882"/>
                </a:lnTo>
                <a:lnTo>
                  <a:pt x="195668" y="32734"/>
                </a:lnTo>
                <a:lnTo>
                  <a:pt x="191778" y="28893"/>
                </a:lnTo>
                <a:lnTo>
                  <a:pt x="189856" y="27811"/>
                </a:lnTo>
                <a:lnTo>
                  <a:pt x="187443" y="27176"/>
                </a:lnTo>
                <a:lnTo>
                  <a:pt x="227974" y="27176"/>
                </a:lnTo>
                <a:lnTo>
                  <a:pt x="309611" y="108707"/>
                </a:lnTo>
                <a:lnTo>
                  <a:pt x="314617" y="114810"/>
                </a:lnTo>
                <a:lnTo>
                  <a:pt x="318326" y="121723"/>
                </a:lnTo>
                <a:lnTo>
                  <a:pt x="320630" y="129208"/>
                </a:lnTo>
                <a:lnTo>
                  <a:pt x="321113" y="133978"/>
                </a:lnTo>
                <a:close/>
              </a:path>
              <a:path w="428625" h="428625">
                <a:moveTo>
                  <a:pt x="262115" y="428604"/>
                </a:moveTo>
                <a:lnTo>
                  <a:pt x="247384" y="428604"/>
                </a:lnTo>
                <a:lnTo>
                  <a:pt x="241415" y="422636"/>
                </a:lnTo>
                <a:lnTo>
                  <a:pt x="241415" y="301991"/>
                </a:lnTo>
                <a:lnTo>
                  <a:pt x="245380" y="296912"/>
                </a:lnTo>
                <a:lnTo>
                  <a:pt x="245479" y="296784"/>
                </a:lnTo>
                <a:lnTo>
                  <a:pt x="251194" y="295260"/>
                </a:lnTo>
                <a:lnTo>
                  <a:pt x="250940" y="295260"/>
                </a:lnTo>
                <a:lnTo>
                  <a:pt x="256781" y="293610"/>
                </a:lnTo>
                <a:lnTo>
                  <a:pt x="262877" y="296150"/>
                </a:lnTo>
                <a:lnTo>
                  <a:pt x="266052" y="301229"/>
                </a:lnTo>
                <a:lnTo>
                  <a:pt x="294753" y="348979"/>
                </a:lnTo>
                <a:lnTo>
                  <a:pt x="348344" y="348979"/>
                </a:lnTo>
                <a:lnTo>
                  <a:pt x="348344" y="356472"/>
                </a:lnTo>
                <a:lnTo>
                  <a:pt x="268084" y="356472"/>
                </a:lnTo>
                <a:lnTo>
                  <a:pt x="268084" y="422636"/>
                </a:lnTo>
                <a:lnTo>
                  <a:pt x="262115" y="428604"/>
                </a:lnTo>
                <a:close/>
              </a:path>
              <a:path w="428625" h="428625">
                <a:moveTo>
                  <a:pt x="348344" y="348979"/>
                </a:moveTo>
                <a:lnTo>
                  <a:pt x="294753" y="348979"/>
                </a:lnTo>
                <a:lnTo>
                  <a:pt x="322995" y="301991"/>
                </a:lnTo>
                <a:lnTo>
                  <a:pt x="326426" y="296150"/>
                </a:lnTo>
                <a:lnTo>
                  <a:pt x="326501" y="296022"/>
                </a:lnTo>
                <a:lnTo>
                  <a:pt x="332724" y="293610"/>
                </a:lnTo>
                <a:lnTo>
                  <a:pt x="344407" y="296912"/>
                </a:lnTo>
                <a:lnTo>
                  <a:pt x="348248" y="301991"/>
                </a:lnTo>
                <a:lnTo>
                  <a:pt x="348344" y="348979"/>
                </a:lnTo>
                <a:close/>
              </a:path>
              <a:path w="428625" h="428625">
                <a:moveTo>
                  <a:pt x="154805" y="428604"/>
                </a:moveTo>
                <a:lnTo>
                  <a:pt x="140074" y="428604"/>
                </a:lnTo>
                <a:lnTo>
                  <a:pt x="133978" y="422509"/>
                </a:lnTo>
                <a:lnTo>
                  <a:pt x="133978" y="415270"/>
                </a:lnTo>
                <a:lnTo>
                  <a:pt x="134584" y="406787"/>
                </a:lnTo>
                <a:lnTo>
                  <a:pt x="134593" y="406660"/>
                </a:lnTo>
                <a:lnTo>
                  <a:pt x="136395" y="398554"/>
                </a:lnTo>
                <a:lnTo>
                  <a:pt x="136423" y="398427"/>
                </a:lnTo>
                <a:lnTo>
                  <a:pt x="139394" y="390679"/>
                </a:lnTo>
                <a:lnTo>
                  <a:pt x="140617" y="388474"/>
                </a:lnTo>
                <a:lnTo>
                  <a:pt x="143558" y="383267"/>
                </a:lnTo>
                <a:lnTo>
                  <a:pt x="157980" y="361678"/>
                </a:lnTo>
                <a:lnTo>
                  <a:pt x="143630" y="340089"/>
                </a:lnTo>
                <a:lnTo>
                  <a:pt x="133978" y="308087"/>
                </a:lnTo>
                <a:lnTo>
                  <a:pt x="133978" y="300721"/>
                </a:lnTo>
                <a:lnTo>
                  <a:pt x="139947" y="294626"/>
                </a:lnTo>
                <a:lnTo>
                  <a:pt x="154932" y="294626"/>
                </a:lnTo>
                <a:lnTo>
                  <a:pt x="160774" y="300721"/>
                </a:lnTo>
                <a:lnTo>
                  <a:pt x="160774" y="314183"/>
                </a:lnTo>
                <a:lnTo>
                  <a:pt x="162514" y="320024"/>
                </a:lnTo>
                <a:lnTo>
                  <a:pt x="162552" y="320152"/>
                </a:lnTo>
                <a:lnTo>
                  <a:pt x="165981" y="325104"/>
                </a:lnTo>
                <a:lnTo>
                  <a:pt x="174235" y="337423"/>
                </a:lnTo>
                <a:lnTo>
                  <a:pt x="206220" y="337423"/>
                </a:lnTo>
                <a:lnTo>
                  <a:pt x="204714" y="340089"/>
                </a:lnTo>
                <a:lnTo>
                  <a:pt x="190363" y="361678"/>
                </a:lnTo>
                <a:lnTo>
                  <a:pt x="204714" y="383267"/>
                </a:lnTo>
                <a:lnTo>
                  <a:pt x="206149" y="385807"/>
                </a:lnTo>
                <a:lnTo>
                  <a:pt x="174235" y="385807"/>
                </a:lnTo>
                <a:lnTo>
                  <a:pt x="165785" y="398427"/>
                </a:lnTo>
                <a:lnTo>
                  <a:pt x="162679" y="403205"/>
                </a:lnTo>
                <a:lnTo>
                  <a:pt x="160774" y="409174"/>
                </a:lnTo>
                <a:lnTo>
                  <a:pt x="160650" y="422636"/>
                </a:lnTo>
                <a:lnTo>
                  <a:pt x="154805" y="428604"/>
                </a:lnTo>
                <a:close/>
              </a:path>
              <a:path w="428625" h="428625">
                <a:moveTo>
                  <a:pt x="206220" y="337423"/>
                </a:moveTo>
                <a:lnTo>
                  <a:pt x="174235" y="337423"/>
                </a:lnTo>
                <a:lnTo>
                  <a:pt x="182490" y="325104"/>
                </a:lnTo>
                <a:lnTo>
                  <a:pt x="185709" y="320152"/>
                </a:lnTo>
                <a:lnTo>
                  <a:pt x="185792" y="320024"/>
                </a:lnTo>
                <a:lnTo>
                  <a:pt x="187656" y="314183"/>
                </a:lnTo>
                <a:lnTo>
                  <a:pt x="187697" y="300721"/>
                </a:lnTo>
                <a:lnTo>
                  <a:pt x="193666" y="294626"/>
                </a:lnTo>
                <a:lnTo>
                  <a:pt x="208397" y="294626"/>
                </a:lnTo>
                <a:lnTo>
                  <a:pt x="214365" y="300721"/>
                </a:lnTo>
                <a:lnTo>
                  <a:pt x="214365" y="308087"/>
                </a:lnTo>
                <a:lnTo>
                  <a:pt x="213750" y="316570"/>
                </a:lnTo>
                <a:lnTo>
                  <a:pt x="211921" y="324803"/>
                </a:lnTo>
                <a:lnTo>
                  <a:pt x="208901" y="332678"/>
                </a:lnTo>
                <a:lnTo>
                  <a:pt x="206220" y="337423"/>
                </a:lnTo>
                <a:close/>
              </a:path>
              <a:path w="428625" h="428625">
                <a:moveTo>
                  <a:pt x="299578" y="388474"/>
                </a:moveTo>
                <a:lnTo>
                  <a:pt x="290181" y="388474"/>
                </a:lnTo>
                <a:lnTo>
                  <a:pt x="285863" y="386061"/>
                </a:lnTo>
                <a:lnTo>
                  <a:pt x="283450" y="381997"/>
                </a:lnTo>
                <a:lnTo>
                  <a:pt x="268084" y="356472"/>
                </a:lnTo>
                <a:lnTo>
                  <a:pt x="321675" y="356472"/>
                </a:lnTo>
                <a:lnTo>
                  <a:pt x="306309" y="381997"/>
                </a:lnTo>
                <a:lnTo>
                  <a:pt x="303896" y="386061"/>
                </a:lnTo>
                <a:lnTo>
                  <a:pt x="299578" y="388474"/>
                </a:lnTo>
                <a:close/>
              </a:path>
              <a:path w="428625" h="428625">
                <a:moveTo>
                  <a:pt x="342376" y="428604"/>
                </a:moveTo>
                <a:lnTo>
                  <a:pt x="327644" y="428604"/>
                </a:lnTo>
                <a:lnTo>
                  <a:pt x="321675" y="422636"/>
                </a:lnTo>
                <a:lnTo>
                  <a:pt x="321675" y="356472"/>
                </a:lnTo>
                <a:lnTo>
                  <a:pt x="348344" y="356472"/>
                </a:lnTo>
                <a:lnTo>
                  <a:pt x="348344" y="422636"/>
                </a:lnTo>
                <a:lnTo>
                  <a:pt x="342376" y="428604"/>
                </a:lnTo>
                <a:close/>
              </a:path>
              <a:path w="428625" h="428625">
                <a:moveTo>
                  <a:pt x="208397" y="428604"/>
                </a:moveTo>
                <a:lnTo>
                  <a:pt x="193665" y="428604"/>
                </a:lnTo>
                <a:lnTo>
                  <a:pt x="187697" y="422636"/>
                </a:lnTo>
                <a:lnTo>
                  <a:pt x="187697" y="409174"/>
                </a:lnTo>
                <a:lnTo>
                  <a:pt x="185919" y="403205"/>
                </a:lnTo>
                <a:lnTo>
                  <a:pt x="182779" y="398554"/>
                </a:lnTo>
                <a:lnTo>
                  <a:pt x="174235" y="385807"/>
                </a:lnTo>
                <a:lnTo>
                  <a:pt x="206149" y="385807"/>
                </a:lnTo>
                <a:lnTo>
                  <a:pt x="208901" y="390679"/>
                </a:lnTo>
                <a:lnTo>
                  <a:pt x="211756" y="398126"/>
                </a:lnTo>
                <a:lnTo>
                  <a:pt x="211872" y="398427"/>
                </a:lnTo>
                <a:lnTo>
                  <a:pt x="211921" y="398554"/>
                </a:lnTo>
                <a:lnTo>
                  <a:pt x="213722" y="406660"/>
                </a:lnTo>
                <a:lnTo>
                  <a:pt x="213750" y="406787"/>
                </a:lnTo>
                <a:lnTo>
                  <a:pt x="214365" y="415270"/>
                </a:lnTo>
                <a:lnTo>
                  <a:pt x="214365" y="422636"/>
                </a:lnTo>
                <a:lnTo>
                  <a:pt x="208397" y="428604"/>
                </a:lnTo>
                <a:close/>
              </a:path>
              <a:path w="428625" h="428625">
                <a:moveTo>
                  <a:pt x="422508" y="428604"/>
                </a:moveTo>
                <a:lnTo>
                  <a:pt x="381109" y="428604"/>
                </a:lnTo>
                <a:lnTo>
                  <a:pt x="375013" y="422509"/>
                </a:lnTo>
                <a:lnTo>
                  <a:pt x="375140" y="300721"/>
                </a:lnTo>
                <a:lnTo>
                  <a:pt x="381235" y="294626"/>
                </a:lnTo>
                <a:lnTo>
                  <a:pt x="395967" y="294626"/>
                </a:lnTo>
                <a:lnTo>
                  <a:pt x="401936" y="300721"/>
                </a:lnTo>
                <a:lnTo>
                  <a:pt x="401936" y="401809"/>
                </a:lnTo>
                <a:lnTo>
                  <a:pt x="422636" y="401809"/>
                </a:lnTo>
                <a:lnTo>
                  <a:pt x="428604" y="407777"/>
                </a:lnTo>
                <a:lnTo>
                  <a:pt x="428604" y="422509"/>
                </a:lnTo>
                <a:lnTo>
                  <a:pt x="422508" y="428604"/>
                </a:lnTo>
                <a:close/>
              </a:path>
            </a:pathLst>
          </a:custGeom>
          <a:solidFill>
            <a:srgbClr val="494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815" y="1493563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200904" y="375038"/>
                </a:moveTo>
                <a:lnTo>
                  <a:pt x="174108" y="375038"/>
                </a:lnTo>
                <a:lnTo>
                  <a:pt x="158516" y="371868"/>
                </a:lnTo>
                <a:lnTo>
                  <a:pt x="145757" y="363282"/>
                </a:lnTo>
                <a:lnTo>
                  <a:pt x="137141" y="350529"/>
                </a:lnTo>
                <a:lnTo>
                  <a:pt x="133978" y="334883"/>
                </a:lnTo>
                <a:lnTo>
                  <a:pt x="133978" y="40257"/>
                </a:lnTo>
                <a:lnTo>
                  <a:pt x="158462" y="3164"/>
                </a:lnTo>
                <a:lnTo>
                  <a:pt x="200904" y="0"/>
                </a:lnTo>
                <a:lnTo>
                  <a:pt x="216550" y="3164"/>
                </a:lnTo>
                <a:lnTo>
                  <a:pt x="229303" y="11794"/>
                </a:lnTo>
                <a:lnTo>
                  <a:pt x="237889" y="24591"/>
                </a:lnTo>
                <a:lnTo>
                  <a:pt x="238357" y="26922"/>
                </a:lnTo>
                <a:lnTo>
                  <a:pt x="166743" y="26922"/>
                </a:lnTo>
                <a:lnTo>
                  <a:pt x="160774" y="32891"/>
                </a:lnTo>
                <a:lnTo>
                  <a:pt x="160774" y="342121"/>
                </a:lnTo>
                <a:lnTo>
                  <a:pt x="166743" y="348090"/>
                </a:lnTo>
                <a:lnTo>
                  <a:pt x="238370" y="348090"/>
                </a:lnTo>
                <a:lnTo>
                  <a:pt x="237853" y="350529"/>
                </a:lnTo>
                <a:lnTo>
                  <a:pt x="229233" y="363282"/>
                </a:lnTo>
                <a:lnTo>
                  <a:pt x="216462" y="371868"/>
                </a:lnTo>
                <a:lnTo>
                  <a:pt x="200904" y="375038"/>
                </a:lnTo>
                <a:close/>
              </a:path>
              <a:path w="375285" h="375285">
                <a:moveTo>
                  <a:pt x="238370" y="348090"/>
                </a:moveTo>
                <a:lnTo>
                  <a:pt x="208270" y="348090"/>
                </a:lnTo>
                <a:lnTo>
                  <a:pt x="214238" y="342121"/>
                </a:lnTo>
                <a:lnTo>
                  <a:pt x="214238" y="32764"/>
                </a:lnTo>
                <a:lnTo>
                  <a:pt x="208397" y="26922"/>
                </a:lnTo>
                <a:lnTo>
                  <a:pt x="238357" y="26922"/>
                </a:lnTo>
                <a:lnTo>
                  <a:pt x="241034" y="40257"/>
                </a:lnTo>
                <a:lnTo>
                  <a:pt x="241034" y="334883"/>
                </a:lnTo>
                <a:lnTo>
                  <a:pt x="238370" y="348090"/>
                </a:lnTo>
                <a:close/>
              </a:path>
              <a:path w="375285" h="375285">
                <a:moveTo>
                  <a:pt x="66925" y="375038"/>
                </a:moveTo>
                <a:lnTo>
                  <a:pt x="40130" y="375038"/>
                </a:lnTo>
                <a:lnTo>
                  <a:pt x="24537" y="371868"/>
                </a:lnTo>
                <a:lnTo>
                  <a:pt x="11778" y="363282"/>
                </a:lnTo>
                <a:lnTo>
                  <a:pt x="3163" y="350529"/>
                </a:lnTo>
                <a:lnTo>
                  <a:pt x="0" y="334883"/>
                </a:lnTo>
                <a:lnTo>
                  <a:pt x="0" y="200904"/>
                </a:lnTo>
                <a:lnTo>
                  <a:pt x="3163" y="185258"/>
                </a:lnTo>
                <a:lnTo>
                  <a:pt x="11778" y="172505"/>
                </a:lnTo>
                <a:lnTo>
                  <a:pt x="24537" y="163919"/>
                </a:lnTo>
                <a:lnTo>
                  <a:pt x="40130" y="160774"/>
                </a:lnTo>
                <a:lnTo>
                  <a:pt x="66925" y="160774"/>
                </a:lnTo>
                <a:lnTo>
                  <a:pt x="82518" y="163919"/>
                </a:lnTo>
                <a:lnTo>
                  <a:pt x="95277" y="172505"/>
                </a:lnTo>
                <a:lnTo>
                  <a:pt x="103892" y="185258"/>
                </a:lnTo>
                <a:lnTo>
                  <a:pt x="104360" y="187570"/>
                </a:lnTo>
                <a:lnTo>
                  <a:pt x="32764" y="187570"/>
                </a:lnTo>
                <a:lnTo>
                  <a:pt x="26795" y="193538"/>
                </a:lnTo>
                <a:lnTo>
                  <a:pt x="26795" y="342248"/>
                </a:lnTo>
                <a:lnTo>
                  <a:pt x="32764" y="348217"/>
                </a:lnTo>
                <a:lnTo>
                  <a:pt x="104366" y="348217"/>
                </a:lnTo>
                <a:lnTo>
                  <a:pt x="103874" y="350529"/>
                </a:lnTo>
                <a:lnTo>
                  <a:pt x="95254" y="363282"/>
                </a:lnTo>
                <a:lnTo>
                  <a:pt x="82483" y="371868"/>
                </a:lnTo>
                <a:lnTo>
                  <a:pt x="66925" y="375038"/>
                </a:lnTo>
                <a:close/>
              </a:path>
              <a:path w="375285" h="375285">
                <a:moveTo>
                  <a:pt x="104366" y="348217"/>
                </a:moveTo>
                <a:lnTo>
                  <a:pt x="74164" y="348217"/>
                </a:lnTo>
                <a:lnTo>
                  <a:pt x="80260" y="342248"/>
                </a:lnTo>
                <a:lnTo>
                  <a:pt x="80135" y="193538"/>
                </a:lnTo>
                <a:lnTo>
                  <a:pt x="74291" y="187570"/>
                </a:lnTo>
                <a:lnTo>
                  <a:pt x="104360" y="187570"/>
                </a:lnTo>
                <a:lnTo>
                  <a:pt x="107055" y="200904"/>
                </a:lnTo>
                <a:lnTo>
                  <a:pt x="107055" y="334883"/>
                </a:lnTo>
                <a:lnTo>
                  <a:pt x="104366" y="348217"/>
                </a:lnTo>
                <a:close/>
              </a:path>
              <a:path w="375285" h="375285">
                <a:moveTo>
                  <a:pt x="334756" y="375038"/>
                </a:moveTo>
                <a:lnTo>
                  <a:pt x="307960" y="375038"/>
                </a:lnTo>
                <a:lnTo>
                  <a:pt x="292367" y="371868"/>
                </a:lnTo>
                <a:lnTo>
                  <a:pt x="279609" y="363282"/>
                </a:lnTo>
                <a:lnTo>
                  <a:pt x="270993" y="350529"/>
                </a:lnTo>
                <a:lnTo>
                  <a:pt x="267830" y="334883"/>
                </a:lnTo>
                <a:lnTo>
                  <a:pt x="267830" y="93746"/>
                </a:lnTo>
                <a:lnTo>
                  <a:pt x="269442" y="86355"/>
                </a:lnTo>
                <a:lnTo>
                  <a:pt x="271102" y="78129"/>
                </a:lnTo>
                <a:lnTo>
                  <a:pt x="279688" y="65370"/>
                </a:lnTo>
                <a:lnTo>
                  <a:pt x="292441" y="56754"/>
                </a:lnTo>
                <a:lnTo>
                  <a:pt x="308087" y="53591"/>
                </a:lnTo>
                <a:lnTo>
                  <a:pt x="334756" y="53591"/>
                </a:lnTo>
                <a:lnTo>
                  <a:pt x="350375" y="56754"/>
                </a:lnTo>
                <a:lnTo>
                  <a:pt x="363139" y="65370"/>
                </a:lnTo>
                <a:lnTo>
                  <a:pt x="371734" y="78129"/>
                </a:lnTo>
                <a:lnTo>
                  <a:pt x="372190" y="80387"/>
                </a:lnTo>
                <a:lnTo>
                  <a:pt x="300721" y="80387"/>
                </a:lnTo>
                <a:lnTo>
                  <a:pt x="294753" y="86355"/>
                </a:lnTo>
                <a:lnTo>
                  <a:pt x="294753" y="342248"/>
                </a:lnTo>
                <a:lnTo>
                  <a:pt x="300721" y="348217"/>
                </a:lnTo>
                <a:lnTo>
                  <a:pt x="372196" y="348217"/>
                </a:lnTo>
                <a:lnTo>
                  <a:pt x="371705" y="350529"/>
                </a:lnTo>
                <a:lnTo>
                  <a:pt x="363084" y="363282"/>
                </a:lnTo>
                <a:lnTo>
                  <a:pt x="350314" y="371868"/>
                </a:lnTo>
                <a:lnTo>
                  <a:pt x="334756" y="375038"/>
                </a:lnTo>
                <a:close/>
              </a:path>
              <a:path w="375285" h="375285">
                <a:moveTo>
                  <a:pt x="372196" y="348217"/>
                </a:moveTo>
                <a:lnTo>
                  <a:pt x="342248" y="348217"/>
                </a:lnTo>
                <a:lnTo>
                  <a:pt x="348217" y="342248"/>
                </a:lnTo>
                <a:lnTo>
                  <a:pt x="348217" y="86355"/>
                </a:lnTo>
                <a:lnTo>
                  <a:pt x="342248" y="80387"/>
                </a:lnTo>
                <a:lnTo>
                  <a:pt x="372190" y="80387"/>
                </a:lnTo>
                <a:lnTo>
                  <a:pt x="374886" y="93746"/>
                </a:lnTo>
                <a:lnTo>
                  <a:pt x="374886" y="334883"/>
                </a:lnTo>
                <a:lnTo>
                  <a:pt x="372196" y="348217"/>
                </a:lnTo>
                <a:close/>
              </a:path>
            </a:pathLst>
          </a:custGeom>
          <a:solidFill>
            <a:srgbClr val="494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346" y="692116"/>
            <a:ext cx="59289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Key</a:t>
            </a:r>
            <a:r>
              <a:rPr spc="-260" dirty="0"/>
              <a:t> </a:t>
            </a:r>
            <a:r>
              <a:rPr spc="-195" dirty="0"/>
              <a:t>Features</a:t>
            </a:r>
            <a:r>
              <a:rPr spc="-260" dirty="0"/>
              <a:t> </a:t>
            </a:r>
            <a:r>
              <a:rPr spc="-515" dirty="0"/>
              <a:t>&amp;</a:t>
            </a:r>
            <a:r>
              <a:rPr spc="-254" dirty="0"/>
              <a:t> </a:t>
            </a:r>
            <a:r>
              <a:rPr spc="-215" dirty="0"/>
              <a:t>Kisaan</a:t>
            </a:r>
            <a:r>
              <a:rPr spc="-260" dirty="0"/>
              <a:t> </a:t>
            </a:r>
            <a:r>
              <a:rPr spc="-195" dirty="0"/>
              <a:t>Mitra's</a:t>
            </a:r>
            <a:r>
              <a:rPr spc="-254" dirty="0"/>
              <a:t> </a:t>
            </a:r>
            <a:r>
              <a:rPr spc="-135" dirty="0"/>
              <a:t>Edge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7346" y="2095844"/>
            <a:ext cx="3080385" cy="1412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94105">
              <a:lnSpc>
                <a:spcPct val="102299"/>
              </a:lnSpc>
              <a:spcBef>
                <a:spcPts val="90"/>
              </a:spcBef>
            </a:pPr>
            <a:r>
              <a:rPr sz="1650" b="1" spc="-100" dirty="0">
                <a:solidFill>
                  <a:srgbClr val="262525"/>
                </a:solidFill>
                <a:latin typeface="Verdana"/>
                <a:cs typeface="Verdana"/>
              </a:rPr>
              <a:t>High-</a:t>
            </a:r>
            <a:r>
              <a:rPr sz="1650" b="1" spc="-10" dirty="0">
                <a:solidFill>
                  <a:srgbClr val="262525"/>
                </a:solidFill>
                <a:latin typeface="Verdana"/>
                <a:cs typeface="Verdana"/>
              </a:rPr>
              <a:t>Accuracy </a:t>
            </a:r>
            <a:r>
              <a:rPr sz="1650" b="1" spc="-120" dirty="0">
                <a:solidFill>
                  <a:srgbClr val="262525"/>
                </a:solidFill>
                <a:latin typeface="Verdana"/>
                <a:cs typeface="Verdana"/>
              </a:rPr>
              <a:t>Recommendations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9600"/>
              </a:lnSpc>
              <a:spcBef>
                <a:spcPts val="580"/>
              </a:spcBef>
            </a:pP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7-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parametermodel (N,P, K,</a:t>
            </a:r>
            <a:r>
              <a:rPr sz="1350" spc="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pH, 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Temp,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Humidity,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Rainfall)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262525"/>
                </a:solidFill>
                <a:latin typeface="Trebuchet MS"/>
                <a:cs typeface="Trebuchet MS"/>
              </a:rPr>
              <a:t>ensures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scientific, 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precise</a:t>
            </a:r>
            <a:r>
              <a:rPr sz="1350" spc="-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advice.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33694" y="2106687"/>
            <a:ext cx="3108960" cy="1147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262525"/>
                </a:solidFill>
                <a:latin typeface="Verdana"/>
                <a:cs typeface="Verdana"/>
              </a:rPr>
              <a:t>Zero-</a:t>
            </a:r>
            <a:r>
              <a:rPr sz="1650" b="1" spc="-50" dirty="0">
                <a:solidFill>
                  <a:srgbClr val="262525"/>
                </a:solidFill>
                <a:latin typeface="Verdana"/>
                <a:cs typeface="Verdana"/>
              </a:rPr>
              <a:t>Cost</a:t>
            </a:r>
            <a:r>
              <a:rPr sz="16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90" dirty="0">
                <a:solidFill>
                  <a:srgbClr val="262525"/>
                </a:solidFill>
                <a:latin typeface="Verdana"/>
                <a:cs typeface="Verdana"/>
              </a:rPr>
              <a:t>for</a:t>
            </a:r>
            <a:r>
              <a:rPr sz="16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0" dirty="0">
                <a:solidFill>
                  <a:srgbClr val="262525"/>
                </a:solidFill>
                <a:latin typeface="Verdana"/>
                <a:cs typeface="Verdana"/>
              </a:rPr>
              <a:t>Farmers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9600"/>
              </a:lnSpc>
              <a:spcBef>
                <a:spcPts val="515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Builton</a:t>
            </a:r>
            <a:r>
              <a:rPr sz="1350" spc="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open-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sourcetechnologies,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making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50" dirty="0">
                <a:solidFill>
                  <a:srgbClr val="262525"/>
                </a:solidFill>
                <a:latin typeface="Trebuchet MS"/>
                <a:cs typeface="Trebuchet MS"/>
              </a:rPr>
              <a:t>it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free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accessible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to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every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farmer.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46" y="4572000"/>
            <a:ext cx="2837815" cy="1156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5" dirty="0">
                <a:solidFill>
                  <a:srgbClr val="262525"/>
                </a:solidFill>
                <a:latin typeface="Verdana"/>
                <a:cs typeface="Verdana"/>
              </a:rPr>
              <a:t>Extensible</a:t>
            </a:r>
            <a:r>
              <a:rPr sz="1650" b="1" spc="-1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0" dirty="0">
                <a:solidFill>
                  <a:srgbClr val="262525"/>
                </a:solidFill>
                <a:latin typeface="Verdana"/>
                <a:cs typeface="Verdana"/>
              </a:rPr>
              <a:t>Platform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1900"/>
              </a:lnSpc>
              <a:spcBef>
                <a:spcPts val="480"/>
              </a:spcBef>
            </a:pP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Architectureallows</a:t>
            </a:r>
            <a:r>
              <a:rPr sz="1350" spc="3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easyaddition</a:t>
            </a:r>
            <a:r>
              <a:rPr sz="1350" spc="30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of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future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modules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like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25" dirty="0">
                <a:solidFill>
                  <a:srgbClr val="262525"/>
                </a:solidFill>
                <a:latin typeface="Trebuchet MS"/>
                <a:cs typeface="Trebuchet MS"/>
              </a:rPr>
              <a:t>fertilizer,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30" dirty="0">
                <a:solidFill>
                  <a:srgbClr val="262525"/>
                </a:solidFill>
                <a:latin typeface="Trebuchet MS"/>
                <a:cs typeface="Trebuchet MS"/>
              </a:rPr>
              <a:t>pest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detection,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market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prices.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569" y="2094272"/>
            <a:ext cx="3192780" cy="1147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262525"/>
                </a:solidFill>
                <a:latin typeface="Verdana"/>
                <a:cs typeface="Verdana"/>
              </a:rPr>
              <a:t>Simple</a:t>
            </a:r>
            <a:r>
              <a:rPr sz="16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30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16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65" dirty="0">
                <a:solidFill>
                  <a:srgbClr val="262525"/>
                </a:solidFill>
                <a:latin typeface="Verdana"/>
                <a:cs typeface="Verdana"/>
              </a:rPr>
              <a:t>Accessible</a:t>
            </a:r>
            <a:r>
              <a:rPr sz="1650" b="1" spc="-12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75" dirty="0">
                <a:solidFill>
                  <a:srgbClr val="262525"/>
                </a:solidFill>
                <a:latin typeface="Verdana"/>
                <a:cs typeface="Verdana"/>
              </a:rPr>
              <a:t>Interface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9600"/>
              </a:lnSpc>
              <a:spcBef>
                <a:spcPts val="515"/>
              </a:spcBef>
            </a:pP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Designed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for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30" dirty="0">
                <a:solidFill>
                  <a:srgbClr val="262525"/>
                </a:solidFill>
                <a:latin typeface="Trebuchet MS"/>
                <a:cs typeface="Trebuchet MS"/>
              </a:rPr>
              <a:t>all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 farmers,regardlessof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digital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literacy,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with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multiple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vernacular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language</a:t>
            </a:r>
            <a:r>
              <a:rPr sz="1350" spc="-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support.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18764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175" y="2486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2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30956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5" y="57150"/>
                </a:moveTo>
                <a:lnTo>
                  <a:pt x="24765" y="57150"/>
                </a:lnTo>
                <a:lnTo>
                  <a:pt x="21695" y="56514"/>
                </a:lnTo>
                <a:lnTo>
                  <a:pt x="21393" y="56514"/>
                </a:lnTo>
                <a:lnTo>
                  <a:pt x="0" y="32385"/>
                </a:lnTo>
                <a:lnTo>
                  <a:pt x="0" y="24765"/>
                </a:lnTo>
                <a:lnTo>
                  <a:pt x="24765" y="0"/>
                </a:lnTo>
                <a:lnTo>
                  <a:pt x="32385" y="0"/>
                </a:lnTo>
                <a:lnTo>
                  <a:pt x="57150" y="24765"/>
                </a:lnTo>
                <a:lnTo>
                  <a:pt x="57150" y="32385"/>
                </a:lnTo>
                <a:lnTo>
                  <a:pt x="35941" y="56514"/>
                </a:lnTo>
                <a:lnTo>
                  <a:pt x="32385" y="5715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7052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5" y="57150"/>
                </a:moveTo>
                <a:lnTo>
                  <a:pt x="24765" y="57150"/>
                </a:lnTo>
                <a:lnTo>
                  <a:pt x="21695" y="56514"/>
                </a:lnTo>
                <a:lnTo>
                  <a:pt x="21393" y="56514"/>
                </a:lnTo>
                <a:lnTo>
                  <a:pt x="0" y="32385"/>
                </a:lnTo>
                <a:lnTo>
                  <a:pt x="0" y="24765"/>
                </a:lnTo>
                <a:lnTo>
                  <a:pt x="20912" y="762"/>
                </a:lnTo>
                <a:lnTo>
                  <a:pt x="20498" y="762"/>
                </a:lnTo>
                <a:lnTo>
                  <a:pt x="24765" y="0"/>
                </a:lnTo>
                <a:lnTo>
                  <a:pt x="32385" y="0"/>
                </a:lnTo>
                <a:lnTo>
                  <a:pt x="57150" y="24765"/>
                </a:lnTo>
                <a:lnTo>
                  <a:pt x="57150" y="32385"/>
                </a:lnTo>
                <a:lnTo>
                  <a:pt x="35941" y="56514"/>
                </a:lnTo>
                <a:lnTo>
                  <a:pt x="32385" y="5715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4333875"/>
            <a:ext cx="4905374" cy="49053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972175" y="18764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1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2175" y="2486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4" y="57149"/>
                </a:moveTo>
                <a:lnTo>
                  <a:pt x="24764" y="57149"/>
                </a:lnTo>
                <a:lnTo>
                  <a:pt x="21081" y="56387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4" y="0"/>
                </a:lnTo>
                <a:lnTo>
                  <a:pt x="57149" y="24764"/>
                </a:lnTo>
                <a:lnTo>
                  <a:pt x="57149" y="32384"/>
                </a:lnTo>
                <a:lnTo>
                  <a:pt x="32384" y="57149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72175" y="30956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5" y="57150"/>
                </a:moveTo>
                <a:lnTo>
                  <a:pt x="24765" y="57150"/>
                </a:lnTo>
                <a:lnTo>
                  <a:pt x="21695" y="56514"/>
                </a:lnTo>
                <a:lnTo>
                  <a:pt x="21393" y="56514"/>
                </a:lnTo>
                <a:lnTo>
                  <a:pt x="0" y="32385"/>
                </a:lnTo>
                <a:lnTo>
                  <a:pt x="0" y="24765"/>
                </a:lnTo>
                <a:lnTo>
                  <a:pt x="24765" y="0"/>
                </a:lnTo>
                <a:lnTo>
                  <a:pt x="32385" y="0"/>
                </a:lnTo>
                <a:lnTo>
                  <a:pt x="57150" y="24765"/>
                </a:lnTo>
                <a:lnTo>
                  <a:pt x="57150" y="32385"/>
                </a:lnTo>
                <a:lnTo>
                  <a:pt x="35940" y="56514"/>
                </a:lnTo>
                <a:lnTo>
                  <a:pt x="32385" y="5715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2175" y="37052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5" y="57150"/>
                </a:moveTo>
                <a:lnTo>
                  <a:pt x="24765" y="57150"/>
                </a:lnTo>
                <a:lnTo>
                  <a:pt x="21695" y="56514"/>
                </a:lnTo>
                <a:lnTo>
                  <a:pt x="21393" y="56514"/>
                </a:lnTo>
                <a:lnTo>
                  <a:pt x="0" y="32385"/>
                </a:lnTo>
                <a:lnTo>
                  <a:pt x="0" y="24765"/>
                </a:lnTo>
                <a:lnTo>
                  <a:pt x="20913" y="762"/>
                </a:lnTo>
                <a:lnTo>
                  <a:pt x="20498" y="762"/>
                </a:lnTo>
                <a:lnTo>
                  <a:pt x="24765" y="0"/>
                </a:lnTo>
                <a:lnTo>
                  <a:pt x="32385" y="0"/>
                </a:lnTo>
                <a:lnTo>
                  <a:pt x="57150" y="24765"/>
                </a:lnTo>
                <a:lnTo>
                  <a:pt x="57150" y="32385"/>
                </a:lnTo>
                <a:lnTo>
                  <a:pt x="35940" y="56514"/>
                </a:lnTo>
                <a:lnTo>
                  <a:pt x="32385" y="5715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075" y="4333875"/>
            <a:ext cx="4905374" cy="49053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Impact</a:t>
            </a:r>
            <a:r>
              <a:rPr spc="-265" dirty="0"/>
              <a:t> </a:t>
            </a:r>
            <a:r>
              <a:rPr spc="-515" dirty="0"/>
              <a:t>&amp;</a:t>
            </a:r>
            <a:r>
              <a:rPr spc="-265" dirty="0"/>
              <a:t> </a:t>
            </a:r>
            <a:r>
              <a:rPr spc="-200" dirty="0"/>
              <a:t>Viability:</a:t>
            </a:r>
            <a:r>
              <a:rPr spc="-260" dirty="0"/>
              <a:t> </a:t>
            </a:r>
            <a:r>
              <a:rPr spc="-185" dirty="0"/>
              <a:t>Cultivating</a:t>
            </a:r>
            <a:r>
              <a:rPr spc="-265" dirty="0"/>
              <a:t> </a:t>
            </a:r>
            <a:r>
              <a:rPr spc="-240" dirty="0"/>
              <a:t>a</a:t>
            </a:r>
            <a:r>
              <a:rPr spc="-260" dirty="0"/>
              <a:t> </a:t>
            </a:r>
            <a:r>
              <a:rPr spc="-210" dirty="0"/>
              <a:t>Better</a:t>
            </a:r>
            <a:r>
              <a:rPr spc="-265" dirty="0"/>
              <a:t> </a:t>
            </a:r>
            <a:r>
              <a:rPr spc="-160" dirty="0"/>
              <a:t>Future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374" y="1260287"/>
            <a:ext cx="5152390" cy="2715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latin typeface="Verdana"/>
                <a:cs typeface="Verdana"/>
              </a:rPr>
              <a:t>Profound</a:t>
            </a:r>
            <a:r>
              <a:rPr sz="2000" b="1" spc="-160" dirty="0">
                <a:latin typeface="Verdana"/>
                <a:cs typeface="Verdana"/>
              </a:rPr>
              <a:t> </a:t>
            </a:r>
            <a:r>
              <a:rPr sz="2000" b="1" spc="-35" dirty="0">
                <a:latin typeface="Verdana"/>
                <a:cs typeface="Verdana"/>
              </a:rPr>
              <a:t>Impact</a:t>
            </a:r>
            <a:endParaRPr sz="2000" dirty="0">
              <a:latin typeface="Verdana"/>
              <a:cs typeface="Verdana"/>
            </a:endParaRPr>
          </a:p>
          <a:p>
            <a:pPr marL="286385" marR="266065">
              <a:lnSpc>
                <a:spcPct val="134300"/>
              </a:lnSpc>
              <a:spcBef>
                <a:spcPts val="975"/>
              </a:spcBef>
            </a:pPr>
            <a:r>
              <a:rPr sz="1350" b="1" spc="-125" dirty="0">
                <a:solidFill>
                  <a:srgbClr val="262525"/>
                </a:solidFill>
                <a:latin typeface="Verdana"/>
                <a:cs typeface="Verdana"/>
              </a:rPr>
              <a:t>Increased</a:t>
            </a:r>
            <a:r>
              <a:rPr sz="1350" b="1" spc="-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Farmer</a:t>
            </a:r>
            <a:r>
              <a:rPr lang="en-IN" sz="1350" b="1" spc="-1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Profitability:</a:t>
            </a:r>
            <a:r>
              <a:rPr sz="1350" b="1" spc="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Optimized</a:t>
            </a:r>
            <a:r>
              <a:rPr sz="1350" spc="8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crop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selection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leads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to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higher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yields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income.</a:t>
            </a:r>
            <a:endParaRPr sz="1350" dirty="0">
              <a:latin typeface="Trebuchet MS"/>
              <a:cs typeface="Trebuchet MS"/>
            </a:endParaRPr>
          </a:p>
          <a:p>
            <a:pPr marL="286385" marR="57785">
              <a:lnSpc>
                <a:spcPct val="129600"/>
              </a:lnSpc>
              <a:spcBef>
                <a:spcPts val="525"/>
              </a:spcBef>
            </a:pP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Sustainable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Agriculture:</a:t>
            </a:r>
            <a:r>
              <a:rPr sz="1350" b="1" spc="-3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Promotes</a:t>
            </a:r>
            <a:r>
              <a:rPr sz="135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soil</a:t>
            </a:r>
            <a:r>
              <a:rPr sz="135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health</a:t>
            </a:r>
            <a:r>
              <a:rPr sz="1350" spc="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reduces resource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depletion.</a:t>
            </a:r>
            <a:endParaRPr sz="1350" dirty="0">
              <a:latin typeface="Trebuchet MS"/>
              <a:cs typeface="Trebuchet MS"/>
            </a:endParaRPr>
          </a:p>
          <a:p>
            <a:pPr marL="286385" marR="5080">
              <a:lnSpc>
                <a:spcPct val="129600"/>
              </a:lnSpc>
              <a:spcBef>
                <a:spcPts val="225"/>
              </a:spcBef>
            </a:pPr>
            <a:r>
              <a:rPr sz="1350" b="1" spc="-120" dirty="0">
                <a:solidFill>
                  <a:srgbClr val="262525"/>
                </a:solidFill>
                <a:latin typeface="Verdana"/>
                <a:cs typeface="Verdana"/>
              </a:rPr>
              <a:t>National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Food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95" dirty="0">
                <a:solidFill>
                  <a:srgbClr val="262525"/>
                </a:solidFill>
                <a:latin typeface="Verdana"/>
                <a:cs typeface="Verdana"/>
              </a:rPr>
              <a:t>Security:</a:t>
            </a:r>
            <a:r>
              <a:rPr sz="1350" b="1" spc="-2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Improves</a:t>
            </a:r>
            <a:r>
              <a:rPr sz="1350" spc="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productivity,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contributing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to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stable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food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supply.</a:t>
            </a:r>
            <a:endParaRPr sz="1350" dirty="0">
              <a:latin typeface="Trebuchet MS"/>
              <a:cs typeface="Trebuchet MS"/>
            </a:endParaRPr>
          </a:p>
          <a:p>
            <a:pPr marL="286385" marR="495300">
              <a:lnSpc>
                <a:spcPct val="129600"/>
              </a:lnSpc>
              <a:spcBef>
                <a:spcPts val="75"/>
              </a:spcBef>
            </a:pP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Data-</a:t>
            </a:r>
            <a:r>
              <a:rPr sz="1350" b="1" spc="-114" dirty="0">
                <a:solidFill>
                  <a:srgbClr val="262525"/>
                </a:solidFill>
                <a:latin typeface="Verdana"/>
                <a:cs typeface="Verdana"/>
              </a:rPr>
              <a:t>Driven</a:t>
            </a: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85" dirty="0">
                <a:solidFill>
                  <a:srgbClr val="262525"/>
                </a:solidFill>
                <a:latin typeface="Verdana"/>
                <a:cs typeface="Verdana"/>
              </a:rPr>
              <a:t>Policy</a:t>
            </a: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Making:</a:t>
            </a:r>
            <a:r>
              <a:rPr sz="1350" b="1" spc="-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65" dirty="0">
                <a:solidFill>
                  <a:srgbClr val="262525"/>
                </a:solidFill>
                <a:latin typeface="Trebuchet MS"/>
                <a:cs typeface="Trebuchet MS"/>
              </a:rPr>
              <a:t>Aggregated</a:t>
            </a:r>
            <a:r>
              <a:rPr sz="1350" spc="2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data</a:t>
            </a:r>
            <a:r>
              <a:rPr sz="1350" spc="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informs 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government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resource</a:t>
            </a:r>
            <a:r>
              <a:rPr sz="1350" spc="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allocation.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0926" y="1260287"/>
            <a:ext cx="5069205" cy="2715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latin typeface="Verdana"/>
                <a:cs typeface="Verdana"/>
              </a:rPr>
              <a:t>Feasibility</a:t>
            </a:r>
            <a:r>
              <a:rPr sz="2000" b="1" spc="-170" dirty="0">
                <a:latin typeface="Verdana"/>
                <a:cs typeface="Verdana"/>
              </a:rPr>
              <a:t> </a:t>
            </a:r>
            <a:r>
              <a:rPr sz="2000" b="1" spc="-365" dirty="0">
                <a:latin typeface="Verdana"/>
                <a:cs typeface="Verdana"/>
              </a:rPr>
              <a:t>&amp;</a:t>
            </a:r>
            <a:r>
              <a:rPr sz="2000" b="1" spc="-16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Viability</a:t>
            </a:r>
            <a:endParaRPr sz="2000" dirty="0">
              <a:latin typeface="Verdana"/>
              <a:cs typeface="Verdana"/>
            </a:endParaRPr>
          </a:p>
          <a:p>
            <a:pPr marL="286385" marR="311785">
              <a:lnSpc>
                <a:spcPct val="134300"/>
              </a:lnSpc>
              <a:spcBef>
                <a:spcPts val="975"/>
              </a:spcBef>
            </a:pPr>
            <a:r>
              <a:rPr sz="1350" b="1" spc="-114" dirty="0">
                <a:solidFill>
                  <a:srgbClr val="262525"/>
                </a:solidFill>
                <a:latin typeface="Verdana"/>
                <a:cs typeface="Verdana"/>
              </a:rPr>
              <a:t>Strong</a:t>
            </a:r>
            <a:r>
              <a:rPr lang="en-IN" sz="1350" b="1" spc="-11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4" dirty="0">
                <a:solidFill>
                  <a:srgbClr val="262525"/>
                </a:solidFill>
                <a:latin typeface="Verdana"/>
                <a:cs typeface="Verdana"/>
              </a:rPr>
              <a:t>Government</a:t>
            </a:r>
            <a:r>
              <a:rPr lang="en-IN" sz="1350" b="1" spc="-114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4" dirty="0">
                <a:solidFill>
                  <a:srgbClr val="262525"/>
                </a:solidFill>
                <a:latin typeface="Verdana"/>
                <a:cs typeface="Verdana"/>
              </a:rPr>
              <a:t>Alignment:</a:t>
            </a:r>
            <a:r>
              <a:rPr sz="1350" b="1" spc="1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Supports</a:t>
            </a:r>
            <a:r>
              <a:rPr sz="1350" spc="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"Digital</a:t>
            </a:r>
            <a:r>
              <a:rPr sz="1350" spc="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India"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"Doubling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Farmers'</a:t>
            </a:r>
            <a:r>
              <a:rPr sz="1350" spc="-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Income."</a:t>
            </a:r>
            <a:endParaRPr sz="1350" dirty="0">
              <a:latin typeface="Trebuchet MS"/>
              <a:cs typeface="Trebuchet MS"/>
            </a:endParaRPr>
          </a:p>
          <a:p>
            <a:pPr marL="286385" marR="104775">
              <a:lnSpc>
                <a:spcPct val="129600"/>
              </a:lnSpc>
              <a:spcBef>
                <a:spcPts val="525"/>
              </a:spcBef>
            </a:pPr>
            <a:r>
              <a:rPr sz="1350" b="1" spc="-120" dirty="0">
                <a:solidFill>
                  <a:srgbClr val="262525"/>
                </a:solidFill>
                <a:latin typeface="Verdana"/>
                <a:cs typeface="Verdana"/>
              </a:rPr>
              <a:t>High</a:t>
            </a:r>
            <a:r>
              <a:rPr sz="13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Adoption</a:t>
            </a:r>
            <a:r>
              <a:rPr sz="1350" b="1" spc="-1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Potential:</a:t>
            </a:r>
            <a:r>
              <a:rPr sz="1350" b="1" spc="-5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spc="65" dirty="0">
                <a:solidFill>
                  <a:srgbClr val="262525"/>
                </a:solidFill>
                <a:latin typeface="Trebuchet MS"/>
                <a:cs typeface="Trebuchet MS"/>
              </a:rPr>
              <a:t>Leverages</a:t>
            </a:r>
            <a:r>
              <a:rPr sz="1350" spc="-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60" dirty="0">
                <a:solidFill>
                  <a:srgbClr val="262525"/>
                </a:solidFill>
                <a:latin typeface="Trebuchet MS"/>
                <a:cs typeface="Trebuchet MS"/>
              </a:rPr>
              <a:t>growing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smartphone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and</a:t>
            </a:r>
            <a:r>
              <a:rPr sz="1350" spc="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14" dirty="0">
                <a:solidFill>
                  <a:srgbClr val="262525"/>
                </a:solidFill>
                <a:latin typeface="Trebuchet MS"/>
                <a:cs typeface="Trebuchet MS"/>
              </a:rPr>
              <a:t>4G</a:t>
            </a:r>
            <a:r>
              <a:rPr sz="1350" spc="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penetration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in</a:t>
            </a:r>
            <a:r>
              <a:rPr sz="1350" spc="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rural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India.</a:t>
            </a:r>
            <a:endParaRPr sz="1350" dirty="0">
              <a:latin typeface="Trebuchet MS"/>
              <a:cs typeface="Trebuchet MS"/>
            </a:endParaRPr>
          </a:p>
          <a:p>
            <a:pPr marL="286385" marR="5080">
              <a:lnSpc>
                <a:spcPct val="129600"/>
              </a:lnSpc>
              <a:spcBef>
                <a:spcPts val="225"/>
              </a:spcBef>
            </a:pPr>
            <a:r>
              <a:rPr sz="1350" b="1" spc="-90" dirty="0">
                <a:solidFill>
                  <a:srgbClr val="262525"/>
                </a:solidFill>
                <a:latin typeface="Verdana"/>
                <a:cs typeface="Verdana"/>
              </a:rPr>
              <a:t>Technically</a:t>
            </a:r>
            <a:r>
              <a:rPr sz="1350" b="1" spc="-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0" dirty="0">
                <a:solidFill>
                  <a:srgbClr val="262525"/>
                </a:solidFill>
                <a:latin typeface="Verdana"/>
                <a:cs typeface="Verdana"/>
              </a:rPr>
              <a:t>Feasible:</a:t>
            </a:r>
            <a:r>
              <a:rPr sz="1350" b="1" spc="3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Proven,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robust,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low-</a:t>
            </a:r>
            <a:r>
              <a:rPr sz="1350" spc="65" dirty="0">
                <a:solidFill>
                  <a:srgbClr val="262525"/>
                </a:solidFill>
                <a:latin typeface="Trebuchet MS"/>
                <a:cs typeface="Trebuchet MS"/>
              </a:rPr>
              <a:t>cost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technology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stack.</a:t>
            </a:r>
            <a:endParaRPr sz="1350" dirty="0">
              <a:latin typeface="Trebuchet MS"/>
              <a:cs typeface="Trebuchet MS"/>
            </a:endParaRPr>
          </a:p>
          <a:p>
            <a:pPr marL="286385" marR="50800">
              <a:lnSpc>
                <a:spcPct val="129600"/>
              </a:lnSpc>
              <a:spcBef>
                <a:spcPts val="75"/>
              </a:spcBef>
            </a:pPr>
            <a:r>
              <a:rPr sz="1350" b="1" spc="-95" dirty="0">
                <a:solidFill>
                  <a:srgbClr val="262525"/>
                </a:solidFill>
                <a:latin typeface="Verdana"/>
                <a:cs typeface="Verdana"/>
              </a:rPr>
              <a:t>Scalable</a:t>
            </a:r>
            <a:r>
              <a:rPr sz="1350" b="1" spc="-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260" dirty="0">
                <a:solidFill>
                  <a:srgbClr val="262525"/>
                </a:solidFill>
                <a:latin typeface="Verdana"/>
                <a:cs typeface="Verdana"/>
              </a:rPr>
              <a:t>&amp;</a:t>
            </a:r>
            <a:r>
              <a:rPr sz="1350" b="1" spc="-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b="1" spc="-105" dirty="0">
                <a:solidFill>
                  <a:srgbClr val="262525"/>
                </a:solidFill>
                <a:latin typeface="Verdana"/>
                <a:cs typeface="Verdana"/>
              </a:rPr>
              <a:t>Non-</a:t>
            </a:r>
            <a:r>
              <a:rPr sz="1350" b="1" spc="-110" dirty="0">
                <a:solidFill>
                  <a:srgbClr val="262525"/>
                </a:solidFill>
                <a:latin typeface="Verdana"/>
                <a:cs typeface="Verdana"/>
              </a:rPr>
              <a:t>Disruptive:</a:t>
            </a:r>
            <a:r>
              <a:rPr sz="1350" b="1" spc="2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Integrates</a:t>
            </a:r>
            <a:r>
              <a:rPr sz="1350" spc="8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seamlessly</a:t>
            </a:r>
            <a:r>
              <a:rPr sz="1350" spc="8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without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overhauling</a:t>
            </a:r>
            <a:r>
              <a:rPr sz="1350" spc="1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existing</a:t>
            </a:r>
            <a:r>
              <a:rPr sz="1350" spc="1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45" dirty="0">
                <a:solidFill>
                  <a:srgbClr val="262525"/>
                </a:solidFill>
                <a:latin typeface="Trebuchet MS"/>
                <a:cs typeface="Trebuchet MS"/>
              </a:rPr>
              <a:t>systems.</a:t>
            </a:r>
            <a:endParaRPr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690" y="2070611"/>
            <a:ext cx="3306445" cy="525780"/>
            <a:chOff x="594690" y="2070611"/>
            <a:chExt cx="3306445" cy="525780"/>
          </a:xfrm>
        </p:grpSpPr>
        <p:sp>
          <p:nvSpPr>
            <p:cNvPr id="3" name="object 3"/>
            <p:cNvSpPr/>
            <p:nvPr/>
          </p:nvSpPr>
          <p:spPr>
            <a:xfrm>
              <a:off x="600016" y="2076325"/>
              <a:ext cx="3295650" cy="514350"/>
            </a:xfrm>
            <a:custGeom>
              <a:avLst/>
              <a:gdLst/>
              <a:ahLst/>
              <a:cxnLst/>
              <a:rect l="l" t="t" r="r" b="b"/>
              <a:pathLst>
                <a:path w="3295650" h="514350">
                  <a:moveTo>
                    <a:pt x="2866891" y="514324"/>
                  </a:moveTo>
                  <a:lnTo>
                    <a:pt x="2866891" y="428603"/>
                  </a:lnTo>
                  <a:lnTo>
                    <a:pt x="0" y="428603"/>
                  </a:lnTo>
                  <a:lnTo>
                    <a:pt x="0" y="85720"/>
                  </a:lnTo>
                  <a:lnTo>
                    <a:pt x="2866891" y="85720"/>
                  </a:lnTo>
                  <a:lnTo>
                    <a:pt x="2866891" y="0"/>
                  </a:lnTo>
                  <a:lnTo>
                    <a:pt x="3295495" y="257162"/>
                  </a:lnTo>
                  <a:lnTo>
                    <a:pt x="2866891" y="51432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690" y="2070611"/>
              <a:ext cx="3306445" cy="525780"/>
            </a:xfrm>
            <a:custGeom>
              <a:avLst/>
              <a:gdLst/>
              <a:ahLst/>
              <a:cxnLst/>
              <a:rect l="l" t="t" r="r" b="b"/>
              <a:pathLst>
                <a:path w="3306445" h="525780">
                  <a:moveTo>
                    <a:pt x="2872217" y="91435"/>
                  </a:moveTo>
                  <a:lnTo>
                    <a:pt x="2866883" y="91435"/>
                  </a:lnTo>
                  <a:lnTo>
                    <a:pt x="2866883" y="3809"/>
                  </a:lnTo>
                  <a:lnTo>
                    <a:pt x="2867899" y="2031"/>
                  </a:lnTo>
                  <a:lnTo>
                    <a:pt x="2871201" y="0"/>
                  </a:lnTo>
                  <a:lnTo>
                    <a:pt x="2873233" y="127"/>
                  </a:lnTo>
                  <a:lnTo>
                    <a:pt x="2874884" y="1142"/>
                  </a:lnTo>
                  <a:lnTo>
                    <a:pt x="2882503" y="5714"/>
                  </a:lnTo>
                  <a:lnTo>
                    <a:pt x="2872217" y="5714"/>
                  </a:lnTo>
                  <a:lnTo>
                    <a:pt x="2869423" y="10286"/>
                  </a:lnTo>
                  <a:lnTo>
                    <a:pt x="2877551" y="15162"/>
                  </a:lnTo>
                  <a:lnTo>
                    <a:pt x="2877551" y="86101"/>
                  </a:lnTo>
                  <a:lnTo>
                    <a:pt x="2872217" y="86101"/>
                  </a:lnTo>
                  <a:lnTo>
                    <a:pt x="2872217" y="91435"/>
                  </a:lnTo>
                  <a:close/>
                </a:path>
                <a:path w="3306445" h="525780">
                  <a:moveTo>
                    <a:pt x="2877551" y="15162"/>
                  </a:moveTo>
                  <a:lnTo>
                    <a:pt x="2869423" y="10286"/>
                  </a:lnTo>
                  <a:lnTo>
                    <a:pt x="2872217" y="5714"/>
                  </a:lnTo>
                  <a:lnTo>
                    <a:pt x="2877551" y="5714"/>
                  </a:lnTo>
                  <a:lnTo>
                    <a:pt x="2877551" y="15162"/>
                  </a:lnTo>
                  <a:close/>
                </a:path>
                <a:path w="3306445" h="525780">
                  <a:moveTo>
                    <a:pt x="3290408" y="262877"/>
                  </a:moveTo>
                  <a:lnTo>
                    <a:pt x="2877551" y="15162"/>
                  </a:lnTo>
                  <a:lnTo>
                    <a:pt x="2877551" y="5714"/>
                  </a:lnTo>
                  <a:lnTo>
                    <a:pt x="2882503" y="5714"/>
                  </a:lnTo>
                  <a:lnTo>
                    <a:pt x="3303488" y="258305"/>
                  </a:lnTo>
                  <a:lnTo>
                    <a:pt x="3298027" y="258305"/>
                  </a:lnTo>
                  <a:lnTo>
                    <a:pt x="3290408" y="262877"/>
                  </a:lnTo>
                  <a:close/>
                </a:path>
                <a:path w="3306445" h="525780">
                  <a:moveTo>
                    <a:pt x="2867010" y="439652"/>
                  </a:moveTo>
                  <a:lnTo>
                    <a:pt x="2412" y="439652"/>
                  </a:lnTo>
                  <a:lnTo>
                    <a:pt x="0" y="437239"/>
                  </a:lnTo>
                  <a:lnTo>
                    <a:pt x="0" y="88514"/>
                  </a:lnTo>
                  <a:lnTo>
                    <a:pt x="2412" y="86101"/>
                  </a:lnTo>
                  <a:lnTo>
                    <a:pt x="2866883" y="86101"/>
                  </a:lnTo>
                  <a:lnTo>
                    <a:pt x="2866883" y="91435"/>
                  </a:lnTo>
                  <a:lnTo>
                    <a:pt x="5333" y="91435"/>
                  </a:lnTo>
                  <a:lnTo>
                    <a:pt x="5333" y="96769"/>
                  </a:lnTo>
                  <a:lnTo>
                    <a:pt x="10667" y="96769"/>
                  </a:lnTo>
                  <a:lnTo>
                    <a:pt x="10667" y="428984"/>
                  </a:lnTo>
                  <a:lnTo>
                    <a:pt x="5333" y="428984"/>
                  </a:lnTo>
                  <a:lnTo>
                    <a:pt x="5333" y="434318"/>
                  </a:lnTo>
                  <a:lnTo>
                    <a:pt x="2867010" y="434318"/>
                  </a:lnTo>
                  <a:lnTo>
                    <a:pt x="2867010" y="439652"/>
                  </a:lnTo>
                  <a:close/>
                </a:path>
                <a:path w="3306445" h="525780">
                  <a:moveTo>
                    <a:pt x="2875138" y="96769"/>
                  </a:moveTo>
                  <a:lnTo>
                    <a:pt x="10667" y="96769"/>
                  </a:lnTo>
                  <a:lnTo>
                    <a:pt x="10667" y="91435"/>
                  </a:lnTo>
                  <a:lnTo>
                    <a:pt x="2872217" y="91435"/>
                  </a:lnTo>
                  <a:lnTo>
                    <a:pt x="2872217" y="86101"/>
                  </a:lnTo>
                  <a:lnTo>
                    <a:pt x="2877551" y="86101"/>
                  </a:lnTo>
                  <a:lnTo>
                    <a:pt x="2877551" y="94356"/>
                  </a:lnTo>
                  <a:lnTo>
                    <a:pt x="2875138" y="96769"/>
                  </a:lnTo>
                  <a:close/>
                </a:path>
                <a:path w="3306445" h="525780">
                  <a:moveTo>
                    <a:pt x="10667" y="96769"/>
                  </a:moveTo>
                  <a:lnTo>
                    <a:pt x="5333" y="96769"/>
                  </a:lnTo>
                  <a:lnTo>
                    <a:pt x="5333" y="91435"/>
                  </a:lnTo>
                  <a:lnTo>
                    <a:pt x="10667" y="91435"/>
                  </a:lnTo>
                  <a:lnTo>
                    <a:pt x="10667" y="96769"/>
                  </a:lnTo>
                  <a:close/>
                </a:path>
                <a:path w="3306445" h="525780">
                  <a:moveTo>
                    <a:pt x="3298027" y="267448"/>
                  </a:moveTo>
                  <a:lnTo>
                    <a:pt x="3290408" y="262877"/>
                  </a:lnTo>
                  <a:lnTo>
                    <a:pt x="3298027" y="258305"/>
                  </a:lnTo>
                  <a:lnTo>
                    <a:pt x="3300821" y="262877"/>
                  </a:lnTo>
                  <a:lnTo>
                    <a:pt x="3298027" y="267448"/>
                  </a:lnTo>
                  <a:close/>
                </a:path>
                <a:path w="3306445" h="525780">
                  <a:moveTo>
                    <a:pt x="3303488" y="267448"/>
                  </a:moveTo>
                  <a:lnTo>
                    <a:pt x="3298027" y="267448"/>
                  </a:lnTo>
                  <a:lnTo>
                    <a:pt x="3300821" y="262877"/>
                  </a:lnTo>
                  <a:lnTo>
                    <a:pt x="3298027" y="258305"/>
                  </a:lnTo>
                  <a:lnTo>
                    <a:pt x="3303488" y="258305"/>
                  </a:lnTo>
                  <a:lnTo>
                    <a:pt x="3305139" y="259321"/>
                  </a:lnTo>
                  <a:lnTo>
                    <a:pt x="3306028" y="260972"/>
                  </a:lnTo>
                  <a:lnTo>
                    <a:pt x="3306028" y="264781"/>
                  </a:lnTo>
                  <a:lnTo>
                    <a:pt x="3305012" y="266559"/>
                  </a:lnTo>
                  <a:lnTo>
                    <a:pt x="3303488" y="267448"/>
                  </a:lnTo>
                  <a:close/>
                </a:path>
                <a:path w="3306445" h="525780">
                  <a:moveTo>
                    <a:pt x="2882628" y="520039"/>
                  </a:moveTo>
                  <a:lnTo>
                    <a:pt x="2877551" y="520039"/>
                  </a:lnTo>
                  <a:lnTo>
                    <a:pt x="2877551" y="510591"/>
                  </a:lnTo>
                  <a:lnTo>
                    <a:pt x="3290408" y="262877"/>
                  </a:lnTo>
                  <a:lnTo>
                    <a:pt x="3298027" y="267448"/>
                  </a:lnTo>
                  <a:lnTo>
                    <a:pt x="3303488" y="267448"/>
                  </a:lnTo>
                  <a:lnTo>
                    <a:pt x="2882628" y="520039"/>
                  </a:lnTo>
                  <a:close/>
                </a:path>
                <a:path w="3306445" h="525780">
                  <a:moveTo>
                    <a:pt x="10667" y="434318"/>
                  </a:moveTo>
                  <a:lnTo>
                    <a:pt x="5333" y="434318"/>
                  </a:lnTo>
                  <a:lnTo>
                    <a:pt x="5333" y="428984"/>
                  </a:lnTo>
                  <a:lnTo>
                    <a:pt x="10667" y="428984"/>
                  </a:lnTo>
                  <a:lnTo>
                    <a:pt x="10667" y="434318"/>
                  </a:lnTo>
                  <a:close/>
                </a:path>
                <a:path w="3306445" h="525780">
                  <a:moveTo>
                    <a:pt x="2877551" y="439652"/>
                  </a:moveTo>
                  <a:lnTo>
                    <a:pt x="2872344" y="439652"/>
                  </a:lnTo>
                  <a:lnTo>
                    <a:pt x="2872344" y="434318"/>
                  </a:lnTo>
                  <a:lnTo>
                    <a:pt x="10667" y="434318"/>
                  </a:lnTo>
                  <a:lnTo>
                    <a:pt x="10667" y="428984"/>
                  </a:lnTo>
                  <a:lnTo>
                    <a:pt x="2875138" y="428984"/>
                  </a:lnTo>
                  <a:lnTo>
                    <a:pt x="2877551" y="431397"/>
                  </a:lnTo>
                  <a:lnTo>
                    <a:pt x="2877551" y="439652"/>
                  </a:lnTo>
                  <a:close/>
                </a:path>
                <a:path w="3306445" h="525780">
                  <a:moveTo>
                    <a:pt x="2873648" y="525449"/>
                  </a:moveTo>
                  <a:lnTo>
                    <a:pt x="2870999" y="525449"/>
                  </a:lnTo>
                  <a:lnTo>
                    <a:pt x="2868026" y="523849"/>
                  </a:lnTo>
                  <a:lnTo>
                    <a:pt x="2867010" y="521944"/>
                  </a:lnTo>
                  <a:lnTo>
                    <a:pt x="2867010" y="434318"/>
                  </a:lnTo>
                  <a:lnTo>
                    <a:pt x="2872344" y="434318"/>
                  </a:lnTo>
                  <a:lnTo>
                    <a:pt x="2872344" y="439652"/>
                  </a:lnTo>
                  <a:lnTo>
                    <a:pt x="2877551" y="439652"/>
                  </a:lnTo>
                  <a:lnTo>
                    <a:pt x="2877551" y="510591"/>
                  </a:lnTo>
                  <a:lnTo>
                    <a:pt x="2869423" y="515467"/>
                  </a:lnTo>
                  <a:lnTo>
                    <a:pt x="2872217" y="520039"/>
                  </a:lnTo>
                  <a:lnTo>
                    <a:pt x="2882628" y="520039"/>
                  </a:lnTo>
                  <a:lnTo>
                    <a:pt x="2875011" y="524611"/>
                  </a:lnTo>
                  <a:lnTo>
                    <a:pt x="2873648" y="525449"/>
                  </a:lnTo>
                  <a:close/>
                </a:path>
                <a:path w="3306445" h="525780">
                  <a:moveTo>
                    <a:pt x="2877551" y="520039"/>
                  </a:moveTo>
                  <a:lnTo>
                    <a:pt x="2872217" y="520039"/>
                  </a:lnTo>
                  <a:lnTo>
                    <a:pt x="2869423" y="515467"/>
                  </a:lnTo>
                  <a:lnTo>
                    <a:pt x="2877551" y="510591"/>
                  </a:lnTo>
                  <a:lnTo>
                    <a:pt x="2877551" y="520039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061626" y="1813448"/>
            <a:ext cx="3306445" cy="525780"/>
            <a:chOff x="4061626" y="1813448"/>
            <a:chExt cx="3306445" cy="525780"/>
          </a:xfrm>
        </p:grpSpPr>
        <p:sp>
          <p:nvSpPr>
            <p:cNvPr id="6" name="object 6"/>
            <p:cNvSpPr/>
            <p:nvPr/>
          </p:nvSpPr>
          <p:spPr>
            <a:xfrm>
              <a:off x="4066952" y="1819163"/>
              <a:ext cx="3295650" cy="514350"/>
            </a:xfrm>
            <a:custGeom>
              <a:avLst/>
              <a:gdLst/>
              <a:ahLst/>
              <a:cxnLst/>
              <a:rect l="l" t="t" r="r" b="b"/>
              <a:pathLst>
                <a:path w="3295650" h="514350">
                  <a:moveTo>
                    <a:pt x="2866891" y="514324"/>
                  </a:moveTo>
                  <a:lnTo>
                    <a:pt x="2866891" y="428603"/>
                  </a:lnTo>
                  <a:lnTo>
                    <a:pt x="0" y="428603"/>
                  </a:lnTo>
                  <a:lnTo>
                    <a:pt x="0" y="85720"/>
                  </a:lnTo>
                  <a:lnTo>
                    <a:pt x="2866891" y="85720"/>
                  </a:lnTo>
                  <a:lnTo>
                    <a:pt x="2866891" y="0"/>
                  </a:lnTo>
                  <a:lnTo>
                    <a:pt x="3295495" y="257162"/>
                  </a:lnTo>
                  <a:lnTo>
                    <a:pt x="2866891" y="51432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1626" y="1813448"/>
              <a:ext cx="3306445" cy="525780"/>
            </a:xfrm>
            <a:custGeom>
              <a:avLst/>
              <a:gdLst/>
              <a:ahLst/>
              <a:cxnLst/>
              <a:rect l="l" t="t" r="r" b="b"/>
              <a:pathLst>
                <a:path w="3306445" h="525780">
                  <a:moveTo>
                    <a:pt x="2872217" y="91435"/>
                  </a:moveTo>
                  <a:lnTo>
                    <a:pt x="2866883" y="91435"/>
                  </a:lnTo>
                  <a:lnTo>
                    <a:pt x="2866883" y="3809"/>
                  </a:lnTo>
                  <a:lnTo>
                    <a:pt x="2867900" y="2031"/>
                  </a:lnTo>
                  <a:lnTo>
                    <a:pt x="2871201" y="0"/>
                  </a:lnTo>
                  <a:lnTo>
                    <a:pt x="2873233" y="127"/>
                  </a:lnTo>
                  <a:lnTo>
                    <a:pt x="2874884" y="1142"/>
                  </a:lnTo>
                  <a:lnTo>
                    <a:pt x="2882504" y="5714"/>
                  </a:lnTo>
                  <a:lnTo>
                    <a:pt x="2872217" y="5714"/>
                  </a:lnTo>
                  <a:lnTo>
                    <a:pt x="2869424" y="10286"/>
                  </a:lnTo>
                  <a:lnTo>
                    <a:pt x="2877551" y="15162"/>
                  </a:lnTo>
                  <a:lnTo>
                    <a:pt x="2877551" y="86101"/>
                  </a:lnTo>
                  <a:lnTo>
                    <a:pt x="2872217" y="86101"/>
                  </a:lnTo>
                  <a:lnTo>
                    <a:pt x="2872217" y="91435"/>
                  </a:lnTo>
                  <a:close/>
                </a:path>
                <a:path w="3306445" h="525780">
                  <a:moveTo>
                    <a:pt x="2877551" y="15162"/>
                  </a:moveTo>
                  <a:lnTo>
                    <a:pt x="2869424" y="10286"/>
                  </a:lnTo>
                  <a:lnTo>
                    <a:pt x="2872217" y="5714"/>
                  </a:lnTo>
                  <a:lnTo>
                    <a:pt x="2877551" y="5714"/>
                  </a:lnTo>
                  <a:lnTo>
                    <a:pt x="2877551" y="15162"/>
                  </a:lnTo>
                  <a:close/>
                </a:path>
                <a:path w="3306445" h="525780">
                  <a:moveTo>
                    <a:pt x="3290408" y="262877"/>
                  </a:moveTo>
                  <a:lnTo>
                    <a:pt x="2877551" y="15162"/>
                  </a:lnTo>
                  <a:lnTo>
                    <a:pt x="2877551" y="5714"/>
                  </a:lnTo>
                  <a:lnTo>
                    <a:pt x="2882504" y="5714"/>
                  </a:lnTo>
                  <a:lnTo>
                    <a:pt x="3303488" y="258305"/>
                  </a:lnTo>
                  <a:lnTo>
                    <a:pt x="3298028" y="258305"/>
                  </a:lnTo>
                  <a:lnTo>
                    <a:pt x="3290408" y="262877"/>
                  </a:lnTo>
                  <a:close/>
                </a:path>
                <a:path w="3306445" h="525780">
                  <a:moveTo>
                    <a:pt x="2867010" y="439652"/>
                  </a:moveTo>
                  <a:lnTo>
                    <a:pt x="2412" y="439652"/>
                  </a:lnTo>
                  <a:lnTo>
                    <a:pt x="0" y="437239"/>
                  </a:lnTo>
                  <a:lnTo>
                    <a:pt x="0" y="88514"/>
                  </a:lnTo>
                  <a:lnTo>
                    <a:pt x="2412" y="86101"/>
                  </a:lnTo>
                  <a:lnTo>
                    <a:pt x="2866883" y="86101"/>
                  </a:lnTo>
                  <a:lnTo>
                    <a:pt x="2866883" y="91435"/>
                  </a:lnTo>
                  <a:lnTo>
                    <a:pt x="5333" y="91435"/>
                  </a:lnTo>
                  <a:lnTo>
                    <a:pt x="5333" y="96769"/>
                  </a:lnTo>
                  <a:lnTo>
                    <a:pt x="10667" y="96769"/>
                  </a:lnTo>
                  <a:lnTo>
                    <a:pt x="10667" y="428984"/>
                  </a:lnTo>
                  <a:lnTo>
                    <a:pt x="5333" y="428984"/>
                  </a:lnTo>
                  <a:lnTo>
                    <a:pt x="5333" y="434318"/>
                  </a:lnTo>
                  <a:lnTo>
                    <a:pt x="2867010" y="434318"/>
                  </a:lnTo>
                  <a:lnTo>
                    <a:pt x="2867010" y="439652"/>
                  </a:lnTo>
                  <a:close/>
                </a:path>
                <a:path w="3306445" h="525780">
                  <a:moveTo>
                    <a:pt x="2875138" y="96769"/>
                  </a:moveTo>
                  <a:lnTo>
                    <a:pt x="10667" y="96769"/>
                  </a:lnTo>
                  <a:lnTo>
                    <a:pt x="10667" y="91435"/>
                  </a:lnTo>
                  <a:lnTo>
                    <a:pt x="2872217" y="91435"/>
                  </a:lnTo>
                  <a:lnTo>
                    <a:pt x="2872217" y="86101"/>
                  </a:lnTo>
                  <a:lnTo>
                    <a:pt x="2877551" y="86101"/>
                  </a:lnTo>
                  <a:lnTo>
                    <a:pt x="2877551" y="94356"/>
                  </a:lnTo>
                  <a:lnTo>
                    <a:pt x="2875138" y="96769"/>
                  </a:lnTo>
                  <a:close/>
                </a:path>
                <a:path w="3306445" h="525780">
                  <a:moveTo>
                    <a:pt x="10667" y="96769"/>
                  </a:moveTo>
                  <a:lnTo>
                    <a:pt x="5333" y="96769"/>
                  </a:lnTo>
                  <a:lnTo>
                    <a:pt x="5333" y="91435"/>
                  </a:lnTo>
                  <a:lnTo>
                    <a:pt x="10667" y="91435"/>
                  </a:lnTo>
                  <a:lnTo>
                    <a:pt x="10667" y="96769"/>
                  </a:lnTo>
                  <a:close/>
                </a:path>
                <a:path w="3306445" h="525780">
                  <a:moveTo>
                    <a:pt x="3298028" y="267448"/>
                  </a:moveTo>
                  <a:lnTo>
                    <a:pt x="3290408" y="262877"/>
                  </a:lnTo>
                  <a:lnTo>
                    <a:pt x="3298028" y="258305"/>
                  </a:lnTo>
                  <a:lnTo>
                    <a:pt x="3300821" y="262877"/>
                  </a:lnTo>
                  <a:lnTo>
                    <a:pt x="3298028" y="267448"/>
                  </a:lnTo>
                  <a:close/>
                </a:path>
                <a:path w="3306445" h="525780">
                  <a:moveTo>
                    <a:pt x="3303488" y="267448"/>
                  </a:moveTo>
                  <a:lnTo>
                    <a:pt x="3298028" y="267448"/>
                  </a:lnTo>
                  <a:lnTo>
                    <a:pt x="3300821" y="262877"/>
                  </a:lnTo>
                  <a:lnTo>
                    <a:pt x="3298028" y="258305"/>
                  </a:lnTo>
                  <a:lnTo>
                    <a:pt x="3303488" y="258305"/>
                  </a:lnTo>
                  <a:lnTo>
                    <a:pt x="3305139" y="259321"/>
                  </a:lnTo>
                  <a:lnTo>
                    <a:pt x="3306027" y="260972"/>
                  </a:lnTo>
                  <a:lnTo>
                    <a:pt x="3306027" y="264781"/>
                  </a:lnTo>
                  <a:lnTo>
                    <a:pt x="3305012" y="266559"/>
                  </a:lnTo>
                  <a:lnTo>
                    <a:pt x="3303488" y="267448"/>
                  </a:lnTo>
                  <a:close/>
                </a:path>
                <a:path w="3306445" h="525780">
                  <a:moveTo>
                    <a:pt x="2882628" y="520039"/>
                  </a:moveTo>
                  <a:lnTo>
                    <a:pt x="2877551" y="520039"/>
                  </a:lnTo>
                  <a:lnTo>
                    <a:pt x="2877551" y="510591"/>
                  </a:lnTo>
                  <a:lnTo>
                    <a:pt x="3290408" y="262877"/>
                  </a:lnTo>
                  <a:lnTo>
                    <a:pt x="3298028" y="267448"/>
                  </a:lnTo>
                  <a:lnTo>
                    <a:pt x="3303488" y="267448"/>
                  </a:lnTo>
                  <a:lnTo>
                    <a:pt x="2882628" y="520039"/>
                  </a:lnTo>
                  <a:close/>
                </a:path>
                <a:path w="3306445" h="525780">
                  <a:moveTo>
                    <a:pt x="10667" y="434318"/>
                  </a:moveTo>
                  <a:lnTo>
                    <a:pt x="5333" y="434318"/>
                  </a:lnTo>
                  <a:lnTo>
                    <a:pt x="5333" y="428984"/>
                  </a:lnTo>
                  <a:lnTo>
                    <a:pt x="10667" y="428984"/>
                  </a:lnTo>
                  <a:lnTo>
                    <a:pt x="10667" y="434318"/>
                  </a:lnTo>
                  <a:close/>
                </a:path>
                <a:path w="3306445" h="525780">
                  <a:moveTo>
                    <a:pt x="2877551" y="439652"/>
                  </a:moveTo>
                  <a:lnTo>
                    <a:pt x="2872344" y="439652"/>
                  </a:lnTo>
                  <a:lnTo>
                    <a:pt x="2872344" y="434318"/>
                  </a:lnTo>
                  <a:lnTo>
                    <a:pt x="10667" y="434318"/>
                  </a:lnTo>
                  <a:lnTo>
                    <a:pt x="10667" y="428984"/>
                  </a:lnTo>
                  <a:lnTo>
                    <a:pt x="2875138" y="428984"/>
                  </a:lnTo>
                  <a:lnTo>
                    <a:pt x="2877551" y="431397"/>
                  </a:lnTo>
                  <a:lnTo>
                    <a:pt x="2877551" y="439652"/>
                  </a:lnTo>
                  <a:close/>
                </a:path>
                <a:path w="3306445" h="525780">
                  <a:moveTo>
                    <a:pt x="2873648" y="525449"/>
                  </a:moveTo>
                  <a:lnTo>
                    <a:pt x="2870999" y="525449"/>
                  </a:lnTo>
                  <a:lnTo>
                    <a:pt x="2868026" y="523849"/>
                  </a:lnTo>
                  <a:lnTo>
                    <a:pt x="2867010" y="521944"/>
                  </a:lnTo>
                  <a:lnTo>
                    <a:pt x="2867010" y="434318"/>
                  </a:lnTo>
                  <a:lnTo>
                    <a:pt x="2872344" y="434318"/>
                  </a:lnTo>
                  <a:lnTo>
                    <a:pt x="2872344" y="439652"/>
                  </a:lnTo>
                  <a:lnTo>
                    <a:pt x="2877551" y="439652"/>
                  </a:lnTo>
                  <a:lnTo>
                    <a:pt x="2877551" y="510591"/>
                  </a:lnTo>
                  <a:lnTo>
                    <a:pt x="2869424" y="515467"/>
                  </a:lnTo>
                  <a:lnTo>
                    <a:pt x="2872217" y="520039"/>
                  </a:lnTo>
                  <a:lnTo>
                    <a:pt x="2882628" y="520039"/>
                  </a:lnTo>
                  <a:lnTo>
                    <a:pt x="2875011" y="524611"/>
                  </a:lnTo>
                  <a:lnTo>
                    <a:pt x="2873648" y="525449"/>
                  </a:lnTo>
                  <a:close/>
                </a:path>
                <a:path w="3306445" h="525780">
                  <a:moveTo>
                    <a:pt x="2877551" y="520039"/>
                  </a:moveTo>
                  <a:lnTo>
                    <a:pt x="2872217" y="520039"/>
                  </a:lnTo>
                  <a:lnTo>
                    <a:pt x="2869424" y="515467"/>
                  </a:lnTo>
                  <a:lnTo>
                    <a:pt x="2877551" y="510591"/>
                  </a:lnTo>
                  <a:lnTo>
                    <a:pt x="2877551" y="520039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28562" y="1556413"/>
            <a:ext cx="3306445" cy="525780"/>
            <a:chOff x="7528562" y="1556413"/>
            <a:chExt cx="3306445" cy="525780"/>
          </a:xfrm>
        </p:grpSpPr>
        <p:sp>
          <p:nvSpPr>
            <p:cNvPr id="9" name="object 9"/>
            <p:cNvSpPr/>
            <p:nvPr/>
          </p:nvSpPr>
          <p:spPr>
            <a:xfrm>
              <a:off x="7533888" y="1562000"/>
              <a:ext cx="3295650" cy="514350"/>
            </a:xfrm>
            <a:custGeom>
              <a:avLst/>
              <a:gdLst/>
              <a:ahLst/>
              <a:cxnLst/>
              <a:rect l="l" t="t" r="r" b="b"/>
              <a:pathLst>
                <a:path w="3295650" h="514350">
                  <a:moveTo>
                    <a:pt x="2866891" y="514324"/>
                  </a:moveTo>
                  <a:lnTo>
                    <a:pt x="2866891" y="428603"/>
                  </a:lnTo>
                  <a:lnTo>
                    <a:pt x="0" y="428603"/>
                  </a:lnTo>
                  <a:lnTo>
                    <a:pt x="0" y="85720"/>
                  </a:lnTo>
                  <a:lnTo>
                    <a:pt x="2866891" y="85720"/>
                  </a:lnTo>
                  <a:lnTo>
                    <a:pt x="2866891" y="0"/>
                  </a:lnTo>
                  <a:lnTo>
                    <a:pt x="3295495" y="257162"/>
                  </a:lnTo>
                  <a:lnTo>
                    <a:pt x="2866891" y="51432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8562" y="1556413"/>
              <a:ext cx="3306445" cy="525780"/>
            </a:xfrm>
            <a:custGeom>
              <a:avLst/>
              <a:gdLst/>
              <a:ahLst/>
              <a:cxnLst/>
              <a:rect l="l" t="t" r="r" b="b"/>
              <a:pathLst>
                <a:path w="3306445" h="525780">
                  <a:moveTo>
                    <a:pt x="2872218" y="91308"/>
                  </a:moveTo>
                  <a:lnTo>
                    <a:pt x="2866884" y="91308"/>
                  </a:lnTo>
                  <a:lnTo>
                    <a:pt x="2866884" y="3682"/>
                  </a:lnTo>
                  <a:lnTo>
                    <a:pt x="2867899" y="1904"/>
                  </a:lnTo>
                  <a:lnTo>
                    <a:pt x="2870995" y="0"/>
                  </a:lnTo>
                  <a:lnTo>
                    <a:pt x="2873233" y="0"/>
                  </a:lnTo>
                  <a:lnTo>
                    <a:pt x="2874885" y="1015"/>
                  </a:lnTo>
                  <a:lnTo>
                    <a:pt x="2882504" y="5587"/>
                  </a:lnTo>
                  <a:lnTo>
                    <a:pt x="2872218" y="5587"/>
                  </a:lnTo>
                  <a:lnTo>
                    <a:pt x="2869423" y="10159"/>
                  </a:lnTo>
                  <a:lnTo>
                    <a:pt x="2877551" y="15036"/>
                  </a:lnTo>
                  <a:lnTo>
                    <a:pt x="2877551" y="85974"/>
                  </a:lnTo>
                  <a:lnTo>
                    <a:pt x="2872218" y="85974"/>
                  </a:lnTo>
                  <a:lnTo>
                    <a:pt x="2872218" y="91308"/>
                  </a:lnTo>
                  <a:close/>
                </a:path>
                <a:path w="3306445" h="525780">
                  <a:moveTo>
                    <a:pt x="2877551" y="15036"/>
                  </a:moveTo>
                  <a:lnTo>
                    <a:pt x="2869423" y="10159"/>
                  </a:lnTo>
                  <a:lnTo>
                    <a:pt x="2872218" y="5587"/>
                  </a:lnTo>
                  <a:lnTo>
                    <a:pt x="2877551" y="5587"/>
                  </a:lnTo>
                  <a:lnTo>
                    <a:pt x="2877551" y="15036"/>
                  </a:lnTo>
                  <a:close/>
                </a:path>
                <a:path w="3306445" h="525780">
                  <a:moveTo>
                    <a:pt x="3290408" y="262750"/>
                  </a:moveTo>
                  <a:lnTo>
                    <a:pt x="2877551" y="15036"/>
                  </a:lnTo>
                  <a:lnTo>
                    <a:pt x="2877551" y="5587"/>
                  </a:lnTo>
                  <a:lnTo>
                    <a:pt x="2882504" y="5587"/>
                  </a:lnTo>
                  <a:lnTo>
                    <a:pt x="3303488" y="258178"/>
                  </a:lnTo>
                  <a:lnTo>
                    <a:pt x="3298027" y="258178"/>
                  </a:lnTo>
                  <a:lnTo>
                    <a:pt x="3290408" y="262750"/>
                  </a:lnTo>
                  <a:close/>
                </a:path>
                <a:path w="3306445" h="525780">
                  <a:moveTo>
                    <a:pt x="2867010" y="439525"/>
                  </a:moveTo>
                  <a:lnTo>
                    <a:pt x="2413" y="439525"/>
                  </a:lnTo>
                  <a:lnTo>
                    <a:pt x="0" y="437112"/>
                  </a:lnTo>
                  <a:lnTo>
                    <a:pt x="0" y="88387"/>
                  </a:lnTo>
                  <a:lnTo>
                    <a:pt x="2413" y="85974"/>
                  </a:lnTo>
                  <a:lnTo>
                    <a:pt x="2866884" y="85974"/>
                  </a:lnTo>
                  <a:lnTo>
                    <a:pt x="2866884" y="91308"/>
                  </a:lnTo>
                  <a:lnTo>
                    <a:pt x="5333" y="91308"/>
                  </a:lnTo>
                  <a:lnTo>
                    <a:pt x="5333" y="96642"/>
                  </a:lnTo>
                  <a:lnTo>
                    <a:pt x="10667" y="96642"/>
                  </a:lnTo>
                  <a:lnTo>
                    <a:pt x="10667" y="428857"/>
                  </a:lnTo>
                  <a:lnTo>
                    <a:pt x="5333" y="428857"/>
                  </a:lnTo>
                  <a:lnTo>
                    <a:pt x="5333" y="434191"/>
                  </a:lnTo>
                  <a:lnTo>
                    <a:pt x="2867010" y="434191"/>
                  </a:lnTo>
                  <a:lnTo>
                    <a:pt x="2867010" y="439525"/>
                  </a:lnTo>
                  <a:close/>
                </a:path>
                <a:path w="3306445" h="525780">
                  <a:moveTo>
                    <a:pt x="2875138" y="96642"/>
                  </a:moveTo>
                  <a:lnTo>
                    <a:pt x="10667" y="96642"/>
                  </a:lnTo>
                  <a:lnTo>
                    <a:pt x="10667" y="91308"/>
                  </a:lnTo>
                  <a:lnTo>
                    <a:pt x="2872218" y="91308"/>
                  </a:lnTo>
                  <a:lnTo>
                    <a:pt x="2872218" y="85974"/>
                  </a:lnTo>
                  <a:lnTo>
                    <a:pt x="2877551" y="85974"/>
                  </a:lnTo>
                  <a:lnTo>
                    <a:pt x="2877551" y="94229"/>
                  </a:lnTo>
                  <a:lnTo>
                    <a:pt x="2875138" y="96642"/>
                  </a:lnTo>
                  <a:close/>
                </a:path>
                <a:path w="3306445" h="525780">
                  <a:moveTo>
                    <a:pt x="10667" y="96642"/>
                  </a:moveTo>
                  <a:lnTo>
                    <a:pt x="5333" y="96642"/>
                  </a:lnTo>
                  <a:lnTo>
                    <a:pt x="5333" y="91308"/>
                  </a:lnTo>
                  <a:lnTo>
                    <a:pt x="10667" y="91308"/>
                  </a:lnTo>
                  <a:lnTo>
                    <a:pt x="10667" y="96642"/>
                  </a:lnTo>
                  <a:close/>
                </a:path>
                <a:path w="3306445" h="525780">
                  <a:moveTo>
                    <a:pt x="3298027" y="267321"/>
                  </a:moveTo>
                  <a:lnTo>
                    <a:pt x="3290408" y="262750"/>
                  </a:lnTo>
                  <a:lnTo>
                    <a:pt x="3298027" y="258178"/>
                  </a:lnTo>
                  <a:lnTo>
                    <a:pt x="3300822" y="262750"/>
                  </a:lnTo>
                  <a:lnTo>
                    <a:pt x="3298027" y="267321"/>
                  </a:lnTo>
                  <a:close/>
                </a:path>
                <a:path w="3306445" h="525780">
                  <a:moveTo>
                    <a:pt x="3303488" y="267321"/>
                  </a:moveTo>
                  <a:lnTo>
                    <a:pt x="3298027" y="267321"/>
                  </a:lnTo>
                  <a:lnTo>
                    <a:pt x="3300822" y="262750"/>
                  </a:lnTo>
                  <a:lnTo>
                    <a:pt x="3298027" y="258178"/>
                  </a:lnTo>
                  <a:lnTo>
                    <a:pt x="3303488" y="258178"/>
                  </a:lnTo>
                  <a:lnTo>
                    <a:pt x="3305139" y="259194"/>
                  </a:lnTo>
                  <a:lnTo>
                    <a:pt x="3306028" y="260845"/>
                  </a:lnTo>
                  <a:lnTo>
                    <a:pt x="3306028" y="264655"/>
                  </a:lnTo>
                  <a:lnTo>
                    <a:pt x="3305012" y="266432"/>
                  </a:lnTo>
                  <a:lnTo>
                    <a:pt x="3303488" y="267321"/>
                  </a:lnTo>
                  <a:close/>
                </a:path>
                <a:path w="3306445" h="525780">
                  <a:moveTo>
                    <a:pt x="2882629" y="519912"/>
                  </a:moveTo>
                  <a:lnTo>
                    <a:pt x="2877551" y="519912"/>
                  </a:lnTo>
                  <a:lnTo>
                    <a:pt x="2877551" y="510464"/>
                  </a:lnTo>
                  <a:lnTo>
                    <a:pt x="3290408" y="262750"/>
                  </a:lnTo>
                  <a:lnTo>
                    <a:pt x="3298027" y="267321"/>
                  </a:lnTo>
                  <a:lnTo>
                    <a:pt x="3303488" y="267321"/>
                  </a:lnTo>
                  <a:lnTo>
                    <a:pt x="2882629" y="519912"/>
                  </a:lnTo>
                  <a:close/>
                </a:path>
                <a:path w="3306445" h="525780">
                  <a:moveTo>
                    <a:pt x="10667" y="434191"/>
                  </a:moveTo>
                  <a:lnTo>
                    <a:pt x="5333" y="434191"/>
                  </a:lnTo>
                  <a:lnTo>
                    <a:pt x="5333" y="428857"/>
                  </a:lnTo>
                  <a:lnTo>
                    <a:pt x="10667" y="428857"/>
                  </a:lnTo>
                  <a:lnTo>
                    <a:pt x="10667" y="434191"/>
                  </a:lnTo>
                  <a:close/>
                </a:path>
                <a:path w="3306445" h="525780">
                  <a:moveTo>
                    <a:pt x="2877551" y="439525"/>
                  </a:moveTo>
                  <a:lnTo>
                    <a:pt x="2872344" y="439525"/>
                  </a:lnTo>
                  <a:lnTo>
                    <a:pt x="2872344" y="434191"/>
                  </a:lnTo>
                  <a:lnTo>
                    <a:pt x="10667" y="434191"/>
                  </a:lnTo>
                  <a:lnTo>
                    <a:pt x="10667" y="428857"/>
                  </a:lnTo>
                  <a:lnTo>
                    <a:pt x="2875138" y="428857"/>
                  </a:lnTo>
                  <a:lnTo>
                    <a:pt x="2877551" y="431270"/>
                  </a:lnTo>
                  <a:lnTo>
                    <a:pt x="2877551" y="439525"/>
                  </a:lnTo>
                  <a:close/>
                </a:path>
                <a:path w="3306445" h="525780">
                  <a:moveTo>
                    <a:pt x="2873648" y="525322"/>
                  </a:moveTo>
                  <a:lnTo>
                    <a:pt x="2870999" y="525322"/>
                  </a:lnTo>
                  <a:lnTo>
                    <a:pt x="2868027" y="523722"/>
                  </a:lnTo>
                  <a:lnTo>
                    <a:pt x="2867010" y="521817"/>
                  </a:lnTo>
                  <a:lnTo>
                    <a:pt x="2867010" y="434191"/>
                  </a:lnTo>
                  <a:lnTo>
                    <a:pt x="2872344" y="434191"/>
                  </a:lnTo>
                  <a:lnTo>
                    <a:pt x="2872344" y="439525"/>
                  </a:lnTo>
                  <a:lnTo>
                    <a:pt x="2877551" y="439525"/>
                  </a:lnTo>
                  <a:lnTo>
                    <a:pt x="2877551" y="510464"/>
                  </a:lnTo>
                  <a:lnTo>
                    <a:pt x="2869423" y="515340"/>
                  </a:lnTo>
                  <a:lnTo>
                    <a:pt x="2872218" y="519912"/>
                  </a:lnTo>
                  <a:lnTo>
                    <a:pt x="2882629" y="519912"/>
                  </a:lnTo>
                  <a:lnTo>
                    <a:pt x="2875011" y="524484"/>
                  </a:lnTo>
                  <a:lnTo>
                    <a:pt x="2873648" y="525322"/>
                  </a:lnTo>
                  <a:close/>
                </a:path>
                <a:path w="3306445" h="525780">
                  <a:moveTo>
                    <a:pt x="2877551" y="519912"/>
                  </a:moveTo>
                  <a:lnTo>
                    <a:pt x="2872218" y="519912"/>
                  </a:lnTo>
                  <a:lnTo>
                    <a:pt x="2869423" y="515340"/>
                  </a:lnTo>
                  <a:lnTo>
                    <a:pt x="2877551" y="510464"/>
                  </a:lnTo>
                  <a:lnTo>
                    <a:pt x="2877551" y="519912"/>
                  </a:lnTo>
                  <a:close/>
                </a:path>
              </a:pathLst>
            </a:custGeom>
            <a:solidFill>
              <a:srgbClr val="BFC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87346" y="787361"/>
            <a:ext cx="5086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Future</a:t>
            </a:r>
            <a:r>
              <a:rPr spc="-285" dirty="0"/>
              <a:t> </a:t>
            </a:r>
            <a:r>
              <a:rPr spc="-260" dirty="0"/>
              <a:t>Roadmap</a:t>
            </a:r>
            <a:r>
              <a:rPr spc="-285" dirty="0"/>
              <a:t> </a:t>
            </a:r>
            <a:r>
              <a:rPr spc="-515" dirty="0"/>
              <a:t>&amp;</a:t>
            </a:r>
            <a:r>
              <a:rPr spc="-285" dirty="0"/>
              <a:t> </a:t>
            </a:r>
            <a:r>
              <a:rPr spc="-145" dirty="0"/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8788" y="2751466"/>
            <a:ext cx="2743835" cy="8902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262525"/>
                </a:solidFill>
                <a:latin typeface="Verdana"/>
                <a:cs typeface="Verdana"/>
              </a:rPr>
              <a:t>Phase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275" dirty="0">
                <a:solidFill>
                  <a:srgbClr val="262525"/>
                </a:solidFill>
                <a:latin typeface="Verdana"/>
                <a:cs typeface="Verdana"/>
              </a:rPr>
              <a:t>1: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14" dirty="0">
                <a:solidFill>
                  <a:srgbClr val="262525"/>
                </a:solidFill>
                <a:latin typeface="Verdana"/>
                <a:cs typeface="Verdana"/>
              </a:rPr>
              <a:t>Pilot</a:t>
            </a:r>
            <a:r>
              <a:rPr sz="1650" b="1" spc="-16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0" dirty="0">
                <a:solidFill>
                  <a:srgbClr val="262525"/>
                </a:solidFill>
                <a:latin typeface="Verdana"/>
                <a:cs typeface="Verdana"/>
              </a:rPr>
              <a:t>Launch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440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Pilot</a:t>
            </a:r>
            <a:r>
              <a:rPr sz="1350" spc="-4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in2-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3districts(500+farmers),</a:t>
            </a:r>
            <a:r>
              <a:rPr sz="1350" spc="5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262525"/>
                </a:solidFill>
                <a:latin typeface="Trebuchet MS"/>
                <a:cs typeface="Trebuchet MS"/>
              </a:rPr>
              <a:t>10+</a:t>
            </a:r>
            <a:r>
              <a:rPr sz="1350" spc="1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vernacular</a:t>
            </a:r>
            <a:r>
              <a:rPr sz="1350" spc="1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35" dirty="0">
                <a:solidFill>
                  <a:srgbClr val="262525"/>
                </a:solidFill>
                <a:latin typeface="Trebuchet MS"/>
                <a:cs typeface="Trebuchet MS"/>
              </a:rPr>
              <a:t>languages.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5724" y="2494303"/>
            <a:ext cx="2924175" cy="11178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262525"/>
                </a:solidFill>
                <a:latin typeface="Verdana"/>
                <a:cs typeface="Verdana"/>
              </a:rPr>
              <a:t>Phase</a:t>
            </a:r>
            <a:r>
              <a:rPr sz="1650" b="1" spc="-155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50" dirty="0">
                <a:solidFill>
                  <a:srgbClr val="262525"/>
                </a:solidFill>
                <a:latin typeface="Verdana"/>
                <a:cs typeface="Verdana"/>
              </a:rPr>
              <a:t>2: </a:t>
            </a:r>
            <a:r>
              <a:rPr sz="1650" b="1" spc="-114" dirty="0">
                <a:solidFill>
                  <a:srgbClr val="262525"/>
                </a:solidFill>
                <a:latin typeface="Verdana"/>
                <a:cs typeface="Verdana"/>
              </a:rPr>
              <a:t>Feature</a:t>
            </a:r>
            <a:r>
              <a:rPr sz="1650" b="1" spc="-15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95" dirty="0">
                <a:solidFill>
                  <a:srgbClr val="262525"/>
                </a:solidFill>
                <a:latin typeface="Verdana"/>
                <a:cs typeface="Verdana"/>
              </a:rPr>
              <a:t>Expansion</a:t>
            </a:r>
            <a:endParaRPr sz="1650" dirty="0">
              <a:latin typeface="Verdana"/>
              <a:cs typeface="Verdana"/>
            </a:endParaRPr>
          </a:p>
          <a:p>
            <a:pPr marL="12700" marR="240029">
              <a:lnSpc>
                <a:spcPct val="129600"/>
              </a:lnSpc>
              <a:spcBef>
                <a:spcPts val="515"/>
              </a:spcBef>
            </a:pP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Fertilizer</a:t>
            </a:r>
            <a:r>
              <a:rPr lang="en-IN" sz="1350" spc="10" dirty="0">
                <a:solidFill>
                  <a:srgbClr val="262525"/>
                </a:solidFill>
                <a:latin typeface="Trebuchet MS"/>
                <a:cs typeface="Trebuchet MS"/>
              </a:rPr>
              <a:t>  </a:t>
            </a:r>
            <a:r>
              <a:rPr sz="1350" spc="10" dirty="0">
                <a:solidFill>
                  <a:srgbClr val="262525"/>
                </a:solidFill>
                <a:latin typeface="Trebuchet MS"/>
                <a:cs typeface="Trebuchet MS"/>
              </a:rPr>
              <a:t>Recommendation</a:t>
            </a:r>
            <a:r>
              <a:rPr sz="1350" spc="3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&amp;real-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time</a:t>
            </a:r>
            <a:r>
              <a:rPr sz="1350" spc="8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Mandi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(Market)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Price</a:t>
            </a:r>
            <a:r>
              <a:rPr sz="1350" spc="8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20" dirty="0">
                <a:solidFill>
                  <a:srgbClr val="262525"/>
                </a:solidFill>
                <a:latin typeface="Trebuchet MS"/>
                <a:cs typeface="Trebuchet MS"/>
              </a:rPr>
              <a:t>API.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2659" y="2238712"/>
            <a:ext cx="2956560" cy="1155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5669">
              <a:lnSpc>
                <a:spcPct val="102299"/>
              </a:lnSpc>
              <a:spcBef>
                <a:spcPts val="90"/>
              </a:spcBef>
            </a:pPr>
            <a:r>
              <a:rPr sz="1650" b="1" spc="-100" dirty="0">
                <a:solidFill>
                  <a:srgbClr val="262525"/>
                </a:solidFill>
                <a:latin typeface="Verdana"/>
                <a:cs typeface="Verdana"/>
              </a:rPr>
              <a:t>Phase</a:t>
            </a:r>
            <a:r>
              <a:rPr sz="1650" b="1" spc="-1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125" dirty="0">
                <a:solidFill>
                  <a:srgbClr val="262525"/>
                </a:solidFill>
                <a:latin typeface="Verdana"/>
                <a:cs typeface="Verdana"/>
              </a:rPr>
              <a:t>3:</a:t>
            </a:r>
            <a:r>
              <a:rPr sz="1650" b="1" spc="-170" dirty="0">
                <a:solidFill>
                  <a:srgbClr val="262525"/>
                </a:solidFill>
                <a:latin typeface="Verdana"/>
                <a:cs typeface="Verdana"/>
              </a:rPr>
              <a:t> </a:t>
            </a:r>
            <a:r>
              <a:rPr sz="1650" b="1" spc="-80" dirty="0">
                <a:solidFill>
                  <a:srgbClr val="262525"/>
                </a:solidFill>
                <a:latin typeface="Verdana"/>
                <a:cs typeface="Verdana"/>
              </a:rPr>
              <a:t>Advanced </a:t>
            </a:r>
            <a:r>
              <a:rPr sz="1650" b="1" spc="-35" dirty="0">
                <a:solidFill>
                  <a:srgbClr val="262525"/>
                </a:solidFill>
                <a:latin typeface="Verdana"/>
                <a:cs typeface="Verdana"/>
              </a:rPr>
              <a:t>Development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500"/>
              </a:spcBef>
            </a:pPr>
            <a:r>
              <a:rPr sz="1350" spc="20" dirty="0">
                <a:solidFill>
                  <a:srgbClr val="262525"/>
                </a:solidFill>
                <a:latin typeface="Trebuchet MS"/>
                <a:cs typeface="Trebuchet MS"/>
              </a:rPr>
              <a:t>Native</a:t>
            </a:r>
            <a:r>
              <a:rPr lang="en-IN" sz="1350" spc="20" dirty="0">
                <a:solidFill>
                  <a:srgbClr val="262525"/>
                </a:solidFill>
                <a:latin typeface="Trebuchet MS"/>
                <a:cs typeface="Trebuchet MS"/>
              </a:rPr>
              <a:t>  </a:t>
            </a:r>
            <a:r>
              <a:rPr sz="1350" spc="20" dirty="0">
                <a:solidFill>
                  <a:srgbClr val="262525"/>
                </a:solidFill>
                <a:latin typeface="Trebuchet MS"/>
                <a:cs typeface="Trebuchet MS"/>
              </a:rPr>
              <a:t>Android</a:t>
            </a:r>
            <a:r>
              <a:rPr lang="en-IN" sz="1350" spc="2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20" dirty="0">
                <a:solidFill>
                  <a:srgbClr val="262525"/>
                </a:solidFill>
                <a:latin typeface="Trebuchet MS"/>
                <a:cs typeface="Trebuchet MS"/>
              </a:rPr>
              <a:t>app,</a:t>
            </a:r>
            <a:r>
              <a:rPr sz="1350" spc="9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AI-</a:t>
            </a:r>
            <a:r>
              <a:rPr sz="1350" spc="55" dirty="0">
                <a:solidFill>
                  <a:srgbClr val="262525"/>
                </a:solidFill>
                <a:latin typeface="Trebuchet MS"/>
                <a:cs typeface="Trebuchet MS"/>
              </a:rPr>
              <a:t>powered</a:t>
            </a:r>
            <a:r>
              <a:rPr sz="1350" spc="1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262525"/>
                </a:solidFill>
                <a:latin typeface="Trebuchet MS"/>
                <a:cs typeface="Trebuchet MS"/>
              </a:rPr>
              <a:t>Pest </a:t>
            </a:r>
            <a:r>
              <a:rPr sz="1350" spc="-95" dirty="0">
                <a:solidFill>
                  <a:srgbClr val="262525"/>
                </a:solidFill>
                <a:latin typeface="Trebuchet MS"/>
                <a:cs typeface="Trebuchet MS"/>
              </a:rPr>
              <a:t>&amp;</a:t>
            </a:r>
            <a:r>
              <a:rPr sz="1350" spc="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Disease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Detection</a:t>
            </a:r>
            <a:r>
              <a:rPr sz="1350" spc="7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" dirty="0">
                <a:solidFill>
                  <a:srgbClr val="262525"/>
                </a:solidFill>
                <a:latin typeface="Trebuchet MS"/>
                <a:cs typeface="Trebuchet MS"/>
              </a:rPr>
              <a:t>(camera).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2052" y="5380899"/>
            <a:ext cx="65893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GitHub</a:t>
            </a:r>
            <a:r>
              <a:rPr sz="1350" spc="21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262525"/>
                </a:solidFill>
                <a:latin typeface="Trebuchet MS"/>
                <a:cs typeface="Trebuchet MS"/>
              </a:rPr>
              <a:t>Link:</a:t>
            </a:r>
            <a:r>
              <a:rPr sz="1350" b="1" u="sng" spc="190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350" b="1" u="sng" spc="-135" dirty="0" err="1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ht</a:t>
            </a:r>
            <a:r>
              <a:rPr sz="1350" b="1" spc="-135" dirty="0" err="1">
                <a:solidFill>
                  <a:srgbClr val="494FBC"/>
                </a:solidFill>
                <a:latin typeface="Verdana"/>
                <a:cs typeface="Verdana"/>
                <a:hlinkClick r:id="rId2"/>
              </a:rPr>
              <a:t>t</a:t>
            </a:r>
            <a:r>
              <a:rPr sz="1350" b="1" u="sng" spc="-220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lang="en-IN" sz="1350" b="1" u="sng" spc="-220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p</a:t>
            </a:r>
            <a:r>
              <a:rPr sz="1350" b="1" u="sng" spc="-145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s:/</a:t>
            </a:r>
            <a:r>
              <a:rPr sz="1350" b="1" spc="-145" dirty="0">
                <a:solidFill>
                  <a:srgbClr val="494FBC"/>
                </a:solidFill>
                <a:latin typeface="Verdana"/>
                <a:cs typeface="Verdana"/>
                <a:hlinkClick r:id="rId2"/>
              </a:rPr>
              <a:t>/</a:t>
            </a:r>
            <a:r>
              <a:rPr sz="1350" b="1" u="sng" spc="-145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github.com/Aakash-1857/Crop-</a:t>
            </a:r>
            <a:r>
              <a:rPr sz="1350" b="1" u="sng" spc="-114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Recommendation-</a:t>
            </a:r>
            <a:r>
              <a:rPr sz="1350" b="1" u="sng" spc="-75" dirty="0">
                <a:solidFill>
                  <a:srgbClr val="494FBC"/>
                </a:solidFill>
                <a:uFill>
                  <a:solidFill>
                    <a:srgbClr val="494FBC"/>
                  </a:solidFill>
                </a:uFill>
                <a:latin typeface="Verdana"/>
                <a:cs typeface="Verdana"/>
                <a:hlinkClick r:id="rId2"/>
              </a:rPr>
              <a:t>Syst</a:t>
            </a:r>
            <a:r>
              <a:rPr sz="1350" b="1" spc="-75" dirty="0">
                <a:solidFill>
                  <a:srgbClr val="494FBC"/>
                </a:solidFill>
                <a:latin typeface="Verdana"/>
                <a:cs typeface="Verdana"/>
                <a:hlinkClick r:id="rId2"/>
              </a:rPr>
              <a:t>em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2395" y="4123335"/>
            <a:ext cx="22834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-254" dirty="0">
                <a:latin typeface="Verdana"/>
                <a:cs typeface="Verdana"/>
              </a:rPr>
              <a:t>Thank</a:t>
            </a:r>
            <a:r>
              <a:rPr sz="3350" b="1" spc="-320" dirty="0">
                <a:latin typeface="Verdana"/>
                <a:cs typeface="Verdana"/>
              </a:rPr>
              <a:t> </a:t>
            </a:r>
            <a:r>
              <a:rPr sz="3350" b="1" spc="-150" dirty="0">
                <a:latin typeface="Verdana"/>
                <a:cs typeface="Verdana"/>
              </a:rPr>
              <a:t>You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94F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494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Trebuchet MS</vt:lpstr>
      <vt:lpstr>Verdana</vt:lpstr>
      <vt:lpstr>Office Theme</vt:lpstr>
      <vt:lpstr>SMART INDIA HACKATHON 2025</vt:lpstr>
      <vt:lpstr>The Challenge: Suboptimal Farming</vt:lpstr>
      <vt:lpstr>Technical Approach: From Data to Recommendation</vt:lpstr>
      <vt:lpstr>Key Features &amp; Kisaan Mitra's Edge</vt:lpstr>
      <vt:lpstr>Impact &amp; Viability: Cultivating a Better Future</vt:lpstr>
      <vt:lpstr>Future Roadmap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SMART-INDIA-HACKATHON-2025 PPT.pdf</dc:title>
  <dc:creator>Navratan Choudhary</dc:creator>
  <cp:keywords>DAGzIy8DSts,BAGcL1t4tao,0</cp:keywords>
  <cp:lastModifiedBy>Archana Gupta</cp:lastModifiedBy>
  <cp:revision>1</cp:revision>
  <dcterms:created xsi:type="dcterms:W3CDTF">2025-09-16T16:10:45Z</dcterms:created>
  <dcterms:modified xsi:type="dcterms:W3CDTF">2025-09-16T16:28:47Z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2025-09-16T00:00:00Z</vt:filetime>
  </property>
  <property fmtid="{D5CDD505-2E9C-101B-9397-08002B2CF9AE}" pid="5" name="Producer">
    <vt:lpwstr>Canva</vt:lpwstr>
  </property>
</Properties>
</file>