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B891-B544-BC20-8BF4-87E03C695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485FB-FB98-003D-1D07-1B287C92B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0C890-C165-4051-D658-0EFAB1D3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1F2B-B822-9E27-56FF-41D64A9B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8583-23D5-BA7E-7156-BD73689F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0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0419-9766-7B13-03FB-7F54B9FF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B919-A77C-A7BB-6949-7E74F5E0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01C4-34D5-98AB-E112-652C1CF7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4BAC-417C-41B5-BE93-113100DD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1120-29B7-8417-7DBC-4C967174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D1E98-CE5C-8F95-64F9-8A882069D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72FC-90F3-6A29-F90E-3371B40B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8A07-7CB8-723C-8829-BEDAB8F4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4382-2239-9706-E067-F7058F30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B1EA-73A0-6CCF-18D5-A6296705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8540-2834-F4FE-4376-3FED6D2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0887-6588-5CB4-9CA1-699066A8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5CB1-368E-3221-0A6D-94166F5C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166F-5C8B-7934-E4D2-919FEF08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A07F-FEE0-485E-8802-E2A6775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E138-0F7F-B912-0691-AE295AED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76DD-6EF6-7EED-ABBB-6276ED0D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D5D0-E667-0FFB-585A-5AF77C16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919B-F404-A728-AAB0-FA5636C6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83DF-A8D1-ECCC-E769-C6DB2D3F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C0A3-F581-E653-F873-5430B1DA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55D0-7C1E-D6FE-4B1C-47BDD345E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18F1-1C83-406B-FD96-CDAE59BB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23A0-E618-1D50-0D87-CBB956DE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2043-F809-446D-9FBD-3C23572E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4309-CBB3-B9F7-AE78-38087F40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8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AC5C-6E97-0D9D-AC0B-24B19228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F6DB-BDC0-B4A1-C0D1-36F746D8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5FE3-10A4-075F-441C-80758063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32C9F-47B7-3D1E-7BFC-4764B83C2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5F5C6-8B8C-C870-56C4-0B506208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8FD7D-8E08-C5DB-16C7-2400CA8B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D02D8-A73A-CCDC-7DCF-2D582627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0EF8-9C3A-34F9-6779-83423034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356F-F3B1-F8CF-946F-7B8E0C1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63158-C083-DA41-E713-8AAD754D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5E5-1D7D-831D-0347-7F2439C2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2950B-89DC-86D7-03CF-014BE1FC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9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8CC7-4506-F11B-2BEA-303A8C4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1B172-5E7F-8A0E-E735-73A22CB7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C6FAA-4DF2-3260-A1C4-B3B16BB4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8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5A10-34D0-64A4-0ABB-A6841E6C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9D6-EFE9-1B59-48C4-ACA7039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7949-8CD2-51A6-E45A-1BC0443EA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3454-D393-9A6A-A39A-CE22CF48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7E019-DE22-28FA-1129-0700F5FC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EA73D-E381-D1D4-C83A-D4785605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9367-F98C-B308-4889-13F2C6BC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4C671-783C-B3E9-BC88-B5AD2B3A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43F7-773B-A886-01E6-D1FAFE0E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D667C-F402-3126-50CB-6452CA98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F1B51-9DFC-7F56-DD1C-788B1AE0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E9FB-5353-3625-4C43-28FC11BD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87D6A-DD52-6981-C4B8-EB0C694E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CBC3-AD8B-339F-1926-C431FB33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B2FF-9378-3D48-4B86-C0446D6E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6C533-3342-400A-B01A-AA4B2E302F4F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6FCF-305D-DB1A-2E03-5C697C393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8E4D-F4C3-3CF7-0DD0-1C160795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F9ED-9C4D-4515-9258-5738208D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9E5F-608F-14E3-E03D-6E71D085F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Aakash Murali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3755-8FCF-F303-BE65-C4C6AF00A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8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F95-3B5F-D9BC-BDAD-89BF6331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10)Has there been a increase or </a:t>
            </a:r>
            <a:r>
              <a:rPr lang="en-US" sz="2400" dirty="0" err="1"/>
              <a:t>descrease</a:t>
            </a:r>
            <a:r>
              <a:rPr lang="en-US" sz="2400" dirty="0"/>
              <a:t> of hires in the past few years?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3405-5081-FC8B-7CBA-18928D2A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4257"/>
            <a:ext cx="10512424" cy="1100818"/>
          </a:xfrm>
        </p:spPr>
        <p:txBody>
          <a:bodyPr/>
          <a:lstStyle/>
          <a:p>
            <a:r>
              <a:rPr lang="en-US" b="0" dirty="0"/>
              <a:t>Yes , in the past few years , there has been more hiring than the </a:t>
            </a:r>
            <a:r>
              <a:rPr lang="en-US" b="0" dirty="0" err="1"/>
              <a:t>prev</a:t>
            </a:r>
            <a:r>
              <a:rPr lang="en-US" b="0"/>
              <a:t> years.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1FD521-C647-7501-EC17-5DBC5A679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4701" y="2505075"/>
            <a:ext cx="6949928" cy="3684588"/>
          </a:xfrm>
        </p:spPr>
      </p:pic>
    </p:spTree>
    <p:extLst>
      <p:ext uri="{BB962C8B-B14F-4D97-AF65-F5344CB8AC3E}">
        <p14:creationId xmlns:p14="http://schemas.microsoft.com/office/powerpoint/2010/main" val="201416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F0AD-E43F-B812-C0A2-B13DDDE7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1)Summary of gender and ethnicity distribution within the company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B21CD-24F1-19D6-04D9-C11F3A83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9829"/>
            <a:ext cx="9828212" cy="115524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After filtering the % of employees based on gender and ethnicity it is observed that the distribution of the company is diverse.</a:t>
            </a:r>
            <a:endParaRPr lang="en-IN" b="0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C472422-6893-C066-F975-FD0138959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6F559F7-D233-3227-5A8A-95B8C2FF64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282332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F0AD-E43F-B812-C0A2-B13DDDE7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3)Is there a significant difference in avg salaries </a:t>
            </a:r>
            <a:r>
              <a:rPr lang="en-US" sz="2400" dirty="0" err="1"/>
              <a:t>btwn</a:t>
            </a:r>
            <a:r>
              <a:rPr lang="en-US" sz="2400" dirty="0"/>
              <a:t> diff depts?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B21CD-24F1-19D6-04D9-C11F3A83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6286"/>
            <a:ext cx="10731726" cy="1198789"/>
          </a:xfrm>
        </p:spPr>
        <p:txBody>
          <a:bodyPr/>
          <a:lstStyle/>
          <a:p>
            <a:r>
              <a:rPr lang="en-US" b="0" dirty="0"/>
              <a:t>After </a:t>
            </a:r>
            <a:r>
              <a:rPr lang="en-US" b="0" dirty="0" err="1"/>
              <a:t>findind</a:t>
            </a:r>
            <a:r>
              <a:rPr lang="en-US" b="0" dirty="0"/>
              <a:t> the sum and avg% of salaries of diff departments , it is noted that there is difference among the depts , with marketing getting almost 30% more than IT in terms of avg% even though the sum of salary is greater for IT.</a:t>
            </a:r>
            <a:endParaRPr lang="en-IN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308CB-A967-46E2-7F25-57D534506D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BDC543-DB3B-69D1-D50C-452AF9B81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B8D025-5F2C-7574-DE42-CD8FF659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05074"/>
            <a:ext cx="11811000" cy="36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2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A1F3-372A-6B08-FFC6-2CEBFE6A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4)Which country has the highest number of employees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65F26-0933-13E4-FCAF-2C302511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79512"/>
            <a:ext cx="9904412" cy="1325563"/>
          </a:xfrm>
        </p:spPr>
        <p:txBody>
          <a:bodyPr/>
          <a:lstStyle/>
          <a:p>
            <a:r>
              <a:rPr lang="en-US" b="0" dirty="0"/>
              <a:t>From the below </a:t>
            </a:r>
            <a:r>
              <a:rPr lang="en-US" b="0" dirty="0" err="1"/>
              <a:t>fitering</a:t>
            </a:r>
            <a:r>
              <a:rPr lang="en-US" b="0" dirty="0"/>
              <a:t> and sorting , it is noted that united states has the higher number of employees that the rest of the countries.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353571-AC84-CD03-FDA7-2E6A34500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34343"/>
            <a:ext cx="10198326" cy="3163653"/>
          </a:xfrm>
        </p:spPr>
      </p:pic>
    </p:spTree>
    <p:extLst>
      <p:ext uri="{BB962C8B-B14F-4D97-AF65-F5344CB8AC3E}">
        <p14:creationId xmlns:p14="http://schemas.microsoft.com/office/powerpoint/2010/main" val="68077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3752-4C53-F163-7013-80B3D45A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5)Common age range btw employees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3C72-8E94-6A1D-2694-9DE73DDC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73629"/>
            <a:ext cx="10416041" cy="1231446"/>
          </a:xfrm>
        </p:spPr>
        <p:txBody>
          <a:bodyPr/>
          <a:lstStyle/>
          <a:p>
            <a:r>
              <a:rPr lang="en-US" b="0" dirty="0"/>
              <a:t>After finding the common range of employees by forming a age group , it is noted that even though not by large , still people with age range 45-54 Is the most common age range within the company.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E26189-9367-DC92-B757-826175FD12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10515600" cy="3684588"/>
          </a:xfrm>
        </p:spPr>
      </p:pic>
    </p:spTree>
    <p:extLst>
      <p:ext uri="{BB962C8B-B14F-4D97-AF65-F5344CB8AC3E}">
        <p14:creationId xmlns:p14="http://schemas.microsoft.com/office/powerpoint/2010/main" val="7458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426C-24DD-D035-F209-62D971B6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6)Avg bonus % given to employees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20C0A-433C-2E86-DB87-D2610886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10512424" cy="1133475"/>
          </a:xfrm>
        </p:spPr>
        <p:txBody>
          <a:bodyPr/>
          <a:lstStyle/>
          <a:p>
            <a:r>
              <a:rPr lang="en-US" b="0" dirty="0"/>
              <a:t>After finding the sum and avg of bonus ,the avg% of bonus is found to be 10%.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792CB4-8A36-2269-9F42-648068A0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6741"/>
            <a:ext cx="10601098" cy="3292922"/>
          </a:xfrm>
        </p:spPr>
      </p:pic>
    </p:spTree>
    <p:extLst>
      <p:ext uri="{BB962C8B-B14F-4D97-AF65-F5344CB8AC3E}">
        <p14:creationId xmlns:p14="http://schemas.microsoft.com/office/powerpoint/2010/main" val="206643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402-188D-D761-1296-3F74B289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7) Which job title occurs most frequently in dataset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952B-C82D-A411-42F3-8582A902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7800"/>
            <a:ext cx="10512424" cy="1057275"/>
          </a:xfrm>
        </p:spPr>
        <p:txBody>
          <a:bodyPr/>
          <a:lstStyle/>
          <a:p>
            <a:r>
              <a:rPr lang="en-US" b="0" dirty="0"/>
              <a:t>The job title of Director occurs most frequently in the dataset , which is found after filtering ,sorting the respective fields.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B3E8FD-10D6-4911-7615-119CB01A8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10515600" cy="3684588"/>
          </a:xfrm>
        </p:spPr>
      </p:pic>
    </p:spTree>
    <p:extLst>
      <p:ext uri="{BB962C8B-B14F-4D97-AF65-F5344CB8AC3E}">
        <p14:creationId xmlns:p14="http://schemas.microsoft.com/office/powerpoint/2010/main" val="7323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C290-AB07-5520-A858-8D950E08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8)What are primary reasons citied for </a:t>
            </a:r>
            <a:r>
              <a:rPr lang="en-US" sz="2400" dirty="0" err="1"/>
              <a:t>mployee</a:t>
            </a:r>
            <a:r>
              <a:rPr lang="en-US" sz="2400" dirty="0"/>
              <a:t> exits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4B51-02F3-47A6-FADC-CC16A8CE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/>
          </a:bodyPr>
          <a:lstStyle/>
          <a:p>
            <a:r>
              <a:rPr lang="en-US" dirty="0"/>
              <a:t>After </a:t>
            </a:r>
            <a:r>
              <a:rPr lang="en-US" b="0" dirty="0"/>
              <a:t>filtering and sorting , it is found that employees with the 0% bonus have left the company and that is the most common reason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6B9E46-1D13-B92F-76C7-A676FC7316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8771"/>
            <a:ext cx="10515600" cy="350089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EDE5F-D48A-8CA2-E336-EC1C54EA75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1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5D38-C92C-9297-1750-D9FA95FC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9)Are certain depts more diverse in terms of ethnicity than others?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0E0E-36C4-851D-A5A0-578E8CF7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After filtering the table and finding the individual depts </a:t>
            </a:r>
            <a:r>
              <a:rPr lang="en-US" b="0" dirty="0" err="1"/>
              <a:t>ethniticity</a:t>
            </a:r>
            <a:r>
              <a:rPr lang="en-US" b="0" dirty="0"/>
              <a:t> it is found that there is diversity in some depts than the others like the it is 14% more than accounting.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89D272-FC53-F775-5927-5D1CB57C19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10515600" cy="3797754"/>
          </a:xfrm>
        </p:spPr>
      </p:pic>
    </p:spTree>
    <p:extLst>
      <p:ext uri="{BB962C8B-B14F-4D97-AF65-F5344CB8AC3E}">
        <p14:creationId xmlns:p14="http://schemas.microsoft.com/office/powerpoint/2010/main" val="28325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Aakash Murali</vt:lpstr>
      <vt:lpstr>1)Summary of gender and ethnicity distribution within the company</vt:lpstr>
      <vt:lpstr>3)Is there a significant difference in avg salaries btwn diff depts?</vt:lpstr>
      <vt:lpstr>4)Which country has the highest number of employees</vt:lpstr>
      <vt:lpstr>5)Common age range btw employees</vt:lpstr>
      <vt:lpstr>6)Avg bonus % given to employees</vt:lpstr>
      <vt:lpstr>7) Which job title occurs most frequently in dataset</vt:lpstr>
      <vt:lpstr>8)What are primary reasons citied for mployee exits</vt:lpstr>
      <vt:lpstr>9)Are certain depts more diverse in terms of ethnicity than others?</vt:lpstr>
      <vt:lpstr>10)Has there been a increase or descrease of hires in the past few years?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Aakash Murali</dc:title>
  <dc:creator>Aakash Murali</dc:creator>
  <cp:lastModifiedBy>Aakash Murali</cp:lastModifiedBy>
  <cp:revision>2</cp:revision>
  <dcterms:created xsi:type="dcterms:W3CDTF">2024-03-29T05:20:21Z</dcterms:created>
  <dcterms:modified xsi:type="dcterms:W3CDTF">2024-03-29T06:11:47Z</dcterms:modified>
</cp:coreProperties>
</file>