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7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3B5B2-9613-8BD0-2AF4-706529B97E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7A12FA-C075-C923-B703-47348E0A2F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F7DA73-510E-59D2-5564-654476619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CE79E-6742-437D-BEC9-D3D4EA39E830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2047AB-7112-53CE-C50F-50D60AFAC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97901-DA01-F46A-E22C-8C20FF9A3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E3C7C-D8BC-4759-A842-8BBD58675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331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E4DD6-04FB-B703-F348-F1F03ED47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F5978D-945C-4DB2-280F-613768F523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9772C2-EC1C-C1C2-8CBC-3AE0EEC1E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CE79E-6742-437D-BEC9-D3D4EA39E830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A9775A-575B-CFFC-32F4-3A2BE1072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5216BB-282B-0999-4EF4-E517E9119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E3C7C-D8BC-4759-A842-8BBD58675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130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9EAD35-B98D-FF92-64D0-FA8E57C544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D0C915-44FF-EC6E-EACF-EC5D5AA122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819D01-06CF-5B97-288D-7C03ACFF7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CE79E-6742-437D-BEC9-D3D4EA39E830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1D3C8D-635B-38FE-5BBF-51950BE0A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5D9D61-45E6-B6E4-4EAF-C4EA52402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E3C7C-D8BC-4759-A842-8BBD58675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572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2C2BD-9FC8-70C7-65B2-BDCB22FF1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974CBE-ED6F-9A8C-A842-E09130BB90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217865-B2FF-6516-31E4-AB789139F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CE79E-6742-437D-BEC9-D3D4EA39E830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564414-1CDE-C6E2-F794-954797891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54C059-F275-4607-5CC6-C8460A03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E3C7C-D8BC-4759-A842-8BBD58675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892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25E52-435D-A146-8DBB-0488B08AA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9FC290-DBEC-32C3-C38F-EDE748DFF0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B4D4AE-CE9C-77E2-2656-99DD44988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CE79E-6742-437D-BEC9-D3D4EA39E830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26747B-0481-8C67-3F1B-0F1657F45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F97591-A609-B555-27A8-AA831CC46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E3C7C-D8BC-4759-A842-8BBD58675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291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64ACA-00F0-F63D-5169-6BF98F0A7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7E63B-9C54-BEB5-0C3D-42F7440091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E28F91-9081-FFAD-AA7A-85139786E1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F2FAA6-35BC-55B4-D04D-F36F2DE70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CE79E-6742-437D-BEC9-D3D4EA39E830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15EC98-19A0-EA97-F097-A7031F9C1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7F78ED-5312-6210-BDE4-F5AFD1F63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E3C7C-D8BC-4759-A842-8BBD58675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91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1EA62-AD2B-60B9-FED2-449A00E8A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C36BAB-9054-79C4-A473-FF570CFE26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296986-0995-34E8-3B1C-185384A514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F10205-E59B-B6B3-4B0F-D7FD04C798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09D025-2804-BF41-CCA5-6C0DDDFC97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214C50-3569-0252-8DAA-FCC30D89A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CE79E-6742-437D-BEC9-D3D4EA39E830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6E2D76-C579-AF09-D0DD-D252B8238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0FA4EF-71FA-E926-F6C2-FCB2F10AE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E3C7C-D8BC-4759-A842-8BBD58675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334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107C4-CD55-7797-E07E-F4D9FE183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9B86C8-1409-C665-007D-20790670E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CE79E-6742-437D-BEC9-D3D4EA39E830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D3CE00-36EE-B06F-02F7-0F9801088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9AA794-7104-45F3-FAC4-2F3BFA8A6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E3C7C-D8BC-4759-A842-8BBD58675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394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FC0D65-D9F1-F3BC-7522-D15780073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CE79E-6742-437D-BEC9-D3D4EA39E830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FE02F8-38DB-457C-E32C-D208C4716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3DB481-5A99-B11A-E883-09B92E9B1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E3C7C-D8BC-4759-A842-8BBD58675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400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7F03B-9891-8167-8E43-90BF4C555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D2C15-EC3E-D8FE-BF2D-4EDA6A4B4D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E0B2D5-FCE7-CB9B-A9F0-3D891CED29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6C982B-851F-6CAE-AB24-37105E849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CE79E-6742-437D-BEC9-D3D4EA39E830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9AFA71-2D86-878D-9BC9-D899BED1D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B5EE9A-7D3F-0913-AA31-07B82D935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E3C7C-D8BC-4759-A842-8BBD58675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177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CDB9F-EC24-0B58-7E30-C0127E322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5C1D46-5229-E41D-AD57-D5C97EEACA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0D39C2-F193-588D-CA4C-5DAC11007A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88610A-BF3E-0725-659B-1FA17AB69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CE79E-6742-437D-BEC9-D3D4EA39E830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D75353-CA4F-1DB3-14F0-10A496636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442D53-726B-1485-3348-39C74EEEC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E3C7C-D8BC-4759-A842-8BBD58675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508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324928-B690-9D43-5BF4-707D479EB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C6CB7F-D4DB-4DFC-12AF-79E0CFD9F2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D8DDBC-F3F5-39FB-AED0-4A5D611070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0CE79E-6742-437D-BEC9-D3D4EA39E830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C3B7E-4B51-C4F5-FC58-06F752EA9E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EDD168-BDDE-1B25-FDFB-C4079A7FE9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EE3C7C-D8BC-4759-A842-8BBD58675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361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0FF72-8916-7737-8F07-30ACCDAAE4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DC1D62-D355-7C40-5B55-CA567CE158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279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0E10F-9FE6-78BD-C386-6A010C8F7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 and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520465-0341-CCFD-FCDE-AEEAE9D288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426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B0426-5F54-A04E-E934-75CEB72AB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4D5E79-A25F-52E7-A095-165402F3B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042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EA377-9A40-C02D-D352-AD4EA529F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414CD-BD90-5641-6D84-805B86AA47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018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AD359-3C90-F7CD-0FD8-D9E1B52E7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F047E-AFD3-BF5A-6CD3-63C5653FEC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556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999C9-C9FD-38C2-8E77-049670F03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BF214-E384-6FAB-1213-39D2269455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909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A7D76-AE47-8226-FD95-44D34527E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Embedding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9FA4D1-A67D-C3E5-7CF2-B943DB7ECA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730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59320-32CB-3B19-5C59-5F5D950A0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Multimodal Transformer Encoder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17814-A1AA-8D5C-5225-2B17B2246F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859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A1055-0328-36AB-2F06-CC1D42D7B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DeepSurv</a:t>
            </a:r>
            <a:r>
              <a:rPr lang="en-US" dirty="0"/>
              <a:t>: Survival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86C98C-65D1-D4A6-B1AF-A8B18D1050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004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001D3-7F91-E62F-F627-E2A703FD7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and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53853F-C55F-A784-CC13-C9E193BA8A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2768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20</Words>
  <Application>Microsoft Office PowerPoint</Application>
  <PresentationFormat>Widescreen</PresentationFormat>
  <Paragraphs>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Introduction</vt:lpstr>
      <vt:lpstr>Goal</vt:lpstr>
      <vt:lpstr>Data</vt:lpstr>
      <vt:lpstr>EDA</vt:lpstr>
      <vt:lpstr>Embedding Models</vt:lpstr>
      <vt:lpstr>Multimodal Transformer Encoder</vt:lpstr>
      <vt:lpstr>DeepSurv: Survival Analysis</vt:lpstr>
      <vt:lpstr>Results and Discussion</vt:lpstr>
      <vt:lpstr>Future Work and 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aakash tripathi</dc:creator>
  <cp:lastModifiedBy>aakash tripathi</cp:lastModifiedBy>
  <cp:revision>10</cp:revision>
  <dcterms:created xsi:type="dcterms:W3CDTF">2023-11-28T18:59:44Z</dcterms:created>
  <dcterms:modified xsi:type="dcterms:W3CDTF">2023-11-28T19:08:35Z</dcterms:modified>
</cp:coreProperties>
</file>