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B5B2-9613-8BD0-2AF4-706529B97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A12FA-C075-C923-B703-47348E0A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DA73-510E-59D2-5564-65447661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47AB-7112-53CE-C50F-50D60AFA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7901-DA01-F46A-E22C-8C20FF9A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DD6-04FB-B703-F348-F1F03ED4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978D-945C-4DB2-280F-613768F52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72C2-EC1C-C1C2-8CBC-3AE0EEC1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775A-575B-CFFC-32F4-3A2BE107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16BB-282B-0999-4EF4-E517E911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EAD35-B98D-FF92-64D0-FA8E57C5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C915-44FF-EC6E-EACF-EC5D5AA12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9D01-06CF-5B97-288D-7C03ACFF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3C8D-635B-38FE-5BBF-51950BE0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9D61-45E6-B6E4-4EAF-C4EA5240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C2BD-9FC8-70C7-65B2-BDCB22FF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4CBE-ED6F-9A8C-A842-E09130BB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7865-B2FF-6516-31E4-AB789139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4414-1CDE-C6E2-F794-95479789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C059-F275-4607-5CC6-C8460A03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E52-435D-A146-8DBB-0488B08A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C290-DBEC-32C3-C38F-EDE748DF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D4AE-CE9C-77E2-2656-99DD4498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747B-0481-8C67-3F1B-0F1657F4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7591-A609-B555-27A8-AA831CC4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4ACA-00F0-F63D-5169-6BF98F0A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E63B-9C54-BEB5-0C3D-42F744009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28F91-9081-FFAD-AA7A-85139786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2FAA6-35BC-55B4-D04D-F36F2DE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EC98-19A0-EA97-F097-A7031F9C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F78ED-5312-6210-BDE4-F5AFD1F6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EA62-AD2B-60B9-FED2-449A00E8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6BAB-9054-79C4-A473-FF570CFE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96986-0995-34E8-3B1C-185384A5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10205-E59B-B6B3-4B0F-D7FD04C7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9D025-2804-BF41-CCA5-6C0DDDFC9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14C50-3569-0252-8DAA-FCC30D89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E2D76-C579-AF09-D0DD-D252B823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FA4EF-71FA-E926-F6C2-FCB2F10A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07C4-CD55-7797-E07E-F4D9FE18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B86C8-1409-C665-007D-20790670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3CE00-36EE-B06F-02F7-0F980108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AA794-7104-45F3-FAC4-2F3BFA8A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C0D65-D9F1-F3BC-7522-D157800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E02F8-38DB-457C-E32C-D208C471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DB481-5A99-B11A-E883-09B92E9B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03B-9891-8167-8E43-90BF4C5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2C15-EC3E-D8FE-BF2D-4EDA6A4B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0B2D5-FCE7-CB9B-A9F0-3D891CED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C982B-851F-6CAE-AB24-37105E84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AFA71-2D86-878D-9BC9-D899BED1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EE9A-7D3F-0913-AA31-07B82D93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DB9F-EC24-0B58-7E30-C0127E32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C1D46-5229-E41D-AD57-D5C97EEAC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D39C2-F193-588D-CA4C-5DAC1100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8610A-BF3E-0725-659B-1FA17AB6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5353-CA4F-1DB3-14F0-10A49663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2D53-726B-1485-3348-39C74EE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24928-B690-9D43-5BF4-707D479E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CB7F-D4DB-4DFC-12AF-79E0CFD9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DDBC-F3F5-39FB-AED0-4A5D61107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CE79E-6742-437D-BEC9-D3D4EA39E83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3B7E-4B51-C4F5-FC58-06F752EA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D168-BDDE-1B25-FDFB-C4079A7F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3C7C-D8BC-4759-A842-8BBD58675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FF72-8916-7737-8F07-30ACCDAAE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C1D62-D355-7C40-5B55-CA567CE15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E10F-9FE6-78BD-C386-6A010C8F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0465-0341-CCFD-FCDE-AEEAE9D2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0426-5F54-A04E-E934-75CEB72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5E79-A25F-52E7-A095-165402F3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A377-9A40-C02D-D352-AD4EA529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4CD-BD90-5641-6D84-805B86AA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D359-3C90-F7CD-0FD8-D9E1B52E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47E-AFD3-BF5A-6CD3-63C5653F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9C9-C9FD-38C2-8E77-049670F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F214-E384-6FAB-1213-39D22694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7D76-AE47-8226-FD95-44D34527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A4D1-A67D-C3E5-7CF2-B943DB7E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3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9320-32CB-3B19-5C59-5F5D950A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Transformer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7814-A1AA-8D5C-5225-2B17B224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055-0328-36AB-2F06-CC1D42D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DeepSurv</a:t>
            </a:r>
            <a:r>
              <a:rPr lang="en-US" dirty="0"/>
              <a:t>: 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C98C-65D1-D4A6-B1AF-A8B18D10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1D3-7F91-E62F-F627-E2A703FD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853F-C55F-A784-CC13-C9E193B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Introduction</vt:lpstr>
      <vt:lpstr>Goal</vt:lpstr>
      <vt:lpstr>Data</vt:lpstr>
      <vt:lpstr>EDA</vt:lpstr>
      <vt:lpstr>Embedding Models</vt:lpstr>
      <vt:lpstr>Multimodal Transformer Encoder</vt:lpstr>
      <vt:lpstr>DeepSurv: Survival Analysis</vt:lpstr>
      <vt:lpstr>Results and Discussion</vt:lpstr>
      <vt:lpstr>Future Work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tripathi</dc:creator>
  <cp:lastModifiedBy>aakash tripathi</cp:lastModifiedBy>
  <cp:revision>10</cp:revision>
  <dcterms:created xsi:type="dcterms:W3CDTF">2023-11-28T18:59:44Z</dcterms:created>
  <dcterms:modified xsi:type="dcterms:W3CDTF">2023-11-28T21:57:35Z</dcterms:modified>
</cp:coreProperties>
</file>