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5"/>
    <p:sldMasterId id="2147483688" r:id="rId6"/>
    <p:sldMasterId id="2147483702" r:id="rId7"/>
    <p:sldMasterId id="2147483724" r:id="rId8"/>
  </p:sldMasterIdLst>
  <p:notesMasterIdLst>
    <p:notesMasterId r:id="rId12"/>
  </p:notesMasterIdLst>
  <p:sldIdLst>
    <p:sldId id="927" r:id="rId9"/>
    <p:sldId id="928" r:id="rId10"/>
    <p:sldId id="93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l" initials="V" lastIdx="6" clrIdx="0">
    <p:extLst>
      <p:ext uri="{19B8F6BF-5375-455C-9EA6-DF929625EA0E}">
        <p15:presenceInfo xmlns:p15="http://schemas.microsoft.com/office/powerpoint/2012/main" userId="Anil" providerId="None"/>
      </p:ext>
    </p:extLst>
  </p:cmAuthor>
  <p:cmAuthor id="2" name="Anil Venkat" initials="AV" lastIdx="15" clrIdx="1">
    <p:extLst>
      <p:ext uri="{19B8F6BF-5375-455C-9EA6-DF929625EA0E}">
        <p15:presenceInfo xmlns:p15="http://schemas.microsoft.com/office/powerpoint/2012/main" userId="S-1-5-21-448539723-746137067-1801674531-230043" providerId="AD"/>
      </p:ext>
    </p:extLst>
  </p:cmAuthor>
  <p:cmAuthor id="3" name="Manoj Karanth" initials="MK" lastIdx="13" clrIdx="2">
    <p:extLst>
      <p:ext uri="{19B8F6BF-5375-455C-9EA6-DF929625EA0E}">
        <p15:presenceInfo xmlns:p15="http://schemas.microsoft.com/office/powerpoint/2012/main" userId="S-1-5-21-448539723-746137067-1801674531-83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0F37"/>
    <a:srgbClr val="F57B29"/>
    <a:srgbClr val="8B0C54"/>
    <a:srgbClr val="F0506E"/>
    <a:srgbClr val="6C278A"/>
    <a:srgbClr val="D51D8C"/>
    <a:srgbClr val="EE1C5F"/>
    <a:srgbClr val="000000"/>
    <a:srgbClr val="003351"/>
    <a:srgbClr val="E9EA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36" autoAdjust="0"/>
    <p:restoredTop sz="94799" autoAdjust="0"/>
  </p:normalViewPr>
  <p:slideViewPr>
    <p:cSldViewPr>
      <p:cViewPr varScale="1">
        <p:scale>
          <a:sx n="83" d="100"/>
          <a:sy n="83" d="100"/>
        </p:scale>
        <p:origin x="115" y="77"/>
      </p:cViewPr>
      <p:guideLst/>
    </p:cSldViewPr>
  </p:slideViewPr>
  <p:notesTextViewPr>
    <p:cViewPr>
      <p:scale>
        <a:sx n="1" d="1"/>
        <a:sy n="1" d="1"/>
      </p:scale>
      <p:origin x="0" y="0"/>
    </p:cViewPr>
  </p:notesTextViewPr>
  <p:sorterViewPr>
    <p:cViewPr>
      <p:scale>
        <a:sx n="100" d="100"/>
        <a:sy n="100" d="100"/>
      </p:scale>
      <p:origin x="0" y="-1398"/>
    </p:cViewPr>
  </p:sorterViewPr>
  <p:notesViewPr>
    <p:cSldViewPr>
      <p:cViewPr>
        <p:scale>
          <a:sx n="100" d="100"/>
          <a:sy n="100" d="100"/>
        </p:scale>
        <p:origin x="180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Master" Target="slideMasters/slideMaster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5" Type="http://schemas.openxmlformats.org/officeDocument/2006/relationships/slideMaster" Target="slideMasters/slideMaster1.xml"/><Relationship Id="rId15" Type="http://schemas.openxmlformats.org/officeDocument/2006/relationships/viewProps" Target="viewProps.xml"/><Relationship Id="rId10" Type="http://schemas.openxmlformats.org/officeDocument/2006/relationships/slide" Target="slides/slide2.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988673-CEBD-4733-9A5A-5CF08CC5E8D9}" type="datetimeFigureOut">
              <a:rPr lang="en-US" smtClean="0"/>
              <a:t>7/12/2019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72C8F3-37F5-42DA-AFA3-50815DFC793B}" type="slidenum">
              <a:rPr lang="en-US" smtClean="0"/>
              <a:t>‹#›</a:t>
            </a:fld>
            <a:endParaRPr lang="en-US"/>
          </a:p>
        </p:txBody>
      </p:sp>
    </p:spTree>
    <p:extLst>
      <p:ext uri="{BB962C8B-B14F-4D97-AF65-F5344CB8AC3E}">
        <p14:creationId xmlns:p14="http://schemas.microsoft.com/office/powerpoint/2010/main" val="2090433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87F000-D361-4330-BAD3-67F2F46E226B}"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492300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4"/>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2466978"/>
            <a:ext cx="1219200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609600" y="2743200"/>
            <a:ext cx="5486400" cy="1066800"/>
          </a:xfrm>
        </p:spPr>
        <p:txBody>
          <a:bodyPr anchor="t">
            <a:normAutofit/>
          </a:bodyPr>
          <a:lstStyle>
            <a:lvl1pPr>
              <a:defRPr sz="2700" baseline="0">
                <a:solidFill>
                  <a:schemeClr val="bg1"/>
                </a:solidFill>
              </a:defRPr>
            </a:lvl1pPr>
          </a:lstStyle>
          <a:p>
            <a:r>
              <a:rPr lang="en-US" dirty="0"/>
              <a:t>Click to edit - Limit this to just two lines only</a:t>
            </a:r>
          </a:p>
        </p:txBody>
      </p:sp>
      <p:sp>
        <p:nvSpPr>
          <p:cNvPr id="3" name="Subtitle 2"/>
          <p:cNvSpPr>
            <a:spLocks noGrp="1"/>
          </p:cNvSpPr>
          <p:nvPr>
            <p:ph type="subTitle" idx="1" hasCustomPrompt="1"/>
          </p:nvPr>
        </p:nvSpPr>
        <p:spPr>
          <a:xfrm>
            <a:off x="609600" y="4572000"/>
            <a:ext cx="5486400" cy="457200"/>
          </a:xfrm>
        </p:spPr>
        <p:txBody>
          <a:bodyPr>
            <a:normAutofit/>
          </a:bodyPr>
          <a:lstStyle>
            <a:lvl1pPr marL="0" indent="0" algn="l">
              <a:buNone/>
              <a:defRPr sz="1500">
                <a:solidFill>
                  <a:schemeClr val="bg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subtitle - Limit it to just one line only</a:t>
            </a:r>
          </a:p>
        </p:txBody>
      </p:sp>
      <p:sp>
        <p:nvSpPr>
          <p:cNvPr id="7" name="TextBox 6"/>
          <p:cNvSpPr txBox="1"/>
          <p:nvPr/>
        </p:nvSpPr>
        <p:spPr>
          <a:xfrm>
            <a:off x="609600" y="6477000"/>
            <a:ext cx="1404552" cy="230832"/>
          </a:xfrm>
          <a:prstGeom prst="rect">
            <a:avLst/>
          </a:prstGeom>
          <a:noFill/>
        </p:spPr>
        <p:txBody>
          <a:bodyPr wrap="none" rtlCol="0">
            <a:spAutoFit/>
          </a:bodyPr>
          <a:lstStyle/>
          <a:p>
            <a:r>
              <a:rPr lang="en-US" sz="900" dirty="0">
                <a:solidFill>
                  <a:prstClr val="white">
                    <a:lumMod val="65000"/>
                  </a:prstClr>
                </a:solidFill>
                <a:cs typeface="Arial" pitchFamily="34" charset="0"/>
              </a:rPr>
              <a:t>© Mindtree limited 2016</a:t>
            </a:r>
          </a:p>
        </p:txBody>
      </p:sp>
      <p:pic>
        <p:nvPicPr>
          <p:cNvPr id="1026" name="Picture 2" descr="D:\MT - Marketing\Corporate\Brand Council\VI\Final Guidelines\MT_Logo_Artwork\Regular_Size\RGB\Positive\MT_Logo_Reg_Full_Pos_Tag_RGB.pn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a:off x="609600" y="832104"/>
            <a:ext cx="2447925" cy="77152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961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910321" y="1371601"/>
            <a:ext cx="2634567" cy="16373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t>‹#›</a:t>
            </a:fld>
            <a:endParaRPr lang="en-US" dirty="0"/>
          </a:p>
        </p:txBody>
      </p:sp>
    </p:spTree>
    <p:extLst>
      <p:ext uri="{BB962C8B-B14F-4D97-AF65-F5344CB8AC3E}">
        <p14:creationId xmlns:p14="http://schemas.microsoft.com/office/powerpoint/2010/main" val="648767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98631" y="274640"/>
            <a:ext cx="1637371"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t>‹#›</a:t>
            </a:fld>
            <a:endParaRPr lang="en-US" dirty="0"/>
          </a:p>
        </p:txBody>
      </p:sp>
    </p:spTree>
    <p:extLst>
      <p:ext uri="{BB962C8B-B14F-4D97-AF65-F5344CB8AC3E}">
        <p14:creationId xmlns:p14="http://schemas.microsoft.com/office/powerpoint/2010/main" val="2825713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Title Slide">
    <p:bg>
      <p:bgPr>
        <a:gradFill>
          <a:gsLst>
            <a:gs pos="0">
              <a:schemeClr val="accent3"/>
            </a:gs>
            <a:gs pos="100000">
              <a:schemeClr val="accent1"/>
            </a:gs>
          </a:gsLst>
          <a:path path="circle">
            <a:fillToRect l="100000" t="100000"/>
          </a:path>
        </a:gradFill>
        <a:effectLst/>
      </p:bgPr>
    </p:bg>
    <p:spTree>
      <p:nvGrpSpPr>
        <p:cNvPr id="1" name=""/>
        <p:cNvGrpSpPr/>
        <p:nvPr/>
      </p:nvGrpSpPr>
      <p:grpSpPr>
        <a:xfrm>
          <a:off x="0" y="0"/>
          <a:ext cx="0" cy="0"/>
          <a:chOff x="0" y="0"/>
          <a:chExt cx="0" cy="0"/>
        </a:xfrm>
      </p:grpSpPr>
      <p:sp>
        <p:nvSpPr>
          <p:cNvPr id="2" name="Freeform 7"/>
          <p:cNvSpPr>
            <a:spLocks noEditPoints="1"/>
          </p:cNvSpPr>
          <p:nvPr/>
        </p:nvSpPr>
        <p:spPr bwMode="auto">
          <a:xfrm>
            <a:off x="1139119" y="2921000"/>
            <a:ext cx="9913763" cy="1117600"/>
          </a:xfrm>
          <a:custGeom>
            <a:avLst/>
            <a:gdLst>
              <a:gd name="T0" fmla="*/ 85 w 1594"/>
              <a:gd name="T1" fmla="*/ 3 h 179"/>
              <a:gd name="T2" fmla="*/ 77 w 1594"/>
              <a:gd name="T3" fmla="*/ 135 h 179"/>
              <a:gd name="T4" fmla="*/ 184 w 1594"/>
              <a:gd name="T5" fmla="*/ 122 h 179"/>
              <a:gd name="T6" fmla="*/ 151 w 1594"/>
              <a:gd name="T7" fmla="*/ 127 h 179"/>
              <a:gd name="T8" fmla="*/ 207 w 1594"/>
              <a:gd name="T9" fmla="*/ 85 h 179"/>
              <a:gd name="T10" fmla="*/ 192 w 1594"/>
              <a:gd name="T11" fmla="*/ 53 h 179"/>
              <a:gd name="T12" fmla="*/ 253 w 1594"/>
              <a:gd name="T13" fmla="*/ 1 h 179"/>
              <a:gd name="T14" fmla="*/ 269 w 1594"/>
              <a:gd name="T15" fmla="*/ 31 h 179"/>
              <a:gd name="T16" fmla="*/ 271 w 1594"/>
              <a:gd name="T17" fmla="*/ 133 h 179"/>
              <a:gd name="T18" fmla="*/ 249 w 1594"/>
              <a:gd name="T19" fmla="*/ 39 h 179"/>
              <a:gd name="T20" fmla="*/ 318 w 1594"/>
              <a:gd name="T21" fmla="*/ 44 h 179"/>
              <a:gd name="T22" fmla="*/ 308 w 1594"/>
              <a:gd name="T23" fmla="*/ 82 h 179"/>
              <a:gd name="T24" fmla="*/ 381 w 1594"/>
              <a:gd name="T25" fmla="*/ 60 h 179"/>
              <a:gd name="T26" fmla="*/ 419 w 1594"/>
              <a:gd name="T27" fmla="*/ 118 h 179"/>
              <a:gd name="T28" fmla="*/ 391 w 1594"/>
              <a:gd name="T29" fmla="*/ 117 h 179"/>
              <a:gd name="T30" fmla="*/ 497 w 1594"/>
              <a:gd name="T31" fmla="*/ 41 h 179"/>
              <a:gd name="T32" fmla="*/ 583 w 1594"/>
              <a:gd name="T33" fmla="*/ 39 h 179"/>
              <a:gd name="T34" fmla="*/ 585 w 1594"/>
              <a:gd name="T35" fmla="*/ 73 h 179"/>
              <a:gd name="T36" fmla="*/ 529 w 1594"/>
              <a:gd name="T37" fmla="*/ 136 h 179"/>
              <a:gd name="T38" fmla="*/ 497 w 1594"/>
              <a:gd name="T39" fmla="*/ 75 h 179"/>
              <a:gd name="T40" fmla="*/ 662 w 1594"/>
              <a:gd name="T41" fmla="*/ 122 h 179"/>
              <a:gd name="T42" fmla="*/ 629 w 1594"/>
              <a:gd name="T43" fmla="*/ 127 h 179"/>
              <a:gd name="T44" fmla="*/ 685 w 1594"/>
              <a:gd name="T45" fmla="*/ 85 h 179"/>
              <a:gd name="T46" fmla="*/ 670 w 1594"/>
              <a:gd name="T47" fmla="*/ 53 h 179"/>
              <a:gd name="T48" fmla="*/ 772 w 1594"/>
              <a:gd name="T49" fmla="*/ 41 h 179"/>
              <a:gd name="T50" fmla="*/ 813 w 1594"/>
              <a:gd name="T51" fmla="*/ 41 h 179"/>
              <a:gd name="T52" fmla="*/ 799 w 1594"/>
              <a:gd name="T53" fmla="*/ 120 h 179"/>
              <a:gd name="T54" fmla="*/ 759 w 1594"/>
              <a:gd name="T55" fmla="*/ 116 h 179"/>
              <a:gd name="T56" fmla="*/ 869 w 1594"/>
              <a:gd name="T57" fmla="*/ 39 h 179"/>
              <a:gd name="T58" fmla="*/ 883 w 1594"/>
              <a:gd name="T59" fmla="*/ 91 h 179"/>
              <a:gd name="T60" fmla="*/ 955 w 1594"/>
              <a:gd name="T61" fmla="*/ 81 h 179"/>
              <a:gd name="T62" fmla="*/ 977 w 1594"/>
              <a:gd name="T63" fmla="*/ 49 h 179"/>
              <a:gd name="T64" fmla="*/ 973 w 1594"/>
              <a:gd name="T65" fmla="*/ 137 h 179"/>
              <a:gd name="T66" fmla="*/ 971 w 1594"/>
              <a:gd name="T67" fmla="*/ 122 h 179"/>
              <a:gd name="T68" fmla="*/ 976 w 1594"/>
              <a:gd name="T69" fmla="*/ 75 h 179"/>
              <a:gd name="T70" fmla="*/ 1127 w 1594"/>
              <a:gd name="T71" fmla="*/ 48 h 179"/>
              <a:gd name="T72" fmla="*/ 1118 w 1594"/>
              <a:gd name="T73" fmla="*/ 75 h 179"/>
              <a:gd name="T74" fmla="*/ 1168 w 1594"/>
              <a:gd name="T75" fmla="*/ 88 h 179"/>
              <a:gd name="T76" fmla="*/ 1213 w 1594"/>
              <a:gd name="T77" fmla="*/ 58 h 179"/>
              <a:gd name="T78" fmla="*/ 1209 w 1594"/>
              <a:gd name="T79" fmla="*/ 94 h 179"/>
              <a:gd name="T80" fmla="*/ 1158 w 1594"/>
              <a:gd name="T81" fmla="*/ 121 h 179"/>
              <a:gd name="T82" fmla="*/ 1247 w 1594"/>
              <a:gd name="T83" fmla="*/ 88 h 179"/>
              <a:gd name="T84" fmla="*/ 1293 w 1594"/>
              <a:gd name="T85" fmla="*/ 58 h 179"/>
              <a:gd name="T86" fmla="*/ 1288 w 1594"/>
              <a:gd name="T87" fmla="*/ 94 h 179"/>
              <a:gd name="T88" fmla="*/ 1238 w 1594"/>
              <a:gd name="T89" fmla="*/ 121 h 179"/>
              <a:gd name="T90" fmla="*/ 1315 w 1594"/>
              <a:gd name="T91" fmla="*/ 56 h 179"/>
              <a:gd name="T92" fmla="*/ 1326 w 1594"/>
              <a:gd name="T93" fmla="*/ 22 h 179"/>
              <a:gd name="T94" fmla="*/ 1336 w 1594"/>
              <a:gd name="T95" fmla="*/ 22 h 179"/>
              <a:gd name="T96" fmla="*/ 1395 w 1594"/>
              <a:gd name="T97" fmla="*/ 0 h 179"/>
              <a:gd name="T98" fmla="*/ 1423 w 1594"/>
              <a:gd name="T99" fmla="*/ 39 h 179"/>
              <a:gd name="T100" fmla="*/ 1381 w 1594"/>
              <a:gd name="T101" fmla="*/ 121 h 179"/>
              <a:gd name="T102" fmla="*/ 1397 w 1594"/>
              <a:gd name="T103" fmla="*/ 63 h 179"/>
              <a:gd name="T104" fmla="*/ 1491 w 1594"/>
              <a:gd name="T105" fmla="*/ 0 h 179"/>
              <a:gd name="T106" fmla="*/ 1482 w 1594"/>
              <a:gd name="T107" fmla="*/ 113 h 179"/>
              <a:gd name="T108" fmla="*/ 1493 w 1594"/>
              <a:gd name="T109" fmla="*/ 136 h 179"/>
              <a:gd name="T110" fmla="*/ 1538 w 1594"/>
              <a:gd name="T111" fmla="*/ 116 h 179"/>
              <a:gd name="T112" fmla="*/ 1535 w 1594"/>
              <a:gd name="T113" fmla="*/ 134 h 179"/>
              <a:gd name="T114" fmla="*/ 1590 w 1594"/>
              <a:gd name="T115" fmla="*/ 75 h 179"/>
              <a:gd name="T116" fmla="*/ 1573 w 1594"/>
              <a:gd name="T117" fmla="*/ 5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94" h="179">
                <a:moveTo>
                  <a:pt x="0" y="3"/>
                </a:moveTo>
                <a:cubicBezTo>
                  <a:pt x="2" y="3"/>
                  <a:pt x="4" y="3"/>
                  <a:pt x="6" y="3"/>
                </a:cubicBezTo>
                <a:cubicBezTo>
                  <a:pt x="8" y="3"/>
                  <a:pt x="10" y="3"/>
                  <a:pt x="12" y="3"/>
                </a:cubicBezTo>
                <a:cubicBezTo>
                  <a:pt x="15" y="3"/>
                  <a:pt x="18" y="3"/>
                  <a:pt x="20" y="3"/>
                </a:cubicBezTo>
                <a:cubicBezTo>
                  <a:pt x="22" y="111"/>
                  <a:pt x="22" y="111"/>
                  <a:pt x="22" y="111"/>
                </a:cubicBezTo>
                <a:cubicBezTo>
                  <a:pt x="66" y="3"/>
                  <a:pt x="66" y="3"/>
                  <a:pt x="66" y="3"/>
                </a:cubicBezTo>
                <a:cubicBezTo>
                  <a:pt x="67" y="3"/>
                  <a:pt x="69" y="3"/>
                  <a:pt x="71" y="3"/>
                </a:cubicBezTo>
                <a:cubicBezTo>
                  <a:pt x="73" y="3"/>
                  <a:pt x="74" y="3"/>
                  <a:pt x="76" y="3"/>
                </a:cubicBezTo>
                <a:cubicBezTo>
                  <a:pt x="77" y="3"/>
                  <a:pt x="79" y="3"/>
                  <a:pt x="81" y="3"/>
                </a:cubicBezTo>
                <a:cubicBezTo>
                  <a:pt x="82" y="3"/>
                  <a:pt x="84" y="3"/>
                  <a:pt x="85" y="3"/>
                </a:cubicBezTo>
                <a:cubicBezTo>
                  <a:pt x="92" y="112"/>
                  <a:pt x="92" y="112"/>
                  <a:pt x="92" y="112"/>
                </a:cubicBezTo>
                <a:cubicBezTo>
                  <a:pt x="132" y="3"/>
                  <a:pt x="132" y="3"/>
                  <a:pt x="132" y="3"/>
                </a:cubicBezTo>
                <a:cubicBezTo>
                  <a:pt x="134" y="3"/>
                  <a:pt x="138" y="3"/>
                  <a:pt x="141" y="3"/>
                </a:cubicBezTo>
                <a:cubicBezTo>
                  <a:pt x="143" y="3"/>
                  <a:pt x="144" y="3"/>
                  <a:pt x="146" y="3"/>
                </a:cubicBezTo>
                <a:cubicBezTo>
                  <a:pt x="148" y="3"/>
                  <a:pt x="149" y="3"/>
                  <a:pt x="151" y="3"/>
                </a:cubicBezTo>
                <a:cubicBezTo>
                  <a:pt x="99" y="135"/>
                  <a:pt x="99" y="135"/>
                  <a:pt x="99" y="135"/>
                </a:cubicBezTo>
                <a:cubicBezTo>
                  <a:pt x="97" y="135"/>
                  <a:pt x="95" y="135"/>
                  <a:pt x="93" y="135"/>
                </a:cubicBezTo>
                <a:cubicBezTo>
                  <a:pt x="91" y="136"/>
                  <a:pt x="89" y="136"/>
                  <a:pt x="88" y="136"/>
                </a:cubicBezTo>
                <a:cubicBezTo>
                  <a:pt x="86" y="136"/>
                  <a:pt x="84" y="136"/>
                  <a:pt x="82" y="135"/>
                </a:cubicBezTo>
                <a:cubicBezTo>
                  <a:pt x="80" y="135"/>
                  <a:pt x="79" y="135"/>
                  <a:pt x="77" y="135"/>
                </a:cubicBezTo>
                <a:cubicBezTo>
                  <a:pt x="70" y="34"/>
                  <a:pt x="70" y="34"/>
                  <a:pt x="70" y="34"/>
                </a:cubicBezTo>
                <a:cubicBezTo>
                  <a:pt x="28" y="135"/>
                  <a:pt x="28" y="135"/>
                  <a:pt x="28" y="135"/>
                </a:cubicBezTo>
                <a:cubicBezTo>
                  <a:pt x="26" y="135"/>
                  <a:pt x="24" y="135"/>
                  <a:pt x="22" y="135"/>
                </a:cubicBezTo>
                <a:cubicBezTo>
                  <a:pt x="20" y="136"/>
                  <a:pt x="18" y="136"/>
                  <a:pt x="16" y="136"/>
                </a:cubicBezTo>
                <a:cubicBezTo>
                  <a:pt x="15" y="136"/>
                  <a:pt x="13" y="136"/>
                  <a:pt x="11" y="135"/>
                </a:cubicBezTo>
                <a:cubicBezTo>
                  <a:pt x="10" y="135"/>
                  <a:pt x="8" y="135"/>
                  <a:pt x="7" y="135"/>
                </a:cubicBezTo>
                <a:lnTo>
                  <a:pt x="0" y="3"/>
                </a:lnTo>
                <a:close/>
                <a:moveTo>
                  <a:pt x="160" y="98"/>
                </a:moveTo>
                <a:cubicBezTo>
                  <a:pt x="161" y="106"/>
                  <a:pt x="163" y="112"/>
                  <a:pt x="166" y="116"/>
                </a:cubicBezTo>
                <a:cubicBezTo>
                  <a:pt x="170" y="120"/>
                  <a:pt x="176" y="122"/>
                  <a:pt x="184" y="122"/>
                </a:cubicBezTo>
                <a:cubicBezTo>
                  <a:pt x="189" y="122"/>
                  <a:pt x="194" y="122"/>
                  <a:pt x="198" y="121"/>
                </a:cubicBezTo>
                <a:cubicBezTo>
                  <a:pt x="202" y="120"/>
                  <a:pt x="206" y="118"/>
                  <a:pt x="210" y="117"/>
                </a:cubicBezTo>
                <a:cubicBezTo>
                  <a:pt x="211" y="119"/>
                  <a:pt x="212" y="121"/>
                  <a:pt x="212" y="124"/>
                </a:cubicBezTo>
                <a:cubicBezTo>
                  <a:pt x="213" y="126"/>
                  <a:pt x="213" y="129"/>
                  <a:pt x="213" y="131"/>
                </a:cubicBezTo>
                <a:cubicBezTo>
                  <a:pt x="211" y="132"/>
                  <a:pt x="209" y="133"/>
                  <a:pt x="206" y="134"/>
                </a:cubicBezTo>
                <a:cubicBezTo>
                  <a:pt x="204" y="134"/>
                  <a:pt x="201" y="135"/>
                  <a:pt x="198" y="135"/>
                </a:cubicBezTo>
                <a:cubicBezTo>
                  <a:pt x="195" y="136"/>
                  <a:pt x="192" y="136"/>
                  <a:pt x="189" y="137"/>
                </a:cubicBezTo>
                <a:cubicBezTo>
                  <a:pt x="186" y="137"/>
                  <a:pt x="184" y="137"/>
                  <a:pt x="181" y="137"/>
                </a:cubicBezTo>
                <a:cubicBezTo>
                  <a:pt x="174" y="137"/>
                  <a:pt x="168" y="136"/>
                  <a:pt x="163" y="134"/>
                </a:cubicBezTo>
                <a:cubicBezTo>
                  <a:pt x="158" y="132"/>
                  <a:pt x="154" y="130"/>
                  <a:pt x="151" y="127"/>
                </a:cubicBezTo>
                <a:cubicBezTo>
                  <a:pt x="148" y="123"/>
                  <a:pt x="146" y="119"/>
                  <a:pt x="144" y="115"/>
                </a:cubicBezTo>
                <a:cubicBezTo>
                  <a:pt x="143" y="110"/>
                  <a:pt x="142" y="105"/>
                  <a:pt x="142" y="100"/>
                </a:cubicBezTo>
                <a:cubicBezTo>
                  <a:pt x="142" y="92"/>
                  <a:pt x="143" y="85"/>
                  <a:pt x="146" y="78"/>
                </a:cubicBezTo>
                <a:cubicBezTo>
                  <a:pt x="148" y="70"/>
                  <a:pt x="152" y="64"/>
                  <a:pt x="157" y="58"/>
                </a:cubicBezTo>
                <a:cubicBezTo>
                  <a:pt x="161" y="52"/>
                  <a:pt x="167" y="48"/>
                  <a:pt x="174" y="44"/>
                </a:cubicBezTo>
                <a:cubicBezTo>
                  <a:pt x="180" y="41"/>
                  <a:pt x="187" y="39"/>
                  <a:pt x="195" y="39"/>
                </a:cubicBezTo>
                <a:cubicBezTo>
                  <a:pt x="203" y="39"/>
                  <a:pt x="210" y="41"/>
                  <a:pt x="215" y="45"/>
                </a:cubicBezTo>
                <a:cubicBezTo>
                  <a:pt x="219" y="49"/>
                  <a:pt x="222" y="54"/>
                  <a:pt x="222" y="61"/>
                </a:cubicBezTo>
                <a:cubicBezTo>
                  <a:pt x="222" y="66"/>
                  <a:pt x="220" y="71"/>
                  <a:pt x="218" y="75"/>
                </a:cubicBezTo>
                <a:cubicBezTo>
                  <a:pt x="215" y="79"/>
                  <a:pt x="211" y="82"/>
                  <a:pt x="207" y="85"/>
                </a:cubicBezTo>
                <a:cubicBezTo>
                  <a:pt x="202" y="88"/>
                  <a:pt x="197" y="90"/>
                  <a:pt x="190" y="92"/>
                </a:cubicBezTo>
                <a:cubicBezTo>
                  <a:pt x="184" y="94"/>
                  <a:pt x="177" y="95"/>
                  <a:pt x="170" y="96"/>
                </a:cubicBezTo>
                <a:lnTo>
                  <a:pt x="160" y="98"/>
                </a:lnTo>
                <a:close/>
                <a:moveTo>
                  <a:pt x="172" y="82"/>
                </a:moveTo>
                <a:cubicBezTo>
                  <a:pt x="178" y="81"/>
                  <a:pt x="183" y="80"/>
                  <a:pt x="187" y="79"/>
                </a:cubicBezTo>
                <a:cubicBezTo>
                  <a:pt x="191" y="77"/>
                  <a:pt x="195" y="76"/>
                  <a:pt x="197" y="74"/>
                </a:cubicBezTo>
                <a:cubicBezTo>
                  <a:pt x="199" y="72"/>
                  <a:pt x="201" y="71"/>
                  <a:pt x="202" y="69"/>
                </a:cubicBezTo>
                <a:cubicBezTo>
                  <a:pt x="203" y="67"/>
                  <a:pt x="204" y="65"/>
                  <a:pt x="204" y="63"/>
                </a:cubicBezTo>
                <a:cubicBezTo>
                  <a:pt x="204" y="60"/>
                  <a:pt x="203" y="58"/>
                  <a:pt x="201" y="56"/>
                </a:cubicBezTo>
                <a:cubicBezTo>
                  <a:pt x="199" y="54"/>
                  <a:pt x="196" y="53"/>
                  <a:pt x="192" y="53"/>
                </a:cubicBezTo>
                <a:cubicBezTo>
                  <a:pt x="188" y="53"/>
                  <a:pt x="185" y="54"/>
                  <a:pt x="182" y="56"/>
                </a:cubicBezTo>
                <a:cubicBezTo>
                  <a:pt x="178" y="58"/>
                  <a:pt x="175" y="60"/>
                  <a:pt x="173" y="63"/>
                </a:cubicBezTo>
                <a:cubicBezTo>
                  <a:pt x="170" y="66"/>
                  <a:pt x="168" y="69"/>
                  <a:pt x="166" y="73"/>
                </a:cubicBezTo>
                <a:cubicBezTo>
                  <a:pt x="164" y="76"/>
                  <a:pt x="163" y="80"/>
                  <a:pt x="162" y="84"/>
                </a:cubicBezTo>
                <a:lnTo>
                  <a:pt x="172" y="82"/>
                </a:lnTo>
                <a:close/>
                <a:moveTo>
                  <a:pt x="249" y="39"/>
                </a:moveTo>
                <a:cubicBezTo>
                  <a:pt x="250" y="32"/>
                  <a:pt x="251" y="26"/>
                  <a:pt x="252" y="21"/>
                </a:cubicBezTo>
                <a:cubicBezTo>
                  <a:pt x="253" y="16"/>
                  <a:pt x="253" y="11"/>
                  <a:pt x="253" y="8"/>
                </a:cubicBezTo>
                <a:cubicBezTo>
                  <a:pt x="253" y="6"/>
                  <a:pt x="253" y="5"/>
                  <a:pt x="253" y="4"/>
                </a:cubicBezTo>
                <a:cubicBezTo>
                  <a:pt x="253" y="3"/>
                  <a:pt x="253" y="2"/>
                  <a:pt x="253" y="1"/>
                </a:cubicBezTo>
                <a:cubicBezTo>
                  <a:pt x="254" y="1"/>
                  <a:pt x="256" y="0"/>
                  <a:pt x="258" y="0"/>
                </a:cubicBezTo>
                <a:cubicBezTo>
                  <a:pt x="260" y="0"/>
                  <a:pt x="261" y="0"/>
                  <a:pt x="263" y="0"/>
                </a:cubicBezTo>
                <a:cubicBezTo>
                  <a:pt x="264" y="0"/>
                  <a:pt x="265" y="0"/>
                  <a:pt x="267" y="0"/>
                </a:cubicBezTo>
                <a:cubicBezTo>
                  <a:pt x="268" y="0"/>
                  <a:pt x="270" y="1"/>
                  <a:pt x="271" y="1"/>
                </a:cubicBezTo>
                <a:cubicBezTo>
                  <a:pt x="271" y="2"/>
                  <a:pt x="271" y="3"/>
                  <a:pt x="271" y="4"/>
                </a:cubicBezTo>
                <a:cubicBezTo>
                  <a:pt x="271" y="5"/>
                  <a:pt x="271" y="6"/>
                  <a:pt x="271" y="8"/>
                </a:cubicBezTo>
                <a:cubicBezTo>
                  <a:pt x="271" y="9"/>
                  <a:pt x="271" y="11"/>
                  <a:pt x="271" y="12"/>
                </a:cubicBezTo>
                <a:cubicBezTo>
                  <a:pt x="271" y="14"/>
                  <a:pt x="271" y="16"/>
                  <a:pt x="271" y="18"/>
                </a:cubicBezTo>
                <a:cubicBezTo>
                  <a:pt x="270" y="20"/>
                  <a:pt x="270" y="23"/>
                  <a:pt x="270" y="25"/>
                </a:cubicBezTo>
                <a:cubicBezTo>
                  <a:pt x="269" y="27"/>
                  <a:pt x="269" y="29"/>
                  <a:pt x="269" y="31"/>
                </a:cubicBezTo>
                <a:cubicBezTo>
                  <a:pt x="254" y="108"/>
                  <a:pt x="254" y="108"/>
                  <a:pt x="254" y="108"/>
                </a:cubicBezTo>
                <a:cubicBezTo>
                  <a:pt x="254" y="110"/>
                  <a:pt x="254" y="112"/>
                  <a:pt x="254" y="113"/>
                </a:cubicBezTo>
                <a:cubicBezTo>
                  <a:pt x="254" y="115"/>
                  <a:pt x="254" y="117"/>
                  <a:pt x="254" y="118"/>
                </a:cubicBezTo>
                <a:cubicBezTo>
                  <a:pt x="255" y="119"/>
                  <a:pt x="256" y="120"/>
                  <a:pt x="257" y="120"/>
                </a:cubicBezTo>
                <a:cubicBezTo>
                  <a:pt x="257" y="121"/>
                  <a:pt x="258" y="121"/>
                  <a:pt x="259" y="122"/>
                </a:cubicBezTo>
                <a:cubicBezTo>
                  <a:pt x="260" y="122"/>
                  <a:pt x="261" y="122"/>
                  <a:pt x="262" y="122"/>
                </a:cubicBezTo>
                <a:cubicBezTo>
                  <a:pt x="264" y="122"/>
                  <a:pt x="265" y="122"/>
                  <a:pt x="266" y="121"/>
                </a:cubicBezTo>
                <a:cubicBezTo>
                  <a:pt x="268" y="121"/>
                  <a:pt x="269" y="121"/>
                  <a:pt x="270" y="121"/>
                </a:cubicBezTo>
                <a:cubicBezTo>
                  <a:pt x="271" y="124"/>
                  <a:pt x="271" y="128"/>
                  <a:pt x="271" y="132"/>
                </a:cubicBezTo>
                <a:cubicBezTo>
                  <a:pt x="271" y="132"/>
                  <a:pt x="271" y="133"/>
                  <a:pt x="271" y="133"/>
                </a:cubicBezTo>
                <a:cubicBezTo>
                  <a:pt x="271" y="134"/>
                  <a:pt x="271" y="134"/>
                  <a:pt x="271" y="134"/>
                </a:cubicBezTo>
                <a:cubicBezTo>
                  <a:pt x="269" y="135"/>
                  <a:pt x="267" y="136"/>
                  <a:pt x="265" y="136"/>
                </a:cubicBezTo>
                <a:cubicBezTo>
                  <a:pt x="262" y="136"/>
                  <a:pt x="259" y="136"/>
                  <a:pt x="257" y="136"/>
                </a:cubicBezTo>
                <a:cubicBezTo>
                  <a:pt x="254" y="136"/>
                  <a:pt x="251" y="136"/>
                  <a:pt x="248" y="135"/>
                </a:cubicBezTo>
                <a:cubicBezTo>
                  <a:pt x="245" y="135"/>
                  <a:pt x="243" y="134"/>
                  <a:pt x="241" y="132"/>
                </a:cubicBezTo>
                <a:cubicBezTo>
                  <a:pt x="239" y="131"/>
                  <a:pt x="238" y="128"/>
                  <a:pt x="237" y="126"/>
                </a:cubicBezTo>
                <a:cubicBezTo>
                  <a:pt x="236" y="123"/>
                  <a:pt x="235" y="120"/>
                  <a:pt x="235" y="116"/>
                </a:cubicBezTo>
                <a:cubicBezTo>
                  <a:pt x="235" y="114"/>
                  <a:pt x="236" y="111"/>
                  <a:pt x="236" y="109"/>
                </a:cubicBezTo>
                <a:cubicBezTo>
                  <a:pt x="237" y="106"/>
                  <a:pt x="237" y="104"/>
                  <a:pt x="238" y="101"/>
                </a:cubicBezTo>
                <a:lnTo>
                  <a:pt x="249" y="39"/>
                </a:lnTo>
                <a:close/>
                <a:moveTo>
                  <a:pt x="348" y="119"/>
                </a:moveTo>
                <a:cubicBezTo>
                  <a:pt x="349" y="120"/>
                  <a:pt x="349" y="122"/>
                  <a:pt x="350" y="125"/>
                </a:cubicBezTo>
                <a:cubicBezTo>
                  <a:pt x="351" y="127"/>
                  <a:pt x="351" y="130"/>
                  <a:pt x="351" y="133"/>
                </a:cubicBezTo>
                <a:cubicBezTo>
                  <a:pt x="347" y="134"/>
                  <a:pt x="343" y="135"/>
                  <a:pt x="339" y="136"/>
                </a:cubicBezTo>
                <a:cubicBezTo>
                  <a:pt x="334" y="137"/>
                  <a:pt x="330" y="137"/>
                  <a:pt x="326" y="137"/>
                </a:cubicBezTo>
                <a:cubicBezTo>
                  <a:pt x="312" y="137"/>
                  <a:pt x="303" y="134"/>
                  <a:pt x="296" y="127"/>
                </a:cubicBezTo>
                <a:cubicBezTo>
                  <a:pt x="290" y="121"/>
                  <a:pt x="287" y="112"/>
                  <a:pt x="287" y="100"/>
                </a:cubicBezTo>
                <a:cubicBezTo>
                  <a:pt x="287" y="92"/>
                  <a:pt x="288" y="85"/>
                  <a:pt x="290" y="78"/>
                </a:cubicBezTo>
                <a:cubicBezTo>
                  <a:pt x="293" y="71"/>
                  <a:pt x="296" y="64"/>
                  <a:pt x="301" y="58"/>
                </a:cubicBezTo>
                <a:cubicBezTo>
                  <a:pt x="306" y="52"/>
                  <a:pt x="311" y="48"/>
                  <a:pt x="318" y="44"/>
                </a:cubicBezTo>
                <a:cubicBezTo>
                  <a:pt x="325" y="41"/>
                  <a:pt x="333" y="39"/>
                  <a:pt x="341" y="39"/>
                </a:cubicBezTo>
                <a:cubicBezTo>
                  <a:pt x="345" y="39"/>
                  <a:pt x="349" y="39"/>
                  <a:pt x="353" y="40"/>
                </a:cubicBezTo>
                <a:cubicBezTo>
                  <a:pt x="357" y="41"/>
                  <a:pt x="360" y="42"/>
                  <a:pt x="363" y="43"/>
                </a:cubicBezTo>
                <a:cubicBezTo>
                  <a:pt x="362" y="45"/>
                  <a:pt x="362" y="47"/>
                  <a:pt x="361" y="50"/>
                </a:cubicBezTo>
                <a:cubicBezTo>
                  <a:pt x="360" y="53"/>
                  <a:pt x="359" y="55"/>
                  <a:pt x="358" y="57"/>
                </a:cubicBezTo>
                <a:cubicBezTo>
                  <a:pt x="355" y="56"/>
                  <a:pt x="353" y="56"/>
                  <a:pt x="350" y="55"/>
                </a:cubicBezTo>
                <a:cubicBezTo>
                  <a:pt x="347" y="54"/>
                  <a:pt x="344" y="54"/>
                  <a:pt x="341" y="54"/>
                </a:cubicBezTo>
                <a:cubicBezTo>
                  <a:pt x="335" y="54"/>
                  <a:pt x="330" y="55"/>
                  <a:pt x="325" y="58"/>
                </a:cubicBezTo>
                <a:cubicBezTo>
                  <a:pt x="321" y="60"/>
                  <a:pt x="317" y="64"/>
                  <a:pt x="314" y="68"/>
                </a:cubicBezTo>
                <a:cubicBezTo>
                  <a:pt x="311" y="72"/>
                  <a:pt x="309" y="77"/>
                  <a:pt x="308" y="82"/>
                </a:cubicBezTo>
                <a:cubicBezTo>
                  <a:pt x="306" y="88"/>
                  <a:pt x="306" y="93"/>
                  <a:pt x="306" y="98"/>
                </a:cubicBezTo>
                <a:cubicBezTo>
                  <a:pt x="306" y="106"/>
                  <a:pt x="308" y="112"/>
                  <a:pt x="312" y="116"/>
                </a:cubicBezTo>
                <a:cubicBezTo>
                  <a:pt x="316" y="120"/>
                  <a:pt x="321" y="122"/>
                  <a:pt x="329" y="122"/>
                </a:cubicBezTo>
                <a:cubicBezTo>
                  <a:pt x="332" y="122"/>
                  <a:pt x="335" y="122"/>
                  <a:pt x="338" y="121"/>
                </a:cubicBezTo>
                <a:cubicBezTo>
                  <a:pt x="341" y="121"/>
                  <a:pt x="344" y="120"/>
                  <a:pt x="348" y="119"/>
                </a:cubicBezTo>
                <a:close/>
                <a:moveTo>
                  <a:pt x="402" y="137"/>
                </a:moveTo>
                <a:cubicBezTo>
                  <a:pt x="391" y="137"/>
                  <a:pt x="382" y="134"/>
                  <a:pt x="377" y="128"/>
                </a:cubicBezTo>
                <a:cubicBezTo>
                  <a:pt x="371" y="122"/>
                  <a:pt x="368" y="113"/>
                  <a:pt x="368" y="101"/>
                </a:cubicBezTo>
                <a:cubicBezTo>
                  <a:pt x="368" y="94"/>
                  <a:pt x="369" y="87"/>
                  <a:pt x="371" y="80"/>
                </a:cubicBezTo>
                <a:cubicBezTo>
                  <a:pt x="373" y="73"/>
                  <a:pt x="377" y="66"/>
                  <a:pt x="381" y="60"/>
                </a:cubicBezTo>
                <a:cubicBezTo>
                  <a:pt x="385" y="54"/>
                  <a:pt x="391" y="49"/>
                  <a:pt x="397" y="45"/>
                </a:cubicBezTo>
                <a:cubicBezTo>
                  <a:pt x="404" y="41"/>
                  <a:pt x="411" y="39"/>
                  <a:pt x="420" y="39"/>
                </a:cubicBezTo>
                <a:cubicBezTo>
                  <a:pt x="432" y="39"/>
                  <a:pt x="440" y="42"/>
                  <a:pt x="446" y="48"/>
                </a:cubicBezTo>
                <a:cubicBezTo>
                  <a:pt x="452" y="55"/>
                  <a:pt x="455" y="64"/>
                  <a:pt x="455" y="75"/>
                </a:cubicBezTo>
                <a:cubicBezTo>
                  <a:pt x="455" y="82"/>
                  <a:pt x="454" y="89"/>
                  <a:pt x="452" y="96"/>
                </a:cubicBezTo>
                <a:cubicBezTo>
                  <a:pt x="450" y="104"/>
                  <a:pt x="446" y="110"/>
                  <a:pt x="442" y="116"/>
                </a:cubicBezTo>
                <a:cubicBezTo>
                  <a:pt x="438" y="123"/>
                  <a:pt x="432" y="127"/>
                  <a:pt x="426" y="131"/>
                </a:cubicBezTo>
                <a:cubicBezTo>
                  <a:pt x="419" y="135"/>
                  <a:pt x="411" y="137"/>
                  <a:pt x="402" y="137"/>
                </a:cubicBezTo>
                <a:close/>
                <a:moveTo>
                  <a:pt x="404" y="123"/>
                </a:moveTo>
                <a:cubicBezTo>
                  <a:pt x="410" y="123"/>
                  <a:pt x="415" y="121"/>
                  <a:pt x="419" y="118"/>
                </a:cubicBezTo>
                <a:cubicBezTo>
                  <a:pt x="423" y="115"/>
                  <a:pt x="426" y="111"/>
                  <a:pt x="429" y="106"/>
                </a:cubicBezTo>
                <a:cubicBezTo>
                  <a:pt x="431" y="102"/>
                  <a:pt x="433" y="96"/>
                  <a:pt x="435" y="91"/>
                </a:cubicBezTo>
                <a:cubicBezTo>
                  <a:pt x="436" y="85"/>
                  <a:pt x="436" y="80"/>
                  <a:pt x="436" y="75"/>
                </a:cubicBezTo>
                <a:cubicBezTo>
                  <a:pt x="436" y="68"/>
                  <a:pt x="435" y="63"/>
                  <a:pt x="432" y="59"/>
                </a:cubicBezTo>
                <a:cubicBezTo>
                  <a:pt x="429" y="56"/>
                  <a:pt x="424" y="54"/>
                  <a:pt x="418" y="54"/>
                </a:cubicBezTo>
                <a:cubicBezTo>
                  <a:pt x="413" y="54"/>
                  <a:pt x="408" y="55"/>
                  <a:pt x="404" y="58"/>
                </a:cubicBezTo>
                <a:cubicBezTo>
                  <a:pt x="400" y="62"/>
                  <a:pt x="397" y="66"/>
                  <a:pt x="394" y="70"/>
                </a:cubicBezTo>
                <a:cubicBezTo>
                  <a:pt x="391" y="75"/>
                  <a:pt x="390" y="80"/>
                  <a:pt x="388" y="86"/>
                </a:cubicBezTo>
                <a:cubicBezTo>
                  <a:pt x="387" y="91"/>
                  <a:pt x="387" y="97"/>
                  <a:pt x="387" y="101"/>
                </a:cubicBezTo>
                <a:cubicBezTo>
                  <a:pt x="387" y="108"/>
                  <a:pt x="388" y="114"/>
                  <a:pt x="391" y="117"/>
                </a:cubicBezTo>
                <a:cubicBezTo>
                  <a:pt x="394" y="121"/>
                  <a:pt x="398" y="123"/>
                  <a:pt x="404" y="123"/>
                </a:cubicBezTo>
                <a:close/>
                <a:moveTo>
                  <a:pt x="476" y="81"/>
                </a:moveTo>
                <a:cubicBezTo>
                  <a:pt x="478" y="73"/>
                  <a:pt x="479" y="67"/>
                  <a:pt x="480" y="62"/>
                </a:cubicBezTo>
                <a:cubicBezTo>
                  <a:pt x="480" y="57"/>
                  <a:pt x="481" y="52"/>
                  <a:pt x="481" y="48"/>
                </a:cubicBezTo>
                <a:cubicBezTo>
                  <a:pt x="481" y="46"/>
                  <a:pt x="481" y="45"/>
                  <a:pt x="481" y="44"/>
                </a:cubicBezTo>
                <a:cubicBezTo>
                  <a:pt x="481" y="43"/>
                  <a:pt x="481" y="42"/>
                  <a:pt x="480" y="41"/>
                </a:cubicBezTo>
                <a:cubicBezTo>
                  <a:pt x="482" y="41"/>
                  <a:pt x="483" y="40"/>
                  <a:pt x="485" y="40"/>
                </a:cubicBezTo>
                <a:cubicBezTo>
                  <a:pt x="486" y="40"/>
                  <a:pt x="488" y="40"/>
                  <a:pt x="489" y="40"/>
                </a:cubicBezTo>
                <a:cubicBezTo>
                  <a:pt x="490" y="40"/>
                  <a:pt x="492" y="40"/>
                  <a:pt x="493" y="40"/>
                </a:cubicBezTo>
                <a:cubicBezTo>
                  <a:pt x="495" y="40"/>
                  <a:pt x="496" y="41"/>
                  <a:pt x="497" y="41"/>
                </a:cubicBezTo>
                <a:cubicBezTo>
                  <a:pt x="498" y="42"/>
                  <a:pt x="498" y="43"/>
                  <a:pt x="498" y="44"/>
                </a:cubicBezTo>
                <a:cubicBezTo>
                  <a:pt x="498" y="45"/>
                  <a:pt x="498" y="47"/>
                  <a:pt x="498" y="49"/>
                </a:cubicBezTo>
                <a:cubicBezTo>
                  <a:pt x="498" y="50"/>
                  <a:pt x="498" y="52"/>
                  <a:pt x="498" y="53"/>
                </a:cubicBezTo>
                <a:cubicBezTo>
                  <a:pt x="498" y="55"/>
                  <a:pt x="498" y="56"/>
                  <a:pt x="497" y="57"/>
                </a:cubicBezTo>
                <a:cubicBezTo>
                  <a:pt x="501" y="52"/>
                  <a:pt x="505" y="48"/>
                  <a:pt x="510" y="44"/>
                </a:cubicBezTo>
                <a:cubicBezTo>
                  <a:pt x="516" y="41"/>
                  <a:pt x="522" y="39"/>
                  <a:pt x="529" y="39"/>
                </a:cubicBezTo>
                <a:cubicBezTo>
                  <a:pt x="536" y="39"/>
                  <a:pt x="541" y="41"/>
                  <a:pt x="544" y="44"/>
                </a:cubicBezTo>
                <a:cubicBezTo>
                  <a:pt x="548" y="47"/>
                  <a:pt x="550" y="52"/>
                  <a:pt x="550" y="58"/>
                </a:cubicBezTo>
                <a:cubicBezTo>
                  <a:pt x="554" y="52"/>
                  <a:pt x="558" y="48"/>
                  <a:pt x="564" y="44"/>
                </a:cubicBezTo>
                <a:cubicBezTo>
                  <a:pt x="570" y="41"/>
                  <a:pt x="576" y="39"/>
                  <a:pt x="583" y="39"/>
                </a:cubicBezTo>
                <a:cubicBezTo>
                  <a:pt x="597" y="39"/>
                  <a:pt x="604" y="47"/>
                  <a:pt x="604" y="63"/>
                </a:cubicBezTo>
                <a:cubicBezTo>
                  <a:pt x="604" y="65"/>
                  <a:pt x="604" y="67"/>
                  <a:pt x="604" y="69"/>
                </a:cubicBezTo>
                <a:cubicBezTo>
                  <a:pt x="604" y="71"/>
                  <a:pt x="603" y="73"/>
                  <a:pt x="603" y="76"/>
                </a:cubicBezTo>
                <a:cubicBezTo>
                  <a:pt x="592" y="135"/>
                  <a:pt x="592" y="135"/>
                  <a:pt x="592" y="135"/>
                </a:cubicBezTo>
                <a:cubicBezTo>
                  <a:pt x="591" y="135"/>
                  <a:pt x="590" y="135"/>
                  <a:pt x="588" y="136"/>
                </a:cubicBezTo>
                <a:cubicBezTo>
                  <a:pt x="586" y="136"/>
                  <a:pt x="585" y="136"/>
                  <a:pt x="583" y="136"/>
                </a:cubicBezTo>
                <a:cubicBezTo>
                  <a:pt x="582" y="136"/>
                  <a:pt x="580" y="136"/>
                  <a:pt x="579" y="136"/>
                </a:cubicBezTo>
                <a:cubicBezTo>
                  <a:pt x="577" y="135"/>
                  <a:pt x="576" y="135"/>
                  <a:pt x="575" y="135"/>
                </a:cubicBezTo>
                <a:cubicBezTo>
                  <a:pt x="584" y="79"/>
                  <a:pt x="584" y="79"/>
                  <a:pt x="584" y="79"/>
                </a:cubicBezTo>
                <a:cubicBezTo>
                  <a:pt x="585" y="77"/>
                  <a:pt x="585" y="75"/>
                  <a:pt x="585" y="73"/>
                </a:cubicBezTo>
                <a:cubicBezTo>
                  <a:pt x="585" y="71"/>
                  <a:pt x="586" y="69"/>
                  <a:pt x="586" y="68"/>
                </a:cubicBezTo>
                <a:cubicBezTo>
                  <a:pt x="586" y="63"/>
                  <a:pt x="585" y="60"/>
                  <a:pt x="583" y="58"/>
                </a:cubicBezTo>
                <a:cubicBezTo>
                  <a:pt x="581" y="56"/>
                  <a:pt x="578" y="55"/>
                  <a:pt x="574" y="55"/>
                </a:cubicBezTo>
                <a:cubicBezTo>
                  <a:pt x="571" y="55"/>
                  <a:pt x="569" y="55"/>
                  <a:pt x="566" y="56"/>
                </a:cubicBezTo>
                <a:cubicBezTo>
                  <a:pt x="563" y="58"/>
                  <a:pt x="561" y="60"/>
                  <a:pt x="558" y="63"/>
                </a:cubicBezTo>
                <a:cubicBezTo>
                  <a:pt x="556" y="66"/>
                  <a:pt x="553" y="69"/>
                  <a:pt x="551" y="74"/>
                </a:cubicBezTo>
                <a:cubicBezTo>
                  <a:pt x="549" y="79"/>
                  <a:pt x="548" y="85"/>
                  <a:pt x="546" y="92"/>
                </a:cubicBezTo>
                <a:cubicBezTo>
                  <a:pt x="539" y="135"/>
                  <a:pt x="539" y="135"/>
                  <a:pt x="539" y="135"/>
                </a:cubicBezTo>
                <a:cubicBezTo>
                  <a:pt x="537" y="135"/>
                  <a:pt x="536" y="135"/>
                  <a:pt x="534" y="136"/>
                </a:cubicBezTo>
                <a:cubicBezTo>
                  <a:pt x="532" y="136"/>
                  <a:pt x="531" y="136"/>
                  <a:pt x="529" y="136"/>
                </a:cubicBezTo>
                <a:cubicBezTo>
                  <a:pt x="528" y="136"/>
                  <a:pt x="527" y="136"/>
                  <a:pt x="525" y="136"/>
                </a:cubicBezTo>
                <a:cubicBezTo>
                  <a:pt x="523" y="135"/>
                  <a:pt x="522" y="135"/>
                  <a:pt x="521" y="135"/>
                </a:cubicBezTo>
                <a:cubicBezTo>
                  <a:pt x="531" y="79"/>
                  <a:pt x="531" y="79"/>
                  <a:pt x="531" y="79"/>
                </a:cubicBezTo>
                <a:cubicBezTo>
                  <a:pt x="531" y="77"/>
                  <a:pt x="531" y="75"/>
                  <a:pt x="531" y="73"/>
                </a:cubicBezTo>
                <a:cubicBezTo>
                  <a:pt x="532" y="71"/>
                  <a:pt x="532" y="69"/>
                  <a:pt x="532" y="68"/>
                </a:cubicBezTo>
                <a:cubicBezTo>
                  <a:pt x="532" y="63"/>
                  <a:pt x="531" y="60"/>
                  <a:pt x="529" y="58"/>
                </a:cubicBezTo>
                <a:cubicBezTo>
                  <a:pt x="527" y="56"/>
                  <a:pt x="524" y="55"/>
                  <a:pt x="520" y="55"/>
                </a:cubicBezTo>
                <a:cubicBezTo>
                  <a:pt x="518" y="55"/>
                  <a:pt x="515" y="55"/>
                  <a:pt x="512" y="56"/>
                </a:cubicBezTo>
                <a:cubicBezTo>
                  <a:pt x="509" y="58"/>
                  <a:pt x="507" y="60"/>
                  <a:pt x="504" y="63"/>
                </a:cubicBezTo>
                <a:cubicBezTo>
                  <a:pt x="502" y="66"/>
                  <a:pt x="499" y="70"/>
                  <a:pt x="497" y="75"/>
                </a:cubicBezTo>
                <a:cubicBezTo>
                  <a:pt x="495" y="80"/>
                  <a:pt x="493" y="87"/>
                  <a:pt x="492" y="94"/>
                </a:cubicBezTo>
                <a:cubicBezTo>
                  <a:pt x="485" y="135"/>
                  <a:pt x="485" y="135"/>
                  <a:pt x="485" y="135"/>
                </a:cubicBezTo>
                <a:cubicBezTo>
                  <a:pt x="483" y="135"/>
                  <a:pt x="482" y="135"/>
                  <a:pt x="480" y="136"/>
                </a:cubicBezTo>
                <a:cubicBezTo>
                  <a:pt x="478" y="136"/>
                  <a:pt x="477" y="136"/>
                  <a:pt x="475" y="136"/>
                </a:cubicBezTo>
                <a:cubicBezTo>
                  <a:pt x="474" y="136"/>
                  <a:pt x="473" y="136"/>
                  <a:pt x="471" y="136"/>
                </a:cubicBezTo>
                <a:cubicBezTo>
                  <a:pt x="469" y="135"/>
                  <a:pt x="468" y="135"/>
                  <a:pt x="467" y="135"/>
                </a:cubicBezTo>
                <a:lnTo>
                  <a:pt x="476" y="81"/>
                </a:lnTo>
                <a:close/>
                <a:moveTo>
                  <a:pt x="638" y="98"/>
                </a:moveTo>
                <a:cubicBezTo>
                  <a:pt x="639" y="106"/>
                  <a:pt x="641" y="112"/>
                  <a:pt x="644" y="116"/>
                </a:cubicBezTo>
                <a:cubicBezTo>
                  <a:pt x="648" y="120"/>
                  <a:pt x="654" y="122"/>
                  <a:pt x="662" y="122"/>
                </a:cubicBezTo>
                <a:cubicBezTo>
                  <a:pt x="667" y="122"/>
                  <a:pt x="672" y="122"/>
                  <a:pt x="676" y="121"/>
                </a:cubicBezTo>
                <a:cubicBezTo>
                  <a:pt x="680" y="120"/>
                  <a:pt x="684" y="118"/>
                  <a:pt x="688" y="117"/>
                </a:cubicBezTo>
                <a:cubicBezTo>
                  <a:pt x="689" y="119"/>
                  <a:pt x="690" y="121"/>
                  <a:pt x="690" y="124"/>
                </a:cubicBezTo>
                <a:cubicBezTo>
                  <a:pt x="691" y="126"/>
                  <a:pt x="691" y="129"/>
                  <a:pt x="691" y="131"/>
                </a:cubicBezTo>
                <a:cubicBezTo>
                  <a:pt x="689" y="132"/>
                  <a:pt x="687" y="133"/>
                  <a:pt x="684" y="134"/>
                </a:cubicBezTo>
                <a:cubicBezTo>
                  <a:pt x="682" y="134"/>
                  <a:pt x="679" y="135"/>
                  <a:pt x="676" y="135"/>
                </a:cubicBezTo>
                <a:cubicBezTo>
                  <a:pt x="673" y="136"/>
                  <a:pt x="670" y="136"/>
                  <a:pt x="667" y="137"/>
                </a:cubicBezTo>
                <a:cubicBezTo>
                  <a:pt x="664" y="137"/>
                  <a:pt x="662" y="137"/>
                  <a:pt x="659" y="137"/>
                </a:cubicBezTo>
                <a:cubicBezTo>
                  <a:pt x="652" y="137"/>
                  <a:pt x="646" y="136"/>
                  <a:pt x="641" y="134"/>
                </a:cubicBezTo>
                <a:cubicBezTo>
                  <a:pt x="636" y="132"/>
                  <a:pt x="632" y="130"/>
                  <a:pt x="629" y="127"/>
                </a:cubicBezTo>
                <a:cubicBezTo>
                  <a:pt x="626" y="123"/>
                  <a:pt x="624" y="119"/>
                  <a:pt x="622" y="115"/>
                </a:cubicBezTo>
                <a:cubicBezTo>
                  <a:pt x="621" y="110"/>
                  <a:pt x="620" y="105"/>
                  <a:pt x="620" y="100"/>
                </a:cubicBezTo>
                <a:cubicBezTo>
                  <a:pt x="620" y="92"/>
                  <a:pt x="621" y="85"/>
                  <a:pt x="624" y="78"/>
                </a:cubicBezTo>
                <a:cubicBezTo>
                  <a:pt x="626" y="70"/>
                  <a:pt x="630" y="64"/>
                  <a:pt x="635" y="58"/>
                </a:cubicBezTo>
                <a:cubicBezTo>
                  <a:pt x="639" y="52"/>
                  <a:pt x="645" y="48"/>
                  <a:pt x="652" y="44"/>
                </a:cubicBezTo>
                <a:cubicBezTo>
                  <a:pt x="658" y="41"/>
                  <a:pt x="665" y="39"/>
                  <a:pt x="673" y="39"/>
                </a:cubicBezTo>
                <a:cubicBezTo>
                  <a:pt x="681" y="39"/>
                  <a:pt x="688" y="41"/>
                  <a:pt x="693" y="45"/>
                </a:cubicBezTo>
                <a:cubicBezTo>
                  <a:pt x="697" y="49"/>
                  <a:pt x="700" y="54"/>
                  <a:pt x="700" y="61"/>
                </a:cubicBezTo>
                <a:cubicBezTo>
                  <a:pt x="700" y="66"/>
                  <a:pt x="698" y="71"/>
                  <a:pt x="696" y="75"/>
                </a:cubicBezTo>
                <a:cubicBezTo>
                  <a:pt x="693" y="79"/>
                  <a:pt x="689" y="82"/>
                  <a:pt x="685" y="85"/>
                </a:cubicBezTo>
                <a:cubicBezTo>
                  <a:pt x="680" y="88"/>
                  <a:pt x="675" y="90"/>
                  <a:pt x="668" y="92"/>
                </a:cubicBezTo>
                <a:cubicBezTo>
                  <a:pt x="662" y="94"/>
                  <a:pt x="655" y="95"/>
                  <a:pt x="648" y="96"/>
                </a:cubicBezTo>
                <a:lnTo>
                  <a:pt x="638" y="98"/>
                </a:lnTo>
                <a:close/>
                <a:moveTo>
                  <a:pt x="650" y="82"/>
                </a:moveTo>
                <a:cubicBezTo>
                  <a:pt x="656" y="81"/>
                  <a:pt x="661" y="80"/>
                  <a:pt x="665" y="79"/>
                </a:cubicBezTo>
                <a:cubicBezTo>
                  <a:pt x="669" y="77"/>
                  <a:pt x="673" y="76"/>
                  <a:pt x="675" y="74"/>
                </a:cubicBezTo>
                <a:cubicBezTo>
                  <a:pt x="678" y="72"/>
                  <a:pt x="679" y="71"/>
                  <a:pt x="680" y="69"/>
                </a:cubicBezTo>
                <a:cubicBezTo>
                  <a:pt x="681" y="67"/>
                  <a:pt x="682" y="65"/>
                  <a:pt x="682" y="63"/>
                </a:cubicBezTo>
                <a:cubicBezTo>
                  <a:pt x="682" y="60"/>
                  <a:pt x="681" y="58"/>
                  <a:pt x="679" y="56"/>
                </a:cubicBezTo>
                <a:cubicBezTo>
                  <a:pt x="677" y="54"/>
                  <a:pt x="674" y="53"/>
                  <a:pt x="670" y="53"/>
                </a:cubicBezTo>
                <a:cubicBezTo>
                  <a:pt x="666" y="53"/>
                  <a:pt x="663" y="54"/>
                  <a:pt x="660" y="56"/>
                </a:cubicBezTo>
                <a:cubicBezTo>
                  <a:pt x="656" y="58"/>
                  <a:pt x="653" y="60"/>
                  <a:pt x="651" y="63"/>
                </a:cubicBezTo>
                <a:cubicBezTo>
                  <a:pt x="648" y="66"/>
                  <a:pt x="646" y="69"/>
                  <a:pt x="644" y="73"/>
                </a:cubicBezTo>
                <a:cubicBezTo>
                  <a:pt x="642" y="76"/>
                  <a:pt x="641" y="80"/>
                  <a:pt x="640" y="84"/>
                </a:cubicBezTo>
                <a:lnTo>
                  <a:pt x="650" y="82"/>
                </a:lnTo>
                <a:close/>
                <a:moveTo>
                  <a:pt x="770" y="56"/>
                </a:moveTo>
                <a:cubicBezTo>
                  <a:pt x="755" y="56"/>
                  <a:pt x="755" y="56"/>
                  <a:pt x="755" y="56"/>
                </a:cubicBezTo>
                <a:cubicBezTo>
                  <a:pt x="755" y="53"/>
                  <a:pt x="755" y="51"/>
                  <a:pt x="755" y="49"/>
                </a:cubicBezTo>
                <a:cubicBezTo>
                  <a:pt x="756" y="46"/>
                  <a:pt x="756" y="44"/>
                  <a:pt x="757" y="41"/>
                </a:cubicBezTo>
                <a:cubicBezTo>
                  <a:pt x="772" y="41"/>
                  <a:pt x="772" y="41"/>
                  <a:pt x="772" y="41"/>
                </a:cubicBezTo>
                <a:cubicBezTo>
                  <a:pt x="773" y="38"/>
                  <a:pt x="773" y="35"/>
                  <a:pt x="774" y="31"/>
                </a:cubicBezTo>
                <a:cubicBezTo>
                  <a:pt x="774" y="28"/>
                  <a:pt x="774" y="25"/>
                  <a:pt x="774" y="21"/>
                </a:cubicBezTo>
                <a:cubicBezTo>
                  <a:pt x="774" y="18"/>
                  <a:pt x="774" y="18"/>
                  <a:pt x="774" y="18"/>
                </a:cubicBezTo>
                <a:cubicBezTo>
                  <a:pt x="777" y="17"/>
                  <a:pt x="780" y="16"/>
                  <a:pt x="783" y="15"/>
                </a:cubicBezTo>
                <a:cubicBezTo>
                  <a:pt x="787" y="15"/>
                  <a:pt x="789" y="15"/>
                  <a:pt x="792" y="15"/>
                </a:cubicBezTo>
                <a:cubicBezTo>
                  <a:pt x="792" y="16"/>
                  <a:pt x="792" y="17"/>
                  <a:pt x="792" y="18"/>
                </a:cubicBezTo>
                <a:cubicBezTo>
                  <a:pt x="792" y="19"/>
                  <a:pt x="792" y="20"/>
                  <a:pt x="792" y="21"/>
                </a:cubicBezTo>
                <a:cubicBezTo>
                  <a:pt x="792" y="25"/>
                  <a:pt x="792" y="30"/>
                  <a:pt x="791" y="35"/>
                </a:cubicBezTo>
                <a:cubicBezTo>
                  <a:pt x="790" y="41"/>
                  <a:pt x="790" y="41"/>
                  <a:pt x="790" y="41"/>
                </a:cubicBezTo>
                <a:cubicBezTo>
                  <a:pt x="813" y="41"/>
                  <a:pt x="813" y="41"/>
                  <a:pt x="813" y="41"/>
                </a:cubicBezTo>
                <a:cubicBezTo>
                  <a:pt x="813" y="44"/>
                  <a:pt x="813" y="46"/>
                  <a:pt x="813" y="49"/>
                </a:cubicBezTo>
                <a:cubicBezTo>
                  <a:pt x="812" y="51"/>
                  <a:pt x="812" y="53"/>
                  <a:pt x="811" y="56"/>
                </a:cubicBezTo>
                <a:cubicBezTo>
                  <a:pt x="787" y="56"/>
                  <a:pt x="787" y="56"/>
                  <a:pt x="787" y="56"/>
                </a:cubicBezTo>
                <a:cubicBezTo>
                  <a:pt x="780" y="95"/>
                  <a:pt x="780" y="95"/>
                  <a:pt x="780" y="95"/>
                </a:cubicBezTo>
                <a:cubicBezTo>
                  <a:pt x="780" y="98"/>
                  <a:pt x="779" y="101"/>
                  <a:pt x="779" y="104"/>
                </a:cubicBezTo>
                <a:cubicBezTo>
                  <a:pt x="778" y="107"/>
                  <a:pt x="778" y="110"/>
                  <a:pt x="778" y="112"/>
                </a:cubicBezTo>
                <a:cubicBezTo>
                  <a:pt x="778" y="116"/>
                  <a:pt x="779" y="118"/>
                  <a:pt x="781" y="120"/>
                </a:cubicBezTo>
                <a:cubicBezTo>
                  <a:pt x="783" y="121"/>
                  <a:pt x="785" y="122"/>
                  <a:pt x="788" y="122"/>
                </a:cubicBezTo>
                <a:cubicBezTo>
                  <a:pt x="790" y="122"/>
                  <a:pt x="792" y="122"/>
                  <a:pt x="794" y="121"/>
                </a:cubicBezTo>
                <a:cubicBezTo>
                  <a:pt x="796" y="121"/>
                  <a:pt x="797" y="121"/>
                  <a:pt x="799" y="120"/>
                </a:cubicBezTo>
                <a:cubicBezTo>
                  <a:pt x="800" y="121"/>
                  <a:pt x="800" y="123"/>
                  <a:pt x="800" y="124"/>
                </a:cubicBezTo>
                <a:cubicBezTo>
                  <a:pt x="800" y="126"/>
                  <a:pt x="800" y="127"/>
                  <a:pt x="800" y="129"/>
                </a:cubicBezTo>
                <a:cubicBezTo>
                  <a:pt x="800" y="130"/>
                  <a:pt x="800" y="131"/>
                  <a:pt x="800" y="132"/>
                </a:cubicBezTo>
                <a:cubicBezTo>
                  <a:pt x="800" y="133"/>
                  <a:pt x="800" y="134"/>
                  <a:pt x="800" y="134"/>
                </a:cubicBezTo>
                <a:cubicBezTo>
                  <a:pt x="799" y="135"/>
                  <a:pt x="797" y="135"/>
                  <a:pt x="794" y="136"/>
                </a:cubicBezTo>
                <a:cubicBezTo>
                  <a:pt x="792" y="136"/>
                  <a:pt x="789" y="137"/>
                  <a:pt x="786" y="137"/>
                </a:cubicBezTo>
                <a:cubicBezTo>
                  <a:pt x="782" y="137"/>
                  <a:pt x="778" y="136"/>
                  <a:pt x="775" y="136"/>
                </a:cubicBezTo>
                <a:cubicBezTo>
                  <a:pt x="772" y="135"/>
                  <a:pt x="769" y="134"/>
                  <a:pt x="767" y="133"/>
                </a:cubicBezTo>
                <a:cubicBezTo>
                  <a:pt x="764" y="131"/>
                  <a:pt x="763" y="129"/>
                  <a:pt x="761" y="126"/>
                </a:cubicBezTo>
                <a:cubicBezTo>
                  <a:pt x="760" y="124"/>
                  <a:pt x="759" y="120"/>
                  <a:pt x="759" y="116"/>
                </a:cubicBezTo>
                <a:cubicBezTo>
                  <a:pt x="759" y="114"/>
                  <a:pt x="760" y="111"/>
                  <a:pt x="760" y="109"/>
                </a:cubicBezTo>
                <a:cubicBezTo>
                  <a:pt x="761" y="106"/>
                  <a:pt x="761" y="103"/>
                  <a:pt x="761" y="100"/>
                </a:cubicBezTo>
                <a:lnTo>
                  <a:pt x="770" y="56"/>
                </a:lnTo>
                <a:close/>
                <a:moveTo>
                  <a:pt x="851" y="137"/>
                </a:moveTo>
                <a:cubicBezTo>
                  <a:pt x="840" y="137"/>
                  <a:pt x="831" y="134"/>
                  <a:pt x="826" y="128"/>
                </a:cubicBezTo>
                <a:cubicBezTo>
                  <a:pt x="820" y="122"/>
                  <a:pt x="817" y="113"/>
                  <a:pt x="817" y="101"/>
                </a:cubicBezTo>
                <a:cubicBezTo>
                  <a:pt x="817" y="94"/>
                  <a:pt x="818" y="87"/>
                  <a:pt x="820" y="80"/>
                </a:cubicBezTo>
                <a:cubicBezTo>
                  <a:pt x="822" y="73"/>
                  <a:pt x="825" y="66"/>
                  <a:pt x="830" y="60"/>
                </a:cubicBezTo>
                <a:cubicBezTo>
                  <a:pt x="834" y="54"/>
                  <a:pt x="839" y="49"/>
                  <a:pt x="846" y="45"/>
                </a:cubicBezTo>
                <a:cubicBezTo>
                  <a:pt x="853" y="41"/>
                  <a:pt x="860" y="39"/>
                  <a:pt x="869" y="39"/>
                </a:cubicBezTo>
                <a:cubicBezTo>
                  <a:pt x="881" y="39"/>
                  <a:pt x="889" y="42"/>
                  <a:pt x="895" y="48"/>
                </a:cubicBezTo>
                <a:cubicBezTo>
                  <a:pt x="901" y="55"/>
                  <a:pt x="904" y="64"/>
                  <a:pt x="904" y="75"/>
                </a:cubicBezTo>
                <a:cubicBezTo>
                  <a:pt x="904" y="82"/>
                  <a:pt x="903" y="89"/>
                  <a:pt x="901" y="96"/>
                </a:cubicBezTo>
                <a:cubicBezTo>
                  <a:pt x="898" y="104"/>
                  <a:pt x="895" y="110"/>
                  <a:pt x="891" y="116"/>
                </a:cubicBezTo>
                <a:cubicBezTo>
                  <a:pt x="887" y="123"/>
                  <a:pt x="881" y="127"/>
                  <a:pt x="875" y="131"/>
                </a:cubicBezTo>
                <a:cubicBezTo>
                  <a:pt x="868" y="135"/>
                  <a:pt x="860" y="137"/>
                  <a:pt x="851" y="137"/>
                </a:cubicBezTo>
                <a:close/>
                <a:moveTo>
                  <a:pt x="853" y="123"/>
                </a:moveTo>
                <a:cubicBezTo>
                  <a:pt x="859" y="123"/>
                  <a:pt x="864" y="121"/>
                  <a:pt x="868" y="118"/>
                </a:cubicBezTo>
                <a:cubicBezTo>
                  <a:pt x="872" y="115"/>
                  <a:pt x="875" y="111"/>
                  <a:pt x="878" y="106"/>
                </a:cubicBezTo>
                <a:cubicBezTo>
                  <a:pt x="880" y="102"/>
                  <a:pt x="882" y="96"/>
                  <a:pt x="883" y="91"/>
                </a:cubicBezTo>
                <a:cubicBezTo>
                  <a:pt x="885" y="85"/>
                  <a:pt x="885" y="80"/>
                  <a:pt x="885" y="75"/>
                </a:cubicBezTo>
                <a:cubicBezTo>
                  <a:pt x="885" y="68"/>
                  <a:pt x="884" y="63"/>
                  <a:pt x="881" y="59"/>
                </a:cubicBezTo>
                <a:cubicBezTo>
                  <a:pt x="878" y="56"/>
                  <a:pt x="873" y="54"/>
                  <a:pt x="867" y="54"/>
                </a:cubicBezTo>
                <a:cubicBezTo>
                  <a:pt x="862" y="54"/>
                  <a:pt x="857" y="55"/>
                  <a:pt x="853" y="58"/>
                </a:cubicBezTo>
                <a:cubicBezTo>
                  <a:pt x="849" y="62"/>
                  <a:pt x="845" y="66"/>
                  <a:pt x="843" y="70"/>
                </a:cubicBezTo>
                <a:cubicBezTo>
                  <a:pt x="840" y="75"/>
                  <a:pt x="838" y="80"/>
                  <a:pt x="837" y="86"/>
                </a:cubicBezTo>
                <a:cubicBezTo>
                  <a:pt x="836" y="91"/>
                  <a:pt x="836" y="97"/>
                  <a:pt x="836" y="101"/>
                </a:cubicBezTo>
                <a:cubicBezTo>
                  <a:pt x="836" y="108"/>
                  <a:pt x="837" y="114"/>
                  <a:pt x="840" y="117"/>
                </a:cubicBezTo>
                <a:cubicBezTo>
                  <a:pt x="843" y="121"/>
                  <a:pt x="847" y="123"/>
                  <a:pt x="853" y="123"/>
                </a:cubicBezTo>
                <a:close/>
                <a:moveTo>
                  <a:pt x="955" y="81"/>
                </a:moveTo>
                <a:cubicBezTo>
                  <a:pt x="956" y="73"/>
                  <a:pt x="958" y="67"/>
                  <a:pt x="958" y="62"/>
                </a:cubicBezTo>
                <a:cubicBezTo>
                  <a:pt x="959" y="57"/>
                  <a:pt x="960" y="52"/>
                  <a:pt x="960" y="48"/>
                </a:cubicBezTo>
                <a:cubicBezTo>
                  <a:pt x="960" y="46"/>
                  <a:pt x="960" y="45"/>
                  <a:pt x="959" y="44"/>
                </a:cubicBezTo>
                <a:cubicBezTo>
                  <a:pt x="959" y="43"/>
                  <a:pt x="959" y="42"/>
                  <a:pt x="959" y="41"/>
                </a:cubicBezTo>
                <a:cubicBezTo>
                  <a:pt x="961" y="41"/>
                  <a:pt x="962" y="40"/>
                  <a:pt x="963" y="40"/>
                </a:cubicBezTo>
                <a:cubicBezTo>
                  <a:pt x="965" y="40"/>
                  <a:pt x="966" y="40"/>
                  <a:pt x="968" y="40"/>
                </a:cubicBezTo>
                <a:cubicBezTo>
                  <a:pt x="969" y="40"/>
                  <a:pt x="970" y="40"/>
                  <a:pt x="972" y="40"/>
                </a:cubicBezTo>
                <a:cubicBezTo>
                  <a:pt x="973" y="40"/>
                  <a:pt x="975" y="41"/>
                  <a:pt x="976" y="41"/>
                </a:cubicBezTo>
                <a:cubicBezTo>
                  <a:pt x="976" y="42"/>
                  <a:pt x="977" y="43"/>
                  <a:pt x="977" y="44"/>
                </a:cubicBezTo>
                <a:cubicBezTo>
                  <a:pt x="977" y="45"/>
                  <a:pt x="977" y="47"/>
                  <a:pt x="977" y="49"/>
                </a:cubicBezTo>
                <a:cubicBezTo>
                  <a:pt x="977" y="50"/>
                  <a:pt x="977" y="52"/>
                  <a:pt x="977" y="53"/>
                </a:cubicBezTo>
                <a:cubicBezTo>
                  <a:pt x="977" y="54"/>
                  <a:pt x="976" y="55"/>
                  <a:pt x="976" y="57"/>
                </a:cubicBezTo>
                <a:cubicBezTo>
                  <a:pt x="979" y="52"/>
                  <a:pt x="984" y="47"/>
                  <a:pt x="989" y="44"/>
                </a:cubicBezTo>
                <a:cubicBezTo>
                  <a:pt x="994" y="41"/>
                  <a:pt x="1001" y="39"/>
                  <a:pt x="1008" y="39"/>
                </a:cubicBezTo>
                <a:cubicBezTo>
                  <a:pt x="1017" y="39"/>
                  <a:pt x="1023" y="42"/>
                  <a:pt x="1028" y="48"/>
                </a:cubicBezTo>
                <a:cubicBezTo>
                  <a:pt x="1033" y="54"/>
                  <a:pt x="1035" y="62"/>
                  <a:pt x="1035" y="73"/>
                </a:cubicBezTo>
                <a:cubicBezTo>
                  <a:pt x="1035" y="81"/>
                  <a:pt x="1034" y="90"/>
                  <a:pt x="1031" y="97"/>
                </a:cubicBezTo>
                <a:cubicBezTo>
                  <a:pt x="1029" y="105"/>
                  <a:pt x="1025" y="112"/>
                  <a:pt x="1020" y="118"/>
                </a:cubicBezTo>
                <a:cubicBezTo>
                  <a:pt x="1014" y="124"/>
                  <a:pt x="1008" y="129"/>
                  <a:pt x="1000" y="132"/>
                </a:cubicBezTo>
                <a:cubicBezTo>
                  <a:pt x="992" y="135"/>
                  <a:pt x="983" y="137"/>
                  <a:pt x="973" y="137"/>
                </a:cubicBezTo>
                <a:cubicBezTo>
                  <a:pt x="971" y="137"/>
                  <a:pt x="969" y="137"/>
                  <a:pt x="968" y="137"/>
                </a:cubicBezTo>
                <a:cubicBezTo>
                  <a:pt x="966" y="137"/>
                  <a:pt x="965" y="137"/>
                  <a:pt x="963" y="137"/>
                </a:cubicBezTo>
                <a:cubicBezTo>
                  <a:pt x="956" y="178"/>
                  <a:pt x="956" y="178"/>
                  <a:pt x="956" y="178"/>
                </a:cubicBezTo>
                <a:cubicBezTo>
                  <a:pt x="955" y="179"/>
                  <a:pt x="953" y="179"/>
                  <a:pt x="951" y="179"/>
                </a:cubicBezTo>
                <a:cubicBezTo>
                  <a:pt x="950" y="179"/>
                  <a:pt x="948" y="179"/>
                  <a:pt x="947" y="179"/>
                </a:cubicBezTo>
                <a:cubicBezTo>
                  <a:pt x="946" y="179"/>
                  <a:pt x="944" y="179"/>
                  <a:pt x="942" y="179"/>
                </a:cubicBezTo>
                <a:cubicBezTo>
                  <a:pt x="941" y="179"/>
                  <a:pt x="939" y="179"/>
                  <a:pt x="938" y="178"/>
                </a:cubicBezTo>
                <a:lnTo>
                  <a:pt x="955" y="81"/>
                </a:lnTo>
                <a:close/>
                <a:moveTo>
                  <a:pt x="966" y="121"/>
                </a:moveTo>
                <a:cubicBezTo>
                  <a:pt x="967" y="121"/>
                  <a:pt x="969" y="122"/>
                  <a:pt x="971" y="122"/>
                </a:cubicBezTo>
                <a:cubicBezTo>
                  <a:pt x="973" y="122"/>
                  <a:pt x="975" y="122"/>
                  <a:pt x="977" y="122"/>
                </a:cubicBezTo>
                <a:cubicBezTo>
                  <a:pt x="982" y="122"/>
                  <a:pt x="987" y="121"/>
                  <a:pt x="992" y="119"/>
                </a:cubicBezTo>
                <a:cubicBezTo>
                  <a:pt x="997" y="116"/>
                  <a:pt x="1001" y="113"/>
                  <a:pt x="1005" y="109"/>
                </a:cubicBezTo>
                <a:cubicBezTo>
                  <a:pt x="1008" y="105"/>
                  <a:pt x="1011" y="100"/>
                  <a:pt x="1013" y="94"/>
                </a:cubicBezTo>
                <a:cubicBezTo>
                  <a:pt x="1015" y="89"/>
                  <a:pt x="1016" y="83"/>
                  <a:pt x="1016" y="76"/>
                </a:cubicBezTo>
                <a:cubicBezTo>
                  <a:pt x="1016" y="69"/>
                  <a:pt x="1015" y="64"/>
                  <a:pt x="1012" y="60"/>
                </a:cubicBezTo>
                <a:cubicBezTo>
                  <a:pt x="1009" y="57"/>
                  <a:pt x="1005" y="55"/>
                  <a:pt x="1000" y="55"/>
                </a:cubicBezTo>
                <a:cubicBezTo>
                  <a:pt x="996" y="55"/>
                  <a:pt x="993" y="55"/>
                  <a:pt x="990" y="57"/>
                </a:cubicBezTo>
                <a:cubicBezTo>
                  <a:pt x="988" y="58"/>
                  <a:pt x="985" y="60"/>
                  <a:pt x="982" y="63"/>
                </a:cubicBezTo>
                <a:cubicBezTo>
                  <a:pt x="980" y="66"/>
                  <a:pt x="978" y="70"/>
                  <a:pt x="976" y="75"/>
                </a:cubicBezTo>
                <a:cubicBezTo>
                  <a:pt x="974" y="79"/>
                  <a:pt x="972" y="85"/>
                  <a:pt x="971" y="92"/>
                </a:cubicBezTo>
                <a:lnTo>
                  <a:pt x="966" y="121"/>
                </a:lnTo>
                <a:close/>
                <a:moveTo>
                  <a:pt x="1084" y="137"/>
                </a:moveTo>
                <a:cubicBezTo>
                  <a:pt x="1072" y="137"/>
                  <a:pt x="1064" y="134"/>
                  <a:pt x="1058" y="128"/>
                </a:cubicBezTo>
                <a:cubicBezTo>
                  <a:pt x="1052" y="122"/>
                  <a:pt x="1049" y="113"/>
                  <a:pt x="1049" y="101"/>
                </a:cubicBezTo>
                <a:cubicBezTo>
                  <a:pt x="1049" y="94"/>
                  <a:pt x="1051" y="87"/>
                  <a:pt x="1053" y="80"/>
                </a:cubicBezTo>
                <a:cubicBezTo>
                  <a:pt x="1055" y="73"/>
                  <a:pt x="1058" y="66"/>
                  <a:pt x="1062" y="60"/>
                </a:cubicBezTo>
                <a:cubicBezTo>
                  <a:pt x="1067" y="54"/>
                  <a:pt x="1072" y="49"/>
                  <a:pt x="1079" y="45"/>
                </a:cubicBezTo>
                <a:cubicBezTo>
                  <a:pt x="1085" y="41"/>
                  <a:pt x="1093" y="39"/>
                  <a:pt x="1102" y="39"/>
                </a:cubicBezTo>
                <a:cubicBezTo>
                  <a:pt x="1113" y="39"/>
                  <a:pt x="1122" y="42"/>
                  <a:pt x="1127" y="48"/>
                </a:cubicBezTo>
                <a:cubicBezTo>
                  <a:pt x="1133" y="55"/>
                  <a:pt x="1136" y="64"/>
                  <a:pt x="1136" y="75"/>
                </a:cubicBezTo>
                <a:cubicBezTo>
                  <a:pt x="1136" y="82"/>
                  <a:pt x="1135" y="89"/>
                  <a:pt x="1133" y="96"/>
                </a:cubicBezTo>
                <a:cubicBezTo>
                  <a:pt x="1131" y="104"/>
                  <a:pt x="1128" y="110"/>
                  <a:pt x="1123" y="116"/>
                </a:cubicBezTo>
                <a:cubicBezTo>
                  <a:pt x="1119" y="123"/>
                  <a:pt x="1114" y="127"/>
                  <a:pt x="1107" y="131"/>
                </a:cubicBezTo>
                <a:cubicBezTo>
                  <a:pt x="1101" y="135"/>
                  <a:pt x="1093" y="137"/>
                  <a:pt x="1084" y="137"/>
                </a:cubicBezTo>
                <a:close/>
                <a:moveTo>
                  <a:pt x="1086" y="123"/>
                </a:moveTo>
                <a:cubicBezTo>
                  <a:pt x="1091" y="123"/>
                  <a:pt x="1096" y="121"/>
                  <a:pt x="1100" y="118"/>
                </a:cubicBezTo>
                <a:cubicBezTo>
                  <a:pt x="1104" y="115"/>
                  <a:pt x="1108" y="111"/>
                  <a:pt x="1110" y="106"/>
                </a:cubicBezTo>
                <a:cubicBezTo>
                  <a:pt x="1113" y="102"/>
                  <a:pt x="1115" y="96"/>
                  <a:pt x="1116" y="91"/>
                </a:cubicBezTo>
                <a:cubicBezTo>
                  <a:pt x="1117" y="85"/>
                  <a:pt x="1118" y="80"/>
                  <a:pt x="1118" y="75"/>
                </a:cubicBezTo>
                <a:cubicBezTo>
                  <a:pt x="1118" y="68"/>
                  <a:pt x="1116" y="63"/>
                  <a:pt x="1113" y="59"/>
                </a:cubicBezTo>
                <a:cubicBezTo>
                  <a:pt x="1110" y="56"/>
                  <a:pt x="1106" y="54"/>
                  <a:pt x="1100" y="54"/>
                </a:cubicBezTo>
                <a:cubicBezTo>
                  <a:pt x="1094" y="54"/>
                  <a:pt x="1089" y="55"/>
                  <a:pt x="1085" y="58"/>
                </a:cubicBezTo>
                <a:cubicBezTo>
                  <a:pt x="1081" y="62"/>
                  <a:pt x="1078" y="66"/>
                  <a:pt x="1075" y="70"/>
                </a:cubicBezTo>
                <a:cubicBezTo>
                  <a:pt x="1073" y="75"/>
                  <a:pt x="1071" y="80"/>
                  <a:pt x="1070" y="86"/>
                </a:cubicBezTo>
                <a:cubicBezTo>
                  <a:pt x="1069" y="91"/>
                  <a:pt x="1068" y="97"/>
                  <a:pt x="1068" y="101"/>
                </a:cubicBezTo>
                <a:cubicBezTo>
                  <a:pt x="1068" y="108"/>
                  <a:pt x="1069" y="114"/>
                  <a:pt x="1072" y="117"/>
                </a:cubicBezTo>
                <a:cubicBezTo>
                  <a:pt x="1075" y="121"/>
                  <a:pt x="1080" y="123"/>
                  <a:pt x="1086" y="123"/>
                </a:cubicBezTo>
                <a:close/>
                <a:moveTo>
                  <a:pt x="1174" y="91"/>
                </a:moveTo>
                <a:cubicBezTo>
                  <a:pt x="1172" y="90"/>
                  <a:pt x="1170" y="89"/>
                  <a:pt x="1168" y="88"/>
                </a:cubicBezTo>
                <a:cubicBezTo>
                  <a:pt x="1166" y="87"/>
                  <a:pt x="1164" y="86"/>
                  <a:pt x="1162" y="84"/>
                </a:cubicBezTo>
                <a:cubicBezTo>
                  <a:pt x="1160" y="82"/>
                  <a:pt x="1159" y="80"/>
                  <a:pt x="1158" y="77"/>
                </a:cubicBezTo>
                <a:cubicBezTo>
                  <a:pt x="1157" y="75"/>
                  <a:pt x="1156" y="72"/>
                  <a:pt x="1156" y="68"/>
                </a:cubicBezTo>
                <a:cubicBezTo>
                  <a:pt x="1156" y="63"/>
                  <a:pt x="1157" y="59"/>
                  <a:pt x="1159" y="56"/>
                </a:cubicBezTo>
                <a:cubicBezTo>
                  <a:pt x="1161" y="52"/>
                  <a:pt x="1163" y="49"/>
                  <a:pt x="1167" y="47"/>
                </a:cubicBezTo>
                <a:cubicBezTo>
                  <a:pt x="1170" y="44"/>
                  <a:pt x="1174" y="42"/>
                  <a:pt x="1178" y="41"/>
                </a:cubicBezTo>
                <a:cubicBezTo>
                  <a:pt x="1183" y="40"/>
                  <a:pt x="1188" y="39"/>
                  <a:pt x="1194" y="39"/>
                </a:cubicBezTo>
                <a:cubicBezTo>
                  <a:pt x="1199" y="39"/>
                  <a:pt x="1203" y="39"/>
                  <a:pt x="1208" y="41"/>
                </a:cubicBezTo>
                <a:cubicBezTo>
                  <a:pt x="1212" y="42"/>
                  <a:pt x="1216" y="43"/>
                  <a:pt x="1219" y="44"/>
                </a:cubicBezTo>
                <a:cubicBezTo>
                  <a:pt x="1218" y="49"/>
                  <a:pt x="1216" y="54"/>
                  <a:pt x="1213" y="58"/>
                </a:cubicBezTo>
                <a:cubicBezTo>
                  <a:pt x="1211" y="57"/>
                  <a:pt x="1208" y="56"/>
                  <a:pt x="1205" y="55"/>
                </a:cubicBezTo>
                <a:cubicBezTo>
                  <a:pt x="1201" y="54"/>
                  <a:pt x="1197" y="53"/>
                  <a:pt x="1193" y="53"/>
                </a:cubicBezTo>
                <a:cubicBezTo>
                  <a:pt x="1188" y="53"/>
                  <a:pt x="1183" y="54"/>
                  <a:pt x="1180" y="56"/>
                </a:cubicBezTo>
                <a:cubicBezTo>
                  <a:pt x="1176" y="58"/>
                  <a:pt x="1175" y="61"/>
                  <a:pt x="1175" y="66"/>
                </a:cubicBezTo>
                <a:cubicBezTo>
                  <a:pt x="1175" y="68"/>
                  <a:pt x="1175" y="71"/>
                  <a:pt x="1177" y="73"/>
                </a:cubicBezTo>
                <a:cubicBezTo>
                  <a:pt x="1179" y="75"/>
                  <a:pt x="1182" y="76"/>
                  <a:pt x="1186" y="78"/>
                </a:cubicBezTo>
                <a:cubicBezTo>
                  <a:pt x="1190" y="80"/>
                  <a:pt x="1190" y="80"/>
                  <a:pt x="1190" y="80"/>
                </a:cubicBezTo>
                <a:cubicBezTo>
                  <a:pt x="1192" y="81"/>
                  <a:pt x="1195" y="82"/>
                  <a:pt x="1197" y="83"/>
                </a:cubicBezTo>
                <a:cubicBezTo>
                  <a:pt x="1200" y="85"/>
                  <a:pt x="1202" y="86"/>
                  <a:pt x="1204" y="88"/>
                </a:cubicBezTo>
                <a:cubicBezTo>
                  <a:pt x="1206" y="90"/>
                  <a:pt x="1208" y="92"/>
                  <a:pt x="1209" y="94"/>
                </a:cubicBezTo>
                <a:cubicBezTo>
                  <a:pt x="1210" y="97"/>
                  <a:pt x="1211" y="100"/>
                  <a:pt x="1211" y="104"/>
                </a:cubicBezTo>
                <a:cubicBezTo>
                  <a:pt x="1211" y="109"/>
                  <a:pt x="1210" y="114"/>
                  <a:pt x="1208" y="119"/>
                </a:cubicBezTo>
                <a:cubicBezTo>
                  <a:pt x="1205" y="123"/>
                  <a:pt x="1202" y="126"/>
                  <a:pt x="1198" y="129"/>
                </a:cubicBezTo>
                <a:cubicBezTo>
                  <a:pt x="1195" y="132"/>
                  <a:pt x="1190" y="134"/>
                  <a:pt x="1185" y="135"/>
                </a:cubicBezTo>
                <a:cubicBezTo>
                  <a:pt x="1180" y="137"/>
                  <a:pt x="1175" y="137"/>
                  <a:pt x="1169" y="137"/>
                </a:cubicBezTo>
                <a:cubicBezTo>
                  <a:pt x="1164" y="137"/>
                  <a:pt x="1159" y="137"/>
                  <a:pt x="1154" y="136"/>
                </a:cubicBezTo>
                <a:cubicBezTo>
                  <a:pt x="1150" y="135"/>
                  <a:pt x="1146" y="134"/>
                  <a:pt x="1143" y="133"/>
                </a:cubicBezTo>
                <a:cubicBezTo>
                  <a:pt x="1143" y="130"/>
                  <a:pt x="1143" y="127"/>
                  <a:pt x="1144" y="125"/>
                </a:cubicBezTo>
                <a:cubicBezTo>
                  <a:pt x="1145" y="123"/>
                  <a:pt x="1146" y="120"/>
                  <a:pt x="1147" y="118"/>
                </a:cubicBezTo>
                <a:cubicBezTo>
                  <a:pt x="1150" y="119"/>
                  <a:pt x="1154" y="120"/>
                  <a:pt x="1158" y="121"/>
                </a:cubicBezTo>
                <a:cubicBezTo>
                  <a:pt x="1163" y="122"/>
                  <a:pt x="1167" y="122"/>
                  <a:pt x="1170" y="122"/>
                </a:cubicBezTo>
                <a:cubicBezTo>
                  <a:pt x="1173" y="122"/>
                  <a:pt x="1176" y="122"/>
                  <a:pt x="1179" y="122"/>
                </a:cubicBezTo>
                <a:cubicBezTo>
                  <a:pt x="1181" y="121"/>
                  <a:pt x="1184" y="120"/>
                  <a:pt x="1186" y="119"/>
                </a:cubicBezTo>
                <a:cubicBezTo>
                  <a:pt x="1188" y="118"/>
                  <a:pt x="1189" y="116"/>
                  <a:pt x="1190" y="114"/>
                </a:cubicBezTo>
                <a:cubicBezTo>
                  <a:pt x="1192" y="112"/>
                  <a:pt x="1192" y="110"/>
                  <a:pt x="1192" y="107"/>
                </a:cubicBezTo>
                <a:cubicBezTo>
                  <a:pt x="1192" y="103"/>
                  <a:pt x="1191" y="100"/>
                  <a:pt x="1189" y="99"/>
                </a:cubicBezTo>
                <a:cubicBezTo>
                  <a:pt x="1187" y="97"/>
                  <a:pt x="1184" y="95"/>
                  <a:pt x="1180" y="93"/>
                </a:cubicBezTo>
                <a:lnTo>
                  <a:pt x="1174" y="91"/>
                </a:lnTo>
                <a:close/>
                <a:moveTo>
                  <a:pt x="1253" y="91"/>
                </a:moveTo>
                <a:cubicBezTo>
                  <a:pt x="1251" y="90"/>
                  <a:pt x="1249" y="89"/>
                  <a:pt x="1247" y="88"/>
                </a:cubicBezTo>
                <a:cubicBezTo>
                  <a:pt x="1245" y="87"/>
                  <a:pt x="1243" y="86"/>
                  <a:pt x="1242" y="84"/>
                </a:cubicBezTo>
                <a:cubicBezTo>
                  <a:pt x="1240" y="82"/>
                  <a:pt x="1238" y="80"/>
                  <a:pt x="1237" y="77"/>
                </a:cubicBezTo>
                <a:cubicBezTo>
                  <a:pt x="1236" y="75"/>
                  <a:pt x="1236" y="72"/>
                  <a:pt x="1236" y="68"/>
                </a:cubicBezTo>
                <a:cubicBezTo>
                  <a:pt x="1236" y="63"/>
                  <a:pt x="1236" y="59"/>
                  <a:pt x="1238" y="56"/>
                </a:cubicBezTo>
                <a:cubicBezTo>
                  <a:pt x="1240" y="52"/>
                  <a:pt x="1243" y="49"/>
                  <a:pt x="1246" y="47"/>
                </a:cubicBezTo>
                <a:cubicBezTo>
                  <a:pt x="1249" y="44"/>
                  <a:pt x="1253" y="42"/>
                  <a:pt x="1258" y="41"/>
                </a:cubicBezTo>
                <a:cubicBezTo>
                  <a:pt x="1262" y="40"/>
                  <a:pt x="1267" y="39"/>
                  <a:pt x="1273" y="39"/>
                </a:cubicBezTo>
                <a:cubicBezTo>
                  <a:pt x="1278" y="39"/>
                  <a:pt x="1283" y="39"/>
                  <a:pt x="1287" y="41"/>
                </a:cubicBezTo>
                <a:cubicBezTo>
                  <a:pt x="1292" y="42"/>
                  <a:pt x="1295" y="43"/>
                  <a:pt x="1298" y="44"/>
                </a:cubicBezTo>
                <a:cubicBezTo>
                  <a:pt x="1297" y="49"/>
                  <a:pt x="1295" y="54"/>
                  <a:pt x="1293" y="58"/>
                </a:cubicBezTo>
                <a:cubicBezTo>
                  <a:pt x="1291" y="57"/>
                  <a:pt x="1288" y="56"/>
                  <a:pt x="1284" y="55"/>
                </a:cubicBezTo>
                <a:cubicBezTo>
                  <a:pt x="1280" y="54"/>
                  <a:pt x="1276" y="53"/>
                  <a:pt x="1272" y="53"/>
                </a:cubicBezTo>
                <a:cubicBezTo>
                  <a:pt x="1267" y="53"/>
                  <a:pt x="1263" y="54"/>
                  <a:pt x="1259" y="56"/>
                </a:cubicBezTo>
                <a:cubicBezTo>
                  <a:pt x="1256" y="58"/>
                  <a:pt x="1254" y="61"/>
                  <a:pt x="1254" y="66"/>
                </a:cubicBezTo>
                <a:cubicBezTo>
                  <a:pt x="1254" y="68"/>
                  <a:pt x="1255" y="71"/>
                  <a:pt x="1257" y="73"/>
                </a:cubicBezTo>
                <a:cubicBezTo>
                  <a:pt x="1258" y="75"/>
                  <a:pt x="1261" y="76"/>
                  <a:pt x="1265" y="78"/>
                </a:cubicBezTo>
                <a:cubicBezTo>
                  <a:pt x="1269" y="80"/>
                  <a:pt x="1269" y="80"/>
                  <a:pt x="1269" y="80"/>
                </a:cubicBezTo>
                <a:cubicBezTo>
                  <a:pt x="1272" y="81"/>
                  <a:pt x="1274" y="82"/>
                  <a:pt x="1277" y="83"/>
                </a:cubicBezTo>
                <a:cubicBezTo>
                  <a:pt x="1279" y="85"/>
                  <a:pt x="1281" y="86"/>
                  <a:pt x="1283" y="88"/>
                </a:cubicBezTo>
                <a:cubicBezTo>
                  <a:pt x="1285" y="90"/>
                  <a:pt x="1287" y="92"/>
                  <a:pt x="1288" y="94"/>
                </a:cubicBezTo>
                <a:cubicBezTo>
                  <a:pt x="1290" y="97"/>
                  <a:pt x="1290" y="100"/>
                  <a:pt x="1290" y="104"/>
                </a:cubicBezTo>
                <a:cubicBezTo>
                  <a:pt x="1290" y="109"/>
                  <a:pt x="1289" y="114"/>
                  <a:pt x="1287" y="119"/>
                </a:cubicBezTo>
                <a:cubicBezTo>
                  <a:pt x="1285" y="123"/>
                  <a:pt x="1282" y="126"/>
                  <a:pt x="1278" y="129"/>
                </a:cubicBezTo>
                <a:cubicBezTo>
                  <a:pt x="1274" y="132"/>
                  <a:pt x="1270" y="134"/>
                  <a:pt x="1265" y="135"/>
                </a:cubicBezTo>
                <a:cubicBezTo>
                  <a:pt x="1259" y="137"/>
                  <a:pt x="1254" y="137"/>
                  <a:pt x="1248" y="137"/>
                </a:cubicBezTo>
                <a:cubicBezTo>
                  <a:pt x="1243" y="137"/>
                  <a:pt x="1238" y="137"/>
                  <a:pt x="1234" y="136"/>
                </a:cubicBezTo>
                <a:cubicBezTo>
                  <a:pt x="1229" y="135"/>
                  <a:pt x="1225" y="134"/>
                  <a:pt x="1222" y="133"/>
                </a:cubicBezTo>
                <a:cubicBezTo>
                  <a:pt x="1222" y="130"/>
                  <a:pt x="1223" y="127"/>
                  <a:pt x="1224" y="125"/>
                </a:cubicBezTo>
                <a:cubicBezTo>
                  <a:pt x="1224" y="123"/>
                  <a:pt x="1225" y="120"/>
                  <a:pt x="1227" y="118"/>
                </a:cubicBezTo>
                <a:cubicBezTo>
                  <a:pt x="1230" y="119"/>
                  <a:pt x="1233" y="120"/>
                  <a:pt x="1238" y="121"/>
                </a:cubicBezTo>
                <a:cubicBezTo>
                  <a:pt x="1242" y="122"/>
                  <a:pt x="1246" y="122"/>
                  <a:pt x="1250" y="122"/>
                </a:cubicBezTo>
                <a:cubicBezTo>
                  <a:pt x="1253" y="122"/>
                  <a:pt x="1256" y="122"/>
                  <a:pt x="1258" y="122"/>
                </a:cubicBezTo>
                <a:cubicBezTo>
                  <a:pt x="1261" y="121"/>
                  <a:pt x="1263" y="120"/>
                  <a:pt x="1265" y="119"/>
                </a:cubicBezTo>
                <a:cubicBezTo>
                  <a:pt x="1267" y="118"/>
                  <a:pt x="1269" y="116"/>
                  <a:pt x="1270" y="114"/>
                </a:cubicBezTo>
                <a:cubicBezTo>
                  <a:pt x="1271" y="112"/>
                  <a:pt x="1272" y="110"/>
                  <a:pt x="1272" y="107"/>
                </a:cubicBezTo>
                <a:cubicBezTo>
                  <a:pt x="1272" y="103"/>
                  <a:pt x="1271" y="100"/>
                  <a:pt x="1268" y="99"/>
                </a:cubicBezTo>
                <a:cubicBezTo>
                  <a:pt x="1266" y="97"/>
                  <a:pt x="1263" y="95"/>
                  <a:pt x="1259" y="93"/>
                </a:cubicBezTo>
                <a:lnTo>
                  <a:pt x="1253" y="91"/>
                </a:lnTo>
                <a:close/>
                <a:moveTo>
                  <a:pt x="1326" y="56"/>
                </a:moveTo>
                <a:cubicBezTo>
                  <a:pt x="1315" y="56"/>
                  <a:pt x="1315" y="56"/>
                  <a:pt x="1315" y="56"/>
                </a:cubicBezTo>
                <a:cubicBezTo>
                  <a:pt x="1315" y="53"/>
                  <a:pt x="1315" y="51"/>
                  <a:pt x="1315" y="48"/>
                </a:cubicBezTo>
                <a:cubicBezTo>
                  <a:pt x="1316" y="46"/>
                  <a:pt x="1316" y="44"/>
                  <a:pt x="1317" y="41"/>
                </a:cubicBezTo>
                <a:cubicBezTo>
                  <a:pt x="1347" y="41"/>
                  <a:pt x="1347" y="41"/>
                  <a:pt x="1347" y="41"/>
                </a:cubicBezTo>
                <a:cubicBezTo>
                  <a:pt x="1330" y="135"/>
                  <a:pt x="1330" y="135"/>
                  <a:pt x="1330" y="135"/>
                </a:cubicBezTo>
                <a:cubicBezTo>
                  <a:pt x="1329" y="135"/>
                  <a:pt x="1327" y="135"/>
                  <a:pt x="1326" y="135"/>
                </a:cubicBezTo>
                <a:cubicBezTo>
                  <a:pt x="1324" y="136"/>
                  <a:pt x="1322" y="136"/>
                  <a:pt x="1321" y="136"/>
                </a:cubicBezTo>
                <a:cubicBezTo>
                  <a:pt x="1320" y="136"/>
                  <a:pt x="1318" y="136"/>
                  <a:pt x="1317" y="135"/>
                </a:cubicBezTo>
                <a:cubicBezTo>
                  <a:pt x="1315" y="135"/>
                  <a:pt x="1314" y="135"/>
                  <a:pt x="1312" y="135"/>
                </a:cubicBezTo>
                <a:lnTo>
                  <a:pt x="1326" y="56"/>
                </a:lnTo>
                <a:close/>
                <a:moveTo>
                  <a:pt x="1326" y="22"/>
                </a:moveTo>
                <a:cubicBezTo>
                  <a:pt x="1326" y="18"/>
                  <a:pt x="1326" y="15"/>
                  <a:pt x="1327" y="12"/>
                </a:cubicBezTo>
                <a:cubicBezTo>
                  <a:pt x="1328" y="8"/>
                  <a:pt x="1328" y="5"/>
                  <a:pt x="1329" y="2"/>
                </a:cubicBezTo>
                <a:cubicBezTo>
                  <a:pt x="1331" y="2"/>
                  <a:pt x="1333" y="1"/>
                  <a:pt x="1335" y="1"/>
                </a:cubicBezTo>
                <a:cubicBezTo>
                  <a:pt x="1337" y="1"/>
                  <a:pt x="1339" y="1"/>
                  <a:pt x="1340" y="1"/>
                </a:cubicBezTo>
                <a:cubicBezTo>
                  <a:pt x="1342" y="1"/>
                  <a:pt x="1343" y="1"/>
                  <a:pt x="1345" y="1"/>
                </a:cubicBezTo>
                <a:cubicBezTo>
                  <a:pt x="1347" y="1"/>
                  <a:pt x="1349" y="2"/>
                  <a:pt x="1350" y="2"/>
                </a:cubicBezTo>
                <a:cubicBezTo>
                  <a:pt x="1350" y="5"/>
                  <a:pt x="1350" y="9"/>
                  <a:pt x="1349" y="12"/>
                </a:cubicBezTo>
                <a:cubicBezTo>
                  <a:pt x="1349" y="15"/>
                  <a:pt x="1348" y="19"/>
                  <a:pt x="1347" y="22"/>
                </a:cubicBezTo>
                <a:cubicBezTo>
                  <a:pt x="1345" y="22"/>
                  <a:pt x="1343" y="22"/>
                  <a:pt x="1341" y="22"/>
                </a:cubicBezTo>
                <a:cubicBezTo>
                  <a:pt x="1339" y="22"/>
                  <a:pt x="1338" y="22"/>
                  <a:pt x="1336" y="22"/>
                </a:cubicBezTo>
                <a:cubicBezTo>
                  <a:pt x="1335" y="22"/>
                  <a:pt x="1333" y="22"/>
                  <a:pt x="1331" y="22"/>
                </a:cubicBezTo>
                <a:cubicBezTo>
                  <a:pt x="1329" y="22"/>
                  <a:pt x="1328" y="22"/>
                  <a:pt x="1326" y="22"/>
                </a:cubicBezTo>
                <a:close/>
                <a:moveTo>
                  <a:pt x="1378" y="38"/>
                </a:moveTo>
                <a:cubicBezTo>
                  <a:pt x="1379" y="32"/>
                  <a:pt x="1380" y="26"/>
                  <a:pt x="1380" y="21"/>
                </a:cubicBezTo>
                <a:cubicBezTo>
                  <a:pt x="1381" y="16"/>
                  <a:pt x="1381" y="11"/>
                  <a:pt x="1381" y="8"/>
                </a:cubicBezTo>
                <a:cubicBezTo>
                  <a:pt x="1381" y="6"/>
                  <a:pt x="1381" y="5"/>
                  <a:pt x="1381" y="4"/>
                </a:cubicBezTo>
                <a:cubicBezTo>
                  <a:pt x="1381" y="3"/>
                  <a:pt x="1381" y="2"/>
                  <a:pt x="1381" y="1"/>
                </a:cubicBezTo>
                <a:cubicBezTo>
                  <a:pt x="1383" y="1"/>
                  <a:pt x="1384" y="0"/>
                  <a:pt x="1386" y="0"/>
                </a:cubicBezTo>
                <a:cubicBezTo>
                  <a:pt x="1388" y="0"/>
                  <a:pt x="1390" y="0"/>
                  <a:pt x="1391" y="0"/>
                </a:cubicBezTo>
                <a:cubicBezTo>
                  <a:pt x="1392" y="0"/>
                  <a:pt x="1394" y="0"/>
                  <a:pt x="1395" y="0"/>
                </a:cubicBezTo>
                <a:cubicBezTo>
                  <a:pt x="1397" y="0"/>
                  <a:pt x="1398" y="0"/>
                  <a:pt x="1399" y="1"/>
                </a:cubicBezTo>
                <a:cubicBezTo>
                  <a:pt x="1400" y="2"/>
                  <a:pt x="1400" y="3"/>
                  <a:pt x="1400" y="4"/>
                </a:cubicBezTo>
                <a:cubicBezTo>
                  <a:pt x="1400" y="5"/>
                  <a:pt x="1400" y="6"/>
                  <a:pt x="1400" y="7"/>
                </a:cubicBezTo>
                <a:cubicBezTo>
                  <a:pt x="1400" y="10"/>
                  <a:pt x="1400" y="14"/>
                  <a:pt x="1399" y="18"/>
                </a:cubicBezTo>
                <a:cubicBezTo>
                  <a:pt x="1398" y="23"/>
                  <a:pt x="1398" y="27"/>
                  <a:pt x="1397" y="31"/>
                </a:cubicBezTo>
                <a:cubicBezTo>
                  <a:pt x="1393" y="55"/>
                  <a:pt x="1393" y="55"/>
                  <a:pt x="1393" y="55"/>
                </a:cubicBezTo>
                <a:cubicBezTo>
                  <a:pt x="1394" y="53"/>
                  <a:pt x="1396" y="51"/>
                  <a:pt x="1398" y="49"/>
                </a:cubicBezTo>
                <a:cubicBezTo>
                  <a:pt x="1400" y="47"/>
                  <a:pt x="1402" y="45"/>
                  <a:pt x="1404" y="44"/>
                </a:cubicBezTo>
                <a:cubicBezTo>
                  <a:pt x="1407" y="42"/>
                  <a:pt x="1410" y="41"/>
                  <a:pt x="1413" y="40"/>
                </a:cubicBezTo>
                <a:cubicBezTo>
                  <a:pt x="1416" y="39"/>
                  <a:pt x="1419" y="39"/>
                  <a:pt x="1423" y="39"/>
                </a:cubicBezTo>
                <a:cubicBezTo>
                  <a:pt x="1431" y="39"/>
                  <a:pt x="1438" y="42"/>
                  <a:pt x="1443" y="48"/>
                </a:cubicBezTo>
                <a:cubicBezTo>
                  <a:pt x="1448" y="54"/>
                  <a:pt x="1450" y="62"/>
                  <a:pt x="1450" y="73"/>
                </a:cubicBezTo>
                <a:cubicBezTo>
                  <a:pt x="1450" y="81"/>
                  <a:pt x="1449" y="90"/>
                  <a:pt x="1446" y="97"/>
                </a:cubicBezTo>
                <a:cubicBezTo>
                  <a:pt x="1444" y="105"/>
                  <a:pt x="1440" y="112"/>
                  <a:pt x="1435" y="118"/>
                </a:cubicBezTo>
                <a:cubicBezTo>
                  <a:pt x="1429" y="124"/>
                  <a:pt x="1423" y="129"/>
                  <a:pt x="1415" y="132"/>
                </a:cubicBezTo>
                <a:cubicBezTo>
                  <a:pt x="1407" y="135"/>
                  <a:pt x="1397" y="137"/>
                  <a:pt x="1386" y="137"/>
                </a:cubicBezTo>
                <a:cubicBezTo>
                  <a:pt x="1382" y="137"/>
                  <a:pt x="1377" y="137"/>
                  <a:pt x="1373" y="136"/>
                </a:cubicBezTo>
                <a:cubicBezTo>
                  <a:pt x="1368" y="135"/>
                  <a:pt x="1364" y="134"/>
                  <a:pt x="1361" y="133"/>
                </a:cubicBezTo>
                <a:lnTo>
                  <a:pt x="1378" y="38"/>
                </a:lnTo>
                <a:close/>
                <a:moveTo>
                  <a:pt x="1381" y="121"/>
                </a:moveTo>
                <a:cubicBezTo>
                  <a:pt x="1382" y="121"/>
                  <a:pt x="1384" y="121"/>
                  <a:pt x="1386" y="122"/>
                </a:cubicBezTo>
                <a:cubicBezTo>
                  <a:pt x="1388" y="122"/>
                  <a:pt x="1390" y="122"/>
                  <a:pt x="1392" y="122"/>
                </a:cubicBezTo>
                <a:cubicBezTo>
                  <a:pt x="1397" y="122"/>
                  <a:pt x="1402" y="121"/>
                  <a:pt x="1407" y="119"/>
                </a:cubicBezTo>
                <a:cubicBezTo>
                  <a:pt x="1412" y="116"/>
                  <a:pt x="1416" y="113"/>
                  <a:pt x="1420" y="109"/>
                </a:cubicBezTo>
                <a:cubicBezTo>
                  <a:pt x="1423" y="105"/>
                  <a:pt x="1426" y="100"/>
                  <a:pt x="1428" y="94"/>
                </a:cubicBezTo>
                <a:cubicBezTo>
                  <a:pt x="1430" y="89"/>
                  <a:pt x="1431" y="83"/>
                  <a:pt x="1431" y="76"/>
                </a:cubicBezTo>
                <a:cubicBezTo>
                  <a:pt x="1431" y="69"/>
                  <a:pt x="1430" y="64"/>
                  <a:pt x="1427" y="60"/>
                </a:cubicBezTo>
                <a:cubicBezTo>
                  <a:pt x="1424" y="57"/>
                  <a:pt x="1420" y="55"/>
                  <a:pt x="1415" y="55"/>
                </a:cubicBezTo>
                <a:cubicBezTo>
                  <a:pt x="1411" y="55"/>
                  <a:pt x="1408" y="55"/>
                  <a:pt x="1405" y="57"/>
                </a:cubicBezTo>
                <a:cubicBezTo>
                  <a:pt x="1403" y="58"/>
                  <a:pt x="1400" y="60"/>
                  <a:pt x="1397" y="63"/>
                </a:cubicBezTo>
                <a:cubicBezTo>
                  <a:pt x="1395" y="66"/>
                  <a:pt x="1393" y="70"/>
                  <a:pt x="1391" y="75"/>
                </a:cubicBezTo>
                <a:cubicBezTo>
                  <a:pt x="1389" y="79"/>
                  <a:pt x="1387" y="85"/>
                  <a:pt x="1386" y="92"/>
                </a:cubicBezTo>
                <a:lnTo>
                  <a:pt x="1381" y="121"/>
                </a:lnTo>
                <a:close/>
                <a:moveTo>
                  <a:pt x="1477" y="39"/>
                </a:moveTo>
                <a:cubicBezTo>
                  <a:pt x="1479" y="32"/>
                  <a:pt x="1480" y="26"/>
                  <a:pt x="1480" y="21"/>
                </a:cubicBezTo>
                <a:cubicBezTo>
                  <a:pt x="1481" y="16"/>
                  <a:pt x="1481" y="11"/>
                  <a:pt x="1481" y="8"/>
                </a:cubicBezTo>
                <a:cubicBezTo>
                  <a:pt x="1481" y="6"/>
                  <a:pt x="1481" y="5"/>
                  <a:pt x="1481" y="4"/>
                </a:cubicBezTo>
                <a:cubicBezTo>
                  <a:pt x="1481" y="3"/>
                  <a:pt x="1481" y="2"/>
                  <a:pt x="1481" y="1"/>
                </a:cubicBezTo>
                <a:cubicBezTo>
                  <a:pt x="1483" y="1"/>
                  <a:pt x="1484" y="0"/>
                  <a:pt x="1486" y="0"/>
                </a:cubicBezTo>
                <a:cubicBezTo>
                  <a:pt x="1488" y="0"/>
                  <a:pt x="1490" y="0"/>
                  <a:pt x="1491" y="0"/>
                </a:cubicBezTo>
                <a:cubicBezTo>
                  <a:pt x="1492" y="0"/>
                  <a:pt x="1494" y="0"/>
                  <a:pt x="1495" y="0"/>
                </a:cubicBezTo>
                <a:cubicBezTo>
                  <a:pt x="1497" y="0"/>
                  <a:pt x="1498" y="1"/>
                  <a:pt x="1499" y="1"/>
                </a:cubicBezTo>
                <a:cubicBezTo>
                  <a:pt x="1500" y="2"/>
                  <a:pt x="1500" y="3"/>
                  <a:pt x="1500" y="4"/>
                </a:cubicBezTo>
                <a:cubicBezTo>
                  <a:pt x="1500" y="5"/>
                  <a:pt x="1500" y="6"/>
                  <a:pt x="1500" y="8"/>
                </a:cubicBezTo>
                <a:cubicBezTo>
                  <a:pt x="1500" y="9"/>
                  <a:pt x="1500" y="11"/>
                  <a:pt x="1500" y="12"/>
                </a:cubicBezTo>
                <a:cubicBezTo>
                  <a:pt x="1499" y="14"/>
                  <a:pt x="1499" y="16"/>
                  <a:pt x="1499" y="18"/>
                </a:cubicBezTo>
                <a:cubicBezTo>
                  <a:pt x="1499" y="20"/>
                  <a:pt x="1498" y="23"/>
                  <a:pt x="1498" y="25"/>
                </a:cubicBezTo>
                <a:cubicBezTo>
                  <a:pt x="1498" y="27"/>
                  <a:pt x="1497" y="29"/>
                  <a:pt x="1497" y="31"/>
                </a:cubicBezTo>
                <a:cubicBezTo>
                  <a:pt x="1483" y="108"/>
                  <a:pt x="1483" y="108"/>
                  <a:pt x="1483" y="108"/>
                </a:cubicBezTo>
                <a:cubicBezTo>
                  <a:pt x="1482" y="110"/>
                  <a:pt x="1482" y="112"/>
                  <a:pt x="1482" y="113"/>
                </a:cubicBezTo>
                <a:cubicBezTo>
                  <a:pt x="1482" y="115"/>
                  <a:pt x="1482" y="117"/>
                  <a:pt x="1483" y="118"/>
                </a:cubicBezTo>
                <a:cubicBezTo>
                  <a:pt x="1483" y="119"/>
                  <a:pt x="1484" y="120"/>
                  <a:pt x="1485" y="120"/>
                </a:cubicBezTo>
                <a:cubicBezTo>
                  <a:pt x="1486" y="121"/>
                  <a:pt x="1487" y="121"/>
                  <a:pt x="1488" y="122"/>
                </a:cubicBezTo>
                <a:cubicBezTo>
                  <a:pt x="1489" y="122"/>
                  <a:pt x="1490" y="122"/>
                  <a:pt x="1491" y="122"/>
                </a:cubicBezTo>
                <a:cubicBezTo>
                  <a:pt x="1492" y="122"/>
                  <a:pt x="1493" y="122"/>
                  <a:pt x="1495" y="121"/>
                </a:cubicBezTo>
                <a:cubicBezTo>
                  <a:pt x="1496" y="121"/>
                  <a:pt x="1497" y="121"/>
                  <a:pt x="1498" y="121"/>
                </a:cubicBezTo>
                <a:cubicBezTo>
                  <a:pt x="1499" y="124"/>
                  <a:pt x="1500" y="128"/>
                  <a:pt x="1500" y="132"/>
                </a:cubicBezTo>
                <a:cubicBezTo>
                  <a:pt x="1500" y="132"/>
                  <a:pt x="1500" y="133"/>
                  <a:pt x="1500" y="133"/>
                </a:cubicBezTo>
                <a:cubicBezTo>
                  <a:pt x="1500" y="134"/>
                  <a:pt x="1500" y="134"/>
                  <a:pt x="1500" y="134"/>
                </a:cubicBezTo>
                <a:cubicBezTo>
                  <a:pt x="1498" y="135"/>
                  <a:pt x="1496" y="136"/>
                  <a:pt x="1493" y="136"/>
                </a:cubicBezTo>
                <a:cubicBezTo>
                  <a:pt x="1490" y="136"/>
                  <a:pt x="1488" y="136"/>
                  <a:pt x="1485" y="136"/>
                </a:cubicBezTo>
                <a:cubicBezTo>
                  <a:pt x="1482" y="136"/>
                  <a:pt x="1479" y="136"/>
                  <a:pt x="1476" y="135"/>
                </a:cubicBezTo>
                <a:cubicBezTo>
                  <a:pt x="1474" y="135"/>
                  <a:pt x="1472" y="134"/>
                  <a:pt x="1470" y="132"/>
                </a:cubicBezTo>
                <a:cubicBezTo>
                  <a:pt x="1468" y="131"/>
                  <a:pt x="1466" y="128"/>
                  <a:pt x="1465" y="126"/>
                </a:cubicBezTo>
                <a:cubicBezTo>
                  <a:pt x="1464" y="123"/>
                  <a:pt x="1464" y="120"/>
                  <a:pt x="1464" y="116"/>
                </a:cubicBezTo>
                <a:cubicBezTo>
                  <a:pt x="1464" y="114"/>
                  <a:pt x="1464" y="111"/>
                  <a:pt x="1464" y="109"/>
                </a:cubicBezTo>
                <a:cubicBezTo>
                  <a:pt x="1465" y="106"/>
                  <a:pt x="1465" y="104"/>
                  <a:pt x="1466" y="101"/>
                </a:cubicBezTo>
                <a:lnTo>
                  <a:pt x="1477" y="39"/>
                </a:lnTo>
                <a:close/>
                <a:moveTo>
                  <a:pt x="1532" y="98"/>
                </a:moveTo>
                <a:cubicBezTo>
                  <a:pt x="1533" y="106"/>
                  <a:pt x="1535" y="112"/>
                  <a:pt x="1538" y="116"/>
                </a:cubicBezTo>
                <a:cubicBezTo>
                  <a:pt x="1542" y="120"/>
                  <a:pt x="1548" y="122"/>
                  <a:pt x="1556" y="122"/>
                </a:cubicBezTo>
                <a:cubicBezTo>
                  <a:pt x="1561" y="122"/>
                  <a:pt x="1566" y="122"/>
                  <a:pt x="1570" y="121"/>
                </a:cubicBezTo>
                <a:cubicBezTo>
                  <a:pt x="1574" y="120"/>
                  <a:pt x="1578" y="118"/>
                  <a:pt x="1582" y="117"/>
                </a:cubicBezTo>
                <a:cubicBezTo>
                  <a:pt x="1583" y="119"/>
                  <a:pt x="1584" y="121"/>
                  <a:pt x="1584" y="124"/>
                </a:cubicBezTo>
                <a:cubicBezTo>
                  <a:pt x="1585" y="126"/>
                  <a:pt x="1585" y="129"/>
                  <a:pt x="1585" y="131"/>
                </a:cubicBezTo>
                <a:cubicBezTo>
                  <a:pt x="1583" y="132"/>
                  <a:pt x="1581" y="133"/>
                  <a:pt x="1578" y="134"/>
                </a:cubicBezTo>
                <a:cubicBezTo>
                  <a:pt x="1576" y="134"/>
                  <a:pt x="1573" y="135"/>
                  <a:pt x="1570" y="135"/>
                </a:cubicBezTo>
                <a:cubicBezTo>
                  <a:pt x="1567" y="136"/>
                  <a:pt x="1564" y="136"/>
                  <a:pt x="1561" y="137"/>
                </a:cubicBezTo>
                <a:cubicBezTo>
                  <a:pt x="1558" y="137"/>
                  <a:pt x="1556" y="137"/>
                  <a:pt x="1553" y="137"/>
                </a:cubicBezTo>
                <a:cubicBezTo>
                  <a:pt x="1546" y="137"/>
                  <a:pt x="1540" y="136"/>
                  <a:pt x="1535" y="134"/>
                </a:cubicBezTo>
                <a:cubicBezTo>
                  <a:pt x="1530" y="132"/>
                  <a:pt x="1526" y="130"/>
                  <a:pt x="1523" y="127"/>
                </a:cubicBezTo>
                <a:cubicBezTo>
                  <a:pt x="1520" y="123"/>
                  <a:pt x="1518" y="119"/>
                  <a:pt x="1516" y="115"/>
                </a:cubicBezTo>
                <a:cubicBezTo>
                  <a:pt x="1515" y="110"/>
                  <a:pt x="1514" y="105"/>
                  <a:pt x="1514" y="100"/>
                </a:cubicBezTo>
                <a:cubicBezTo>
                  <a:pt x="1514" y="92"/>
                  <a:pt x="1515" y="85"/>
                  <a:pt x="1518" y="78"/>
                </a:cubicBezTo>
                <a:cubicBezTo>
                  <a:pt x="1520" y="70"/>
                  <a:pt x="1524" y="64"/>
                  <a:pt x="1529" y="58"/>
                </a:cubicBezTo>
                <a:cubicBezTo>
                  <a:pt x="1533" y="52"/>
                  <a:pt x="1539" y="48"/>
                  <a:pt x="1545" y="44"/>
                </a:cubicBezTo>
                <a:cubicBezTo>
                  <a:pt x="1552" y="41"/>
                  <a:pt x="1559" y="39"/>
                  <a:pt x="1567" y="39"/>
                </a:cubicBezTo>
                <a:cubicBezTo>
                  <a:pt x="1575" y="39"/>
                  <a:pt x="1582" y="41"/>
                  <a:pt x="1586" y="45"/>
                </a:cubicBezTo>
                <a:cubicBezTo>
                  <a:pt x="1591" y="49"/>
                  <a:pt x="1594" y="54"/>
                  <a:pt x="1594" y="61"/>
                </a:cubicBezTo>
                <a:cubicBezTo>
                  <a:pt x="1594" y="66"/>
                  <a:pt x="1592" y="71"/>
                  <a:pt x="1590" y="75"/>
                </a:cubicBezTo>
                <a:cubicBezTo>
                  <a:pt x="1587" y="79"/>
                  <a:pt x="1583" y="82"/>
                  <a:pt x="1579" y="85"/>
                </a:cubicBezTo>
                <a:cubicBezTo>
                  <a:pt x="1574" y="88"/>
                  <a:pt x="1569" y="90"/>
                  <a:pt x="1562" y="92"/>
                </a:cubicBezTo>
                <a:cubicBezTo>
                  <a:pt x="1556" y="94"/>
                  <a:pt x="1549" y="95"/>
                  <a:pt x="1542" y="96"/>
                </a:cubicBezTo>
                <a:lnTo>
                  <a:pt x="1532" y="98"/>
                </a:lnTo>
                <a:close/>
                <a:moveTo>
                  <a:pt x="1544" y="82"/>
                </a:moveTo>
                <a:cubicBezTo>
                  <a:pt x="1550" y="81"/>
                  <a:pt x="1555" y="80"/>
                  <a:pt x="1559" y="79"/>
                </a:cubicBezTo>
                <a:cubicBezTo>
                  <a:pt x="1563" y="77"/>
                  <a:pt x="1567" y="76"/>
                  <a:pt x="1569" y="74"/>
                </a:cubicBezTo>
                <a:cubicBezTo>
                  <a:pt x="1571" y="72"/>
                  <a:pt x="1573" y="71"/>
                  <a:pt x="1574" y="69"/>
                </a:cubicBezTo>
                <a:cubicBezTo>
                  <a:pt x="1575" y="67"/>
                  <a:pt x="1576" y="65"/>
                  <a:pt x="1576" y="63"/>
                </a:cubicBezTo>
                <a:cubicBezTo>
                  <a:pt x="1576" y="60"/>
                  <a:pt x="1575" y="58"/>
                  <a:pt x="1573" y="56"/>
                </a:cubicBezTo>
                <a:cubicBezTo>
                  <a:pt x="1571" y="54"/>
                  <a:pt x="1568" y="53"/>
                  <a:pt x="1564" y="53"/>
                </a:cubicBezTo>
                <a:cubicBezTo>
                  <a:pt x="1560" y="53"/>
                  <a:pt x="1557" y="54"/>
                  <a:pt x="1553" y="56"/>
                </a:cubicBezTo>
                <a:cubicBezTo>
                  <a:pt x="1550" y="58"/>
                  <a:pt x="1547" y="60"/>
                  <a:pt x="1545" y="63"/>
                </a:cubicBezTo>
                <a:cubicBezTo>
                  <a:pt x="1542" y="66"/>
                  <a:pt x="1540" y="69"/>
                  <a:pt x="1538" y="73"/>
                </a:cubicBezTo>
                <a:cubicBezTo>
                  <a:pt x="1536" y="76"/>
                  <a:pt x="1535" y="80"/>
                  <a:pt x="1534" y="84"/>
                </a:cubicBezTo>
                <a:lnTo>
                  <a:pt x="1544" y="82"/>
                </a:lnTo>
                <a:close/>
              </a:path>
            </a:pathLst>
          </a:custGeom>
          <a:solidFill>
            <a:srgbClr val="FFFFFF"/>
          </a:solidFill>
          <a:ln w="14288"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2400">
              <a:solidFill>
                <a:srgbClr val="4D4F53"/>
              </a:solidFill>
            </a:endParaRPr>
          </a:p>
        </p:txBody>
      </p:sp>
    </p:spTree>
    <p:extLst>
      <p:ext uri="{BB962C8B-B14F-4D97-AF65-F5344CB8AC3E}">
        <p14:creationId xmlns:p14="http://schemas.microsoft.com/office/powerpoint/2010/main" val="3072036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Colors to be used in the presentation</a:t>
            </a:r>
          </a:p>
        </p:txBody>
      </p:sp>
      <p:sp>
        <p:nvSpPr>
          <p:cNvPr id="4" name="Rounded Rectangle 3"/>
          <p:cNvSpPr/>
          <p:nvPr/>
        </p:nvSpPr>
        <p:spPr>
          <a:xfrm>
            <a:off x="1040191" y="1634491"/>
            <a:ext cx="3048000" cy="685800"/>
          </a:xfrm>
          <a:prstGeom prst="roundRect">
            <a:avLst/>
          </a:prstGeom>
          <a:solidFill>
            <a:srgbClr val="A719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- 167.25.48</a:t>
            </a:r>
          </a:p>
        </p:txBody>
      </p:sp>
      <p:sp>
        <p:nvSpPr>
          <p:cNvPr id="5" name="Rounded Rectangle 4"/>
          <p:cNvSpPr/>
          <p:nvPr/>
        </p:nvSpPr>
        <p:spPr>
          <a:xfrm>
            <a:off x="1040191" y="2493645"/>
            <a:ext cx="3048000" cy="685800"/>
          </a:xfrm>
          <a:prstGeom prst="roundRect">
            <a:avLst/>
          </a:prstGeom>
          <a:solidFill>
            <a:srgbClr val="E372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- 227.114.34</a:t>
            </a:r>
          </a:p>
        </p:txBody>
      </p:sp>
      <p:sp>
        <p:nvSpPr>
          <p:cNvPr id="6" name="Rounded Rectangle 5"/>
          <p:cNvSpPr/>
          <p:nvPr/>
        </p:nvSpPr>
        <p:spPr>
          <a:xfrm>
            <a:off x="4368800" y="1634491"/>
            <a:ext cx="3048000" cy="685800"/>
          </a:xfrm>
          <a:prstGeom prst="roundRect">
            <a:avLst/>
          </a:prstGeom>
          <a:solidFill>
            <a:srgbClr val="C7D2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4D4F53"/>
                </a:solidFill>
                <a:cs typeface="Arial" pitchFamily="34" charset="0"/>
              </a:rPr>
              <a:t>RGB - 199.210.138</a:t>
            </a:r>
          </a:p>
        </p:txBody>
      </p:sp>
      <p:sp>
        <p:nvSpPr>
          <p:cNvPr id="7" name="Rounded Rectangle 6"/>
          <p:cNvSpPr/>
          <p:nvPr/>
        </p:nvSpPr>
        <p:spPr>
          <a:xfrm>
            <a:off x="4368800" y="2493645"/>
            <a:ext cx="3048000" cy="685800"/>
          </a:xfrm>
          <a:prstGeom prst="round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0.102.161</a:t>
            </a:r>
          </a:p>
        </p:txBody>
      </p:sp>
      <p:sp>
        <p:nvSpPr>
          <p:cNvPr id="8" name="Rounded Rectangle 7"/>
          <p:cNvSpPr/>
          <p:nvPr/>
        </p:nvSpPr>
        <p:spPr>
          <a:xfrm>
            <a:off x="4368800" y="3352800"/>
            <a:ext cx="3048000" cy="685800"/>
          </a:xfrm>
          <a:prstGeom prst="roundRect">
            <a:avLst/>
          </a:prstGeom>
          <a:solidFill>
            <a:srgbClr val="4D4F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- 77.79.83</a:t>
            </a:r>
          </a:p>
        </p:txBody>
      </p:sp>
      <p:sp>
        <p:nvSpPr>
          <p:cNvPr id="9" name="Rounded Rectangle 8"/>
          <p:cNvSpPr/>
          <p:nvPr/>
        </p:nvSpPr>
        <p:spPr>
          <a:xfrm>
            <a:off x="1040191" y="3320143"/>
            <a:ext cx="3048000" cy="685800"/>
          </a:xfrm>
          <a:prstGeom prst="roundRect">
            <a:avLst/>
          </a:prstGeom>
          <a:solidFill>
            <a:srgbClr val="8300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- 131.0.81</a:t>
            </a:r>
          </a:p>
        </p:txBody>
      </p:sp>
      <p:sp>
        <p:nvSpPr>
          <p:cNvPr id="10" name="TextBox 9"/>
          <p:cNvSpPr txBox="1"/>
          <p:nvPr/>
        </p:nvSpPr>
        <p:spPr>
          <a:xfrm>
            <a:off x="898222" y="5029200"/>
            <a:ext cx="3398687" cy="738664"/>
          </a:xfrm>
          <a:prstGeom prst="rect">
            <a:avLst/>
          </a:prstGeom>
          <a:noFill/>
        </p:spPr>
        <p:txBody>
          <a:bodyPr wrap="none" rtlCol="0">
            <a:spAutoFit/>
          </a:bodyPr>
          <a:lstStyle/>
          <a:p>
            <a:r>
              <a:rPr lang="en-US" sz="1400" dirty="0">
                <a:solidFill>
                  <a:srgbClr val="4D4F53"/>
                </a:solidFill>
                <a:cs typeface="Arial" pitchFamily="34" charset="0"/>
              </a:rPr>
              <a:t>Guidelines available at </a:t>
            </a:r>
          </a:p>
          <a:p>
            <a:endParaRPr lang="en-US" sz="1400" dirty="0">
              <a:solidFill>
                <a:srgbClr val="4D4F53"/>
              </a:solidFill>
              <a:cs typeface="Arial" pitchFamily="34" charset="0"/>
            </a:endParaRPr>
          </a:p>
          <a:p>
            <a:r>
              <a:rPr lang="en-US" sz="1400" dirty="0">
                <a:solidFill>
                  <a:srgbClr val="4D4F53"/>
                </a:solidFill>
                <a:cs typeface="Arial" pitchFamily="34" charset="0"/>
              </a:rPr>
              <a:t>PeopleHub &gt; Microsites &gt;Marketing Hub</a:t>
            </a:r>
          </a:p>
        </p:txBody>
      </p:sp>
      <p:sp>
        <p:nvSpPr>
          <p:cNvPr id="11"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t>‹#›</a:t>
            </a:fld>
            <a:endParaRPr lang="en-US" dirty="0"/>
          </a:p>
        </p:txBody>
      </p:sp>
    </p:spTree>
    <p:extLst>
      <p:ext uri="{BB962C8B-B14F-4D97-AF65-F5344CB8AC3E}">
        <p14:creationId xmlns:p14="http://schemas.microsoft.com/office/powerpoint/2010/main" val="2569560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2466978"/>
            <a:ext cx="1219200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609600" y="2743200"/>
            <a:ext cx="7721600" cy="1066800"/>
          </a:xfrm>
        </p:spPr>
        <p:txBody>
          <a:bodyPr anchor="t">
            <a:normAutofit/>
          </a:bodyPr>
          <a:lstStyle>
            <a:lvl1pPr>
              <a:defRPr sz="2700" baseline="0">
                <a:solidFill>
                  <a:schemeClr val="bg1"/>
                </a:solidFill>
              </a:defRPr>
            </a:lvl1pPr>
          </a:lstStyle>
          <a:p>
            <a:r>
              <a:rPr lang="en-US" dirty="0"/>
              <a:t>Click to edit - Limit this to just two lines only</a:t>
            </a:r>
          </a:p>
        </p:txBody>
      </p:sp>
      <p:sp>
        <p:nvSpPr>
          <p:cNvPr id="3" name="Subtitle 2"/>
          <p:cNvSpPr>
            <a:spLocks noGrp="1"/>
          </p:cNvSpPr>
          <p:nvPr>
            <p:ph type="subTitle" idx="1" hasCustomPrompt="1"/>
          </p:nvPr>
        </p:nvSpPr>
        <p:spPr>
          <a:xfrm>
            <a:off x="609600" y="4572000"/>
            <a:ext cx="7721600" cy="457200"/>
          </a:xfrm>
        </p:spPr>
        <p:txBody>
          <a:bodyPr>
            <a:normAutofit/>
          </a:bodyPr>
          <a:lstStyle>
            <a:lvl1pPr marL="0" indent="0" algn="l">
              <a:buNone/>
              <a:defRPr sz="15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 Limit it to just one line only</a:t>
            </a:r>
          </a:p>
        </p:txBody>
      </p:sp>
      <p:sp>
        <p:nvSpPr>
          <p:cNvPr id="7" name="TextBox 6"/>
          <p:cNvSpPr txBox="1"/>
          <p:nvPr/>
        </p:nvSpPr>
        <p:spPr>
          <a:xfrm>
            <a:off x="609600" y="6477000"/>
            <a:ext cx="1404552" cy="230832"/>
          </a:xfrm>
          <a:prstGeom prst="rect">
            <a:avLst/>
          </a:prstGeom>
          <a:noFill/>
        </p:spPr>
        <p:txBody>
          <a:bodyPr wrap="none" rtlCol="0">
            <a:spAutoFit/>
          </a:bodyPr>
          <a:lstStyle/>
          <a:p>
            <a:r>
              <a:rPr lang="en-US" sz="900" dirty="0">
                <a:solidFill>
                  <a:prstClr val="white">
                    <a:lumMod val="65000"/>
                  </a:prstClr>
                </a:solidFill>
                <a:cs typeface="Arial" pitchFamily="34" charset="0"/>
              </a:rPr>
              <a:t>© Mindtree limited 2015</a:t>
            </a:r>
          </a:p>
        </p:txBody>
      </p:sp>
      <p:pic>
        <p:nvPicPr>
          <p:cNvPr id="1026" name="Picture 2" descr="D:\MT - Marketing\Corporate\Brand Council\VI\Final Guidelines\MT_Logo_Artwork\Regular_Size\RGB\Positive\MT_Logo_Reg_Full_Pos_Tag_RGB.pn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a:off x="609600" y="832104"/>
            <a:ext cx="2447925" cy="77152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922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defRPr/>
            </a:lvl1pPr>
          </a:lstStyle>
          <a:p>
            <a:r>
              <a:rPr lang="en-US"/>
              <a:t>Click to edit Master title style</a:t>
            </a:r>
            <a:endParaRPr lang="en-US" dirty="0"/>
          </a:p>
        </p:txBody>
      </p:sp>
      <p:sp>
        <p:nvSpPr>
          <p:cNvPr id="3" name="Content Placeholder 2"/>
          <p:cNvSpPr>
            <a:spLocks noGrp="1"/>
          </p:cNvSpPr>
          <p:nvPr>
            <p:ph idx="1"/>
          </p:nvPr>
        </p:nvSpPr>
        <p:spPr>
          <a:xfrm>
            <a:off x="572085" y="1371601"/>
            <a:ext cx="10972800" cy="1637371"/>
          </a:xfrm>
        </p:spPr>
        <p:txBody>
          <a:bodyPr wrap="square">
            <a:spAutoFit/>
          </a:bodyPr>
          <a:lstStyle>
            <a:lvl1pPr>
              <a:lnSpc>
                <a:spcPct val="120000"/>
              </a:lnSpc>
              <a:spcBef>
                <a:spcPts val="840"/>
              </a:spcBef>
              <a:defRPr sz="1800"/>
            </a:lvl1pPr>
            <a:lvl2pPr>
              <a:lnSpc>
                <a:spcPct val="120000"/>
              </a:lnSpc>
              <a:spcBef>
                <a:spcPts val="840"/>
              </a:spcBef>
              <a:defRPr sz="1800"/>
            </a:lvl2pPr>
            <a:lvl3pPr marL="457200" indent="-228600">
              <a:lnSpc>
                <a:spcPct val="120000"/>
              </a:lnSpc>
              <a:spcBef>
                <a:spcPts val="840"/>
              </a:spcBef>
              <a:buSzPct val="80000"/>
              <a:buFont typeface="Arial" panose="020B0604020202020204" pitchFamily="34" charset="0"/>
              <a:buChar char="–"/>
              <a:defRPr sz="1800"/>
            </a:lvl3pPr>
            <a:lvl4pPr>
              <a:lnSpc>
                <a:spcPct val="120000"/>
              </a:lnSpc>
              <a:spcBef>
                <a:spcPts val="840"/>
              </a:spcBef>
              <a:defRPr sz="1800"/>
            </a:lvl4pPr>
            <a:lvl5pPr>
              <a:lnSpc>
                <a:spcPct val="120000"/>
              </a:lnSpc>
              <a:spcBef>
                <a:spcPts val="840"/>
              </a:spcBef>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3156895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843" y="2209800"/>
            <a:ext cx="6908800" cy="639762"/>
          </a:xfrm>
        </p:spPr>
        <p:txBody>
          <a:bodyPr/>
          <a:lstStyle>
            <a:lvl1pPr>
              <a:defRPr/>
            </a:lvl1pPr>
          </a:lstStyle>
          <a:p>
            <a:r>
              <a:rPr lang="en-US" dirty="0"/>
              <a:t>Section header </a:t>
            </a:r>
          </a:p>
        </p:txBody>
      </p:sp>
      <p:pic>
        <p:nvPicPr>
          <p:cNvPr id="4" name="Picture 4"/>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1981200"/>
            <a:ext cx="12192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981200"/>
            <a:ext cx="12192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645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609600" y="1600201"/>
            <a:ext cx="5384800"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4" name="Content Placeholder 3"/>
          <p:cNvSpPr>
            <a:spLocks noGrp="1"/>
          </p:cNvSpPr>
          <p:nvPr>
            <p:ph sz="half" idx="2" hasCustomPrompt="1"/>
          </p:nvPr>
        </p:nvSpPr>
        <p:spPr>
          <a:xfrm>
            <a:off x="6197600" y="1600201"/>
            <a:ext cx="5384800"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9"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6813731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609600" y="1535113"/>
            <a:ext cx="5386917" cy="639762"/>
          </a:xfrm>
        </p:spPr>
        <p:txBody>
          <a:bodyPr anchor="b">
            <a:normAutofit/>
          </a:bodyPr>
          <a:lstStyle>
            <a:lvl1pPr marL="0" indent="0">
              <a:buNone/>
              <a:defRPr sz="2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609600" y="2174876"/>
            <a:ext cx="5386917"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5" name="Text Placeholder 4"/>
          <p:cNvSpPr>
            <a:spLocks noGrp="1"/>
          </p:cNvSpPr>
          <p:nvPr>
            <p:ph type="body" sz="quarter" idx="3" hasCustomPrompt="1"/>
          </p:nvPr>
        </p:nvSpPr>
        <p:spPr>
          <a:xfrm>
            <a:off x="6193368" y="1535113"/>
            <a:ext cx="5389033" cy="639762"/>
          </a:xfrm>
        </p:spPr>
        <p:txBody>
          <a:bodyPr anchor="b">
            <a:normAutofit/>
          </a:bodyPr>
          <a:lstStyle>
            <a:lvl1pPr marL="0" indent="0">
              <a:buNone/>
              <a:defRPr sz="2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93368" y="2174876"/>
            <a:ext cx="5389033"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11" name="Slide Number Placeholder 5"/>
          <p:cNvSpPr>
            <a:spLocks noGrp="1"/>
          </p:cNvSpPr>
          <p:nvPr>
            <p:ph type="sldNum" sz="quarter" idx="10"/>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
        <p:nvSpPr>
          <p:cNvPr id="8" name="TextBox 7"/>
          <p:cNvSpPr txBox="1"/>
          <p:nvPr/>
        </p:nvSpPr>
        <p:spPr>
          <a:xfrm>
            <a:off x="5104232" y="6474768"/>
            <a:ext cx="1689886" cy="196208"/>
          </a:xfrm>
          <a:prstGeom prst="rect">
            <a:avLst/>
          </a:prstGeom>
          <a:noFill/>
        </p:spPr>
        <p:txBody>
          <a:bodyPr wrap="none" rtlCol="0">
            <a:spAutoFit/>
          </a:bodyPr>
          <a:lstStyle/>
          <a:p>
            <a:r>
              <a:rPr lang="en-US" sz="675" dirty="0">
                <a:solidFill>
                  <a:prstClr val="white">
                    <a:lumMod val="65000"/>
                  </a:prstClr>
                </a:solidFill>
                <a:cs typeface="Arial" pitchFamily="34" charset="0"/>
              </a:rPr>
              <a:t>Confidential - for limited circulation only</a:t>
            </a:r>
          </a:p>
        </p:txBody>
      </p:sp>
    </p:spTree>
    <p:extLst>
      <p:ext uri="{BB962C8B-B14F-4D97-AF65-F5344CB8AC3E}">
        <p14:creationId xmlns:p14="http://schemas.microsoft.com/office/powerpoint/2010/main" val="18171864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defRPr/>
            </a:lvl1pPr>
          </a:lstStyle>
          <a:p>
            <a:r>
              <a:rPr lang="en-US"/>
              <a:t>Click to edit Master title style</a:t>
            </a:r>
            <a:endParaRPr lang="en-US" dirty="0"/>
          </a:p>
        </p:txBody>
      </p:sp>
      <p:sp>
        <p:nvSpPr>
          <p:cNvPr id="7"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399965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defRPr/>
            </a:lvl1pPr>
          </a:lstStyle>
          <a:p>
            <a:r>
              <a:rPr lang="en-US"/>
              <a:t>Click to edit Master title style</a:t>
            </a:r>
            <a:endParaRPr lang="en-US" dirty="0"/>
          </a:p>
        </p:txBody>
      </p:sp>
      <p:sp>
        <p:nvSpPr>
          <p:cNvPr id="3" name="Content Placeholder 2"/>
          <p:cNvSpPr>
            <a:spLocks noGrp="1"/>
          </p:cNvSpPr>
          <p:nvPr>
            <p:ph idx="1"/>
          </p:nvPr>
        </p:nvSpPr>
        <p:spPr>
          <a:xfrm>
            <a:off x="572085" y="1121523"/>
            <a:ext cx="10972800" cy="1415772"/>
          </a:xfrm>
        </p:spPr>
        <p:txBody>
          <a:bodyPr wrap="square">
            <a:spAutoFit/>
          </a:bodyPr>
          <a:lstStyle>
            <a:lvl1pPr>
              <a:lnSpc>
                <a:spcPct val="100000"/>
              </a:lnSpc>
              <a:spcBef>
                <a:spcPts val="600"/>
              </a:spcBef>
              <a:defRPr sz="1800"/>
            </a:lvl1pPr>
            <a:lvl2pPr>
              <a:lnSpc>
                <a:spcPct val="100000"/>
              </a:lnSpc>
              <a:spcBef>
                <a:spcPts val="600"/>
              </a:spcBef>
              <a:defRPr sz="1600"/>
            </a:lvl2pPr>
            <a:lvl3pPr marL="457189" indent="-228594">
              <a:lnSpc>
                <a:spcPct val="100000"/>
              </a:lnSpc>
              <a:spcBef>
                <a:spcPts val="600"/>
              </a:spcBef>
              <a:buSzPct val="80000"/>
              <a:buFont typeface="Arial" panose="020B0604020202020204" pitchFamily="34" charset="0"/>
              <a:buChar char="–"/>
              <a:defRPr sz="1400"/>
            </a:lvl3pPr>
            <a:lvl4pPr>
              <a:lnSpc>
                <a:spcPct val="100000"/>
              </a:lnSpc>
              <a:spcBef>
                <a:spcPts val="600"/>
              </a:spcBef>
              <a:defRPr sz="1400"/>
            </a:lvl4pPr>
            <a:lvl5pPr>
              <a:lnSpc>
                <a:spcPct val="120000"/>
              </a:lnSpc>
              <a:spcBef>
                <a:spcPts val="840"/>
              </a:spcBef>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Slide Number Placeholder 5"/>
          <p:cNvSpPr>
            <a:spLocks noGrp="1"/>
          </p:cNvSpPr>
          <p:nvPr>
            <p:ph type="sldNum" sz="quarter" idx="4"/>
          </p:nvPr>
        </p:nvSpPr>
        <p:spPr>
          <a:xfrm>
            <a:off x="11064552" y="6359879"/>
            <a:ext cx="517848" cy="365125"/>
          </a:xfrm>
          <a:prstGeom prst="rect">
            <a:avLst/>
          </a:prstGeom>
        </p:spPr>
        <p:txBody>
          <a:bodyPr vert="horz" lIns="0" tIns="45720" rIns="0" bIns="45720" rtlCol="0" anchor="ctr"/>
          <a:lstStyle>
            <a:lvl1pPr algn="r">
              <a:defRPr sz="900">
                <a:solidFill>
                  <a:srgbClr val="000000"/>
                </a:solidFill>
                <a:latin typeface="Arial" pitchFamily="34" charset="0"/>
                <a:cs typeface="Arial" pitchFamily="34" charset="0"/>
              </a:defRPr>
            </a:lvl1pPr>
          </a:lstStyle>
          <a:p>
            <a:fld id="{2CF02FA9-8CAD-4C87-B028-31481A2E0525}" type="slidenum">
              <a:rPr lang="en-US" smtClean="0"/>
              <a:pPr/>
              <a:t>‹#›</a:t>
            </a:fld>
            <a:endParaRPr lang="en-US" dirty="0"/>
          </a:p>
        </p:txBody>
      </p:sp>
    </p:spTree>
    <p:extLst>
      <p:ext uri="{BB962C8B-B14F-4D97-AF65-F5344CB8AC3E}">
        <p14:creationId xmlns:p14="http://schemas.microsoft.com/office/powerpoint/2010/main" val="7776435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11465956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273050"/>
            <a:ext cx="4011084"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hasCustomPrompt="1"/>
          </p:nvPr>
        </p:nvSpPr>
        <p:spPr>
          <a:xfrm>
            <a:off x="4766733" y="273051"/>
            <a:ext cx="6815667" cy="5853113"/>
          </a:xfrm>
        </p:spPr>
        <p:txBody>
          <a:bodyPr vert="horz" wrap="square" lIns="0" tIns="0" rIns="0" bIns="0" rtlCol="0">
            <a:noAutofit/>
          </a:bodyPr>
          <a:lstStyle>
            <a:lvl1pPr>
              <a:defRPr lang="en-US" sz="2100" dirty="0" smtClean="0"/>
            </a:lvl1pPr>
            <a:lvl2pPr>
              <a:defRPr lang="en-US" sz="2100" dirty="0" smtClean="0"/>
            </a:lvl2pPr>
            <a:lvl3pPr>
              <a:defRPr lang="en-US" sz="2100" dirty="0" smtClean="0"/>
            </a:lvl3pPr>
            <a:lvl4pPr>
              <a:defRPr lang="en-US" sz="2100"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4" name="Text Placeholder 3"/>
          <p:cNvSpPr>
            <a:spLocks noGrp="1"/>
          </p:cNvSpPr>
          <p:nvPr>
            <p:ph type="body" sz="half" idx="2" hasCustomPrompt="1"/>
          </p:nvPr>
        </p:nvSpPr>
        <p:spPr>
          <a:xfrm>
            <a:off x="609601" y="1435101"/>
            <a:ext cx="4011084" cy="2585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12061143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89717" y="4800600"/>
            <a:ext cx="7315200" cy="566738"/>
          </a:xfrm>
        </p:spPr>
        <p:txBody>
          <a:bodyPr anchor="b">
            <a:normAutofit/>
          </a:bodyPr>
          <a:lstStyle>
            <a:lvl1pPr algn="l">
              <a:defRPr sz="1800" b="1"/>
            </a:lvl1pPr>
          </a:lstStyle>
          <a:p>
            <a:r>
              <a:rPr lang="en-US" dirty="0"/>
              <a:t>Click to edit master title style</a:t>
            </a:r>
          </a:p>
        </p:txBody>
      </p:sp>
      <p:sp>
        <p:nvSpPr>
          <p:cNvPr id="3" name="Picture Placeholder 2"/>
          <p:cNvSpPr>
            <a:spLocks noGrp="1"/>
          </p:cNvSpPr>
          <p:nvPr>
            <p:ph type="pic" idx="1"/>
          </p:nvPr>
        </p:nvSpPr>
        <p:spPr>
          <a:xfrm>
            <a:off x="2389717" y="612775"/>
            <a:ext cx="7315200" cy="411480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8"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19683757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910320" y="1371601"/>
            <a:ext cx="2634567" cy="16373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40320972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98630" y="274639"/>
            <a:ext cx="1637371"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36587857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Closing Slide Layout">
    <p:spTree>
      <p:nvGrpSpPr>
        <p:cNvPr id="1" name=""/>
        <p:cNvGrpSpPr/>
        <p:nvPr/>
      </p:nvGrpSpPr>
      <p:grpSpPr>
        <a:xfrm>
          <a:off x="0" y="0"/>
          <a:ext cx="0" cy="0"/>
          <a:chOff x="0" y="0"/>
          <a:chExt cx="0" cy="0"/>
        </a:xfrm>
      </p:grpSpPr>
      <p:pic>
        <p:nvPicPr>
          <p:cNvPr id="1033" name="Picture 9"/>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2200276"/>
            <a:ext cx="1219200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9"/>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2200276"/>
            <a:ext cx="1219200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879377" y="6428601"/>
            <a:ext cx="6058069" cy="230832"/>
          </a:xfrm>
          <a:prstGeom prst="rect">
            <a:avLst/>
          </a:prstGeom>
          <a:noFill/>
        </p:spPr>
        <p:txBody>
          <a:bodyPr wrap="none" rtlCol="0">
            <a:spAutoFit/>
          </a:bodyPr>
          <a:lstStyle/>
          <a:p>
            <a:r>
              <a:rPr lang="en-US" sz="900" dirty="0">
                <a:solidFill>
                  <a:srgbClr val="898989"/>
                </a:solidFill>
                <a:cs typeface="Arial" pitchFamily="34" charset="0"/>
              </a:rPr>
              <a:t>India | USA | UK | Germany | Sweden | Belgium | France | Switzerland | UAE | Singapore | Australia | Japan | China</a:t>
            </a:r>
          </a:p>
        </p:txBody>
      </p:sp>
      <p:pic>
        <p:nvPicPr>
          <p:cNvPr id="7" name="Picture 9"/>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2200278"/>
            <a:ext cx="1219200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76433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Colors to be used in the presentation</a:t>
            </a:r>
          </a:p>
        </p:txBody>
      </p:sp>
      <p:sp>
        <p:nvSpPr>
          <p:cNvPr id="4" name="Rounded Rectangle 3"/>
          <p:cNvSpPr/>
          <p:nvPr/>
        </p:nvSpPr>
        <p:spPr>
          <a:xfrm>
            <a:off x="1040191" y="1634490"/>
            <a:ext cx="3048000" cy="685800"/>
          </a:xfrm>
          <a:prstGeom prst="roundRect">
            <a:avLst/>
          </a:prstGeom>
          <a:solidFill>
            <a:srgbClr val="A719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- 167.25.48</a:t>
            </a:r>
          </a:p>
        </p:txBody>
      </p:sp>
      <p:sp>
        <p:nvSpPr>
          <p:cNvPr id="5" name="Rounded Rectangle 4"/>
          <p:cNvSpPr/>
          <p:nvPr/>
        </p:nvSpPr>
        <p:spPr>
          <a:xfrm>
            <a:off x="1040191" y="2493645"/>
            <a:ext cx="3048000" cy="685800"/>
          </a:xfrm>
          <a:prstGeom prst="roundRect">
            <a:avLst/>
          </a:prstGeom>
          <a:solidFill>
            <a:srgbClr val="E372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- 227.114.34</a:t>
            </a:r>
          </a:p>
        </p:txBody>
      </p:sp>
      <p:sp>
        <p:nvSpPr>
          <p:cNvPr id="6" name="Rounded Rectangle 5"/>
          <p:cNvSpPr/>
          <p:nvPr/>
        </p:nvSpPr>
        <p:spPr>
          <a:xfrm>
            <a:off x="4368800" y="1634490"/>
            <a:ext cx="3048000" cy="685800"/>
          </a:xfrm>
          <a:prstGeom prst="roundRect">
            <a:avLst/>
          </a:prstGeom>
          <a:solidFill>
            <a:srgbClr val="C7D2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4D4F53"/>
                </a:solidFill>
                <a:cs typeface="Arial" pitchFamily="34" charset="0"/>
              </a:rPr>
              <a:t>RGB - 199.210.138</a:t>
            </a:r>
          </a:p>
        </p:txBody>
      </p:sp>
      <p:sp>
        <p:nvSpPr>
          <p:cNvPr id="7" name="Rounded Rectangle 6"/>
          <p:cNvSpPr/>
          <p:nvPr/>
        </p:nvSpPr>
        <p:spPr>
          <a:xfrm>
            <a:off x="4368800" y="2493645"/>
            <a:ext cx="3048000" cy="685800"/>
          </a:xfrm>
          <a:prstGeom prst="round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0.102.161</a:t>
            </a:r>
          </a:p>
        </p:txBody>
      </p:sp>
      <p:sp>
        <p:nvSpPr>
          <p:cNvPr id="8" name="Rounded Rectangle 7"/>
          <p:cNvSpPr/>
          <p:nvPr/>
        </p:nvSpPr>
        <p:spPr>
          <a:xfrm>
            <a:off x="4368800" y="3352800"/>
            <a:ext cx="3048000" cy="685800"/>
          </a:xfrm>
          <a:prstGeom prst="roundRect">
            <a:avLst/>
          </a:prstGeom>
          <a:solidFill>
            <a:srgbClr val="4D4F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- 77.79.83</a:t>
            </a:r>
          </a:p>
        </p:txBody>
      </p:sp>
      <p:sp>
        <p:nvSpPr>
          <p:cNvPr id="9" name="Rounded Rectangle 8"/>
          <p:cNvSpPr/>
          <p:nvPr/>
        </p:nvSpPr>
        <p:spPr>
          <a:xfrm>
            <a:off x="1040191" y="3320143"/>
            <a:ext cx="3048000" cy="685800"/>
          </a:xfrm>
          <a:prstGeom prst="roundRect">
            <a:avLst/>
          </a:prstGeom>
          <a:solidFill>
            <a:srgbClr val="8300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- 131.0.81</a:t>
            </a:r>
          </a:p>
        </p:txBody>
      </p:sp>
      <p:sp>
        <p:nvSpPr>
          <p:cNvPr id="10" name="TextBox 9"/>
          <p:cNvSpPr txBox="1"/>
          <p:nvPr/>
        </p:nvSpPr>
        <p:spPr>
          <a:xfrm>
            <a:off x="898221" y="5029200"/>
            <a:ext cx="3398687" cy="738664"/>
          </a:xfrm>
          <a:prstGeom prst="rect">
            <a:avLst/>
          </a:prstGeom>
          <a:noFill/>
        </p:spPr>
        <p:txBody>
          <a:bodyPr wrap="none" rtlCol="0">
            <a:spAutoFit/>
          </a:bodyPr>
          <a:lstStyle/>
          <a:p>
            <a:r>
              <a:rPr lang="en-US" sz="1400" dirty="0">
                <a:solidFill>
                  <a:srgbClr val="4D4F53"/>
                </a:solidFill>
                <a:cs typeface="Arial" pitchFamily="34" charset="0"/>
              </a:rPr>
              <a:t>Guidelines available at </a:t>
            </a:r>
          </a:p>
          <a:p>
            <a:endParaRPr lang="en-US" sz="1400" dirty="0">
              <a:solidFill>
                <a:srgbClr val="4D4F53"/>
              </a:solidFill>
              <a:cs typeface="Arial" pitchFamily="34" charset="0"/>
            </a:endParaRPr>
          </a:p>
          <a:p>
            <a:r>
              <a:rPr lang="en-US" sz="1400" dirty="0">
                <a:solidFill>
                  <a:srgbClr val="4D4F53"/>
                </a:solidFill>
                <a:cs typeface="Arial" pitchFamily="34" charset="0"/>
              </a:rPr>
              <a:t>PeopleHub &gt; Microsites &gt;Marketing Hub</a:t>
            </a:r>
          </a:p>
        </p:txBody>
      </p:sp>
      <p:sp>
        <p:nvSpPr>
          <p:cNvPr id="11"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11925901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4"/>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2466978"/>
            <a:ext cx="1219200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609600" y="2743200"/>
            <a:ext cx="7721600" cy="1066800"/>
          </a:xfrm>
        </p:spPr>
        <p:txBody>
          <a:bodyPr anchor="t">
            <a:normAutofit/>
          </a:bodyPr>
          <a:lstStyle>
            <a:lvl1pPr>
              <a:defRPr sz="2700" baseline="0">
                <a:solidFill>
                  <a:schemeClr val="bg1"/>
                </a:solidFill>
              </a:defRPr>
            </a:lvl1pPr>
          </a:lstStyle>
          <a:p>
            <a:r>
              <a:rPr lang="en-US" dirty="0"/>
              <a:t>Click to edit - Limit this to just two lines only</a:t>
            </a:r>
          </a:p>
        </p:txBody>
      </p:sp>
      <p:sp>
        <p:nvSpPr>
          <p:cNvPr id="3" name="Subtitle 2"/>
          <p:cNvSpPr>
            <a:spLocks noGrp="1"/>
          </p:cNvSpPr>
          <p:nvPr>
            <p:ph type="subTitle" idx="1" hasCustomPrompt="1"/>
          </p:nvPr>
        </p:nvSpPr>
        <p:spPr>
          <a:xfrm>
            <a:off x="609600" y="4572000"/>
            <a:ext cx="7721600" cy="457200"/>
          </a:xfrm>
        </p:spPr>
        <p:txBody>
          <a:bodyPr>
            <a:normAutofit/>
          </a:bodyPr>
          <a:lstStyle>
            <a:lvl1pPr marL="0" indent="0" algn="l">
              <a:buNone/>
              <a:defRPr sz="15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 Limit it to just one line only</a:t>
            </a:r>
          </a:p>
        </p:txBody>
      </p:sp>
      <p:sp>
        <p:nvSpPr>
          <p:cNvPr id="7" name="TextBox 6"/>
          <p:cNvSpPr txBox="1"/>
          <p:nvPr/>
        </p:nvSpPr>
        <p:spPr>
          <a:xfrm>
            <a:off x="609600" y="6477000"/>
            <a:ext cx="1404552" cy="230832"/>
          </a:xfrm>
          <a:prstGeom prst="rect">
            <a:avLst/>
          </a:prstGeom>
          <a:noFill/>
        </p:spPr>
        <p:txBody>
          <a:bodyPr wrap="none" rtlCol="0">
            <a:spAutoFit/>
          </a:bodyPr>
          <a:lstStyle/>
          <a:p>
            <a:r>
              <a:rPr lang="en-US" sz="900" dirty="0">
                <a:solidFill>
                  <a:prstClr val="white">
                    <a:lumMod val="65000"/>
                  </a:prstClr>
                </a:solidFill>
                <a:cs typeface="Arial" pitchFamily="34" charset="0"/>
              </a:rPr>
              <a:t>© Mindtree limited 2015</a:t>
            </a:r>
          </a:p>
        </p:txBody>
      </p:sp>
      <p:pic>
        <p:nvPicPr>
          <p:cNvPr id="1026" name="Picture 2" descr="D:\MT - Marketing\Corporate\Brand Council\VI\Final Guidelines\MT_Logo_Artwork\Regular_Size\RGB\Positive\MT_Logo_Reg_Full_Pos_Tag_RGB.pn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a:off x="609600" y="832104"/>
            <a:ext cx="2447925" cy="77152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7069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defRPr/>
            </a:lvl1pPr>
          </a:lstStyle>
          <a:p>
            <a:r>
              <a:rPr lang="en-US"/>
              <a:t>Click to edit Master title style</a:t>
            </a:r>
            <a:endParaRPr lang="en-US" dirty="0"/>
          </a:p>
        </p:txBody>
      </p:sp>
      <p:sp>
        <p:nvSpPr>
          <p:cNvPr id="3" name="Content Placeholder 2"/>
          <p:cNvSpPr>
            <a:spLocks noGrp="1"/>
          </p:cNvSpPr>
          <p:nvPr>
            <p:ph idx="1"/>
          </p:nvPr>
        </p:nvSpPr>
        <p:spPr>
          <a:xfrm>
            <a:off x="572085" y="1371601"/>
            <a:ext cx="10972800" cy="1637371"/>
          </a:xfrm>
        </p:spPr>
        <p:txBody>
          <a:bodyPr wrap="square">
            <a:spAutoFit/>
          </a:bodyPr>
          <a:lstStyle>
            <a:lvl1pPr>
              <a:lnSpc>
                <a:spcPct val="120000"/>
              </a:lnSpc>
              <a:spcBef>
                <a:spcPts val="840"/>
              </a:spcBef>
              <a:defRPr sz="1800"/>
            </a:lvl1pPr>
            <a:lvl2pPr>
              <a:lnSpc>
                <a:spcPct val="120000"/>
              </a:lnSpc>
              <a:spcBef>
                <a:spcPts val="840"/>
              </a:spcBef>
              <a:defRPr sz="1800"/>
            </a:lvl2pPr>
            <a:lvl3pPr marL="457200" indent="-228600">
              <a:lnSpc>
                <a:spcPct val="120000"/>
              </a:lnSpc>
              <a:spcBef>
                <a:spcPts val="840"/>
              </a:spcBef>
              <a:buSzPct val="80000"/>
              <a:buFont typeface="Arial" panose="020B0604020202020204" pitchFamily="34" charset="0"/>
              <a:buChar char="–"/>
              <a:defRPr sz="1800"/>
            </a:lvl3pPr>
            <a:lvl4pPr>
              <a:lnSpc>
                <a:spcPct val="120000"/>
              </a:lnSpc>
              <a:spcBef>
                <a:spcPts val="840"/>
              </a:spcBef>
              <a:defRPr sz="1800"/>
            </a:lvl4pPr>
            <a:lvl5pPr>
              <a:lnSpc>
                <a:spcPct val="120000"/>
              </a:lnSpc>
              <a:spcBef>
                <a:spcPts val="840"/>
              </a:spcBef>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rgbClr val="000000"/>
                </a:solidFill>
                <a:latin typeface="Arial" pitchFamily="34" charset="0"/>
                <a:cs typeface="Arial" pitchFamily="34" charset="0"/>
              </a:defRPr>
            </a:lvl1pPr>
          </a:lstStyle>
          <a:p>
            <a:fld id="{2CF02FA9-8CAD-4C87-B028-31481A2E0525}" type="slidenum">
              <a:rPr lang="en-US" smtClean="0"/>
              <a:pPr/>
              <a:t>‹#›</a:t>
            </a:fld>
            <a:endParaRPr lang="en-US" dirty="0"/>
          </a:p>
        </p:txBody>
      </p:sp>
    </p:spTree>
    <p:extLst>
      <p:ext uri="{BB962C8B-B14F-4D97-AF65-F5344CB8AC3E}">
        <p14:creationId xmlns:p14="http://schemas.microsoft.com/office/powerpoint/2010/main" val="9448826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843" y="2209800"/>
            <a:ext cx="6908800" cy="639762"/>
          </a:xfrm>
        </p:spPr>
        <p:txBody>
          <a:bodyPr/>
          <a:lstStyle>
            <a:lvl1pPr>
              <a:defRPr/>
            </a:lvl1pPr>
          </a:lstStyle>
          <a:p>
            <a:r>
              <a:rPr lang="en-US" dirty="0"/>
              <a:t>Section header </a:t>
            </a:r>
          </a:p>
        </p:txBody>
      </p:sp>
      <p:pic>
        <p:nvPicPr>
          <p:cNvPr id="4" name="Picture 4"/>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1981200"/>
            <a:ext cx="12192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981200"/>
            <a:ext cx="12192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485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843" y="2209800"/>
            <a:ext cx="6908800" cy="639763"/>
          </a:xfrm>
        </p:spPr>
        <p:txBody>
          <a:bodyPr/>
          <a:lstStyle>
            <a:lvl1pPr>
              <a:defRPr/>
            </a:lvl1pPr>
          </a:lstStyle>
          <a:p>
            <a:r>
              <a:rPr lang="en-US" dirty="0"/>
              <a:t>Section header </a:t>
            </a:r>
          </a:p>
        </p:txBody>
      </p:sp>
      <p:pic>
        <p:nvPicPr>
          <p:cNvPr id="4" name="Picture 4"/>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1981200"/>
            <a:ext cx="12192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981200"/>
            <a:ext cx="12192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77993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609600" y="1600201"/>
            <a:ext cx="5384800"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4" name="Content Placeholder 3"/>
          <p:cNvSpPr>
            <a:spLocks noGrp="1"/>
          </p:cNvSpPr>
          <p:nvPr>
            <p:ph sz="half" idx="2" hasCustomPrompt="1"/>
          </p:nvPr>
        </p:nvSpPr>
        <p:spPr>
          <a:xfrm>
            <a:off x="6197600" y="1600201"/>
            <a:ext cx="5384800"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9"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42433010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609600" y="1535113"/>
            <a:ext cx="5386917" cy="639762"/>
          </a:xfrm>
        </p:spPr>
        <p:txBody>
          <a:bodyPr anchor="b">
            <a:normAutofit/>
          </a:bodyPr>
          <a:lstStyle>
            <a:lvl1pPr marL="0" indent="0">
              <a:buNone/>
              <a:defRPr sz="2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609600" y="2174876"/>
            <a:ext cx="5386917"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5" name="Text Placeholder 4"/>
          <p:cNvSpPr>
            <a:spLocks noGrp="1"/>
          </p:cNvSpPr>
          <p:nvPr>
            <p:ph type="body" sz="quarter" idx="3" hasCustomPrompt="1"/>
          </p:nvPr>
        </p:nvSpPr>
        <p:spPr>
          <a:xfrm>
            <a:off x="6193368" y="1535113"/>
            <a:ext cx="5389033" cy="639762"/>
          </a:xfrm>
        </p:spPr>
        <p:txBody>
          <a:bodyPr anchor="b">
            <a:normAutofit/>
          </a:bodyPr>
          <a:lstStyle>
            <a:lvl1pPr marL="0" indent="0">
              <a:buNone/>
              <a:defRPr sz="2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93368" y="2174876"/>
            <a:ext cx="5389033"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11" name="Slide Number Placeholder 5"/>
          <p:cNvSpPr>
            <a:spLocks noGrp="1"/>
          </p:cNvSpPr>
          <p:nvPr>
            <p:ph type="sldNum" sz="quarter" idx="10"/>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
        <p:nvSpPr>
          <p:cNvPr id="8" name="TextBox 7"/>
          <p:cNvSpPr txBox="1"/>
          <p:nvPr/>
        </p:nvSpPr>
        <p:spPr>
          <a:xfrm>
            <a:off x="5104232" y="6474768"/>
            <a:ext cx="1689886" cy="196208"/>
          </a:xfrm>
          <a:prstGeom prst="rect">
            <a:avLst/>
          </a:prstGeom>
          <a:noFill/>
        </p:spPr>
        <p:txBody>
          <a:bodyPr wrap="none" rtlCol="0">
            <a:spAutoFit/>
          </a:bodyPr>
          <a:lstStyle/>
          <a:p>
            <a:r>
              <a:rPr lang="en-US" sz="675" dirty="0">
                <a:solidFill>
                  <a:prstClr val="white">
                    <a:lumMod val="65000"/>
                  </a:prstClr>
                </a:solidFill>
                <a:cs typeface="Arial" pitchFamily="34" charset="0"/>
              </a:rPr>
              <a:t>Confidential - for limited circulation only</a:t>
            </a:r>
          </a:p>
        </p:txBody>
      </p:sp>
    </p:spTree>
    <p:extLst>
      <p:ext uri="{BB962C8B-B14F-4D97-AF65-F5344CB8AC3E}">
        <p14:creationId xmlns:p14="http://schemas.microsoft.com/office/powerpoint/2010/main" val="535685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defRPr/>
            </a:lvl1pPr>
          </a:lstStyle>
          <a:p>
            <a:r>
              <a:rPr lang="en-US"/>
              <a:t>Click to edit Master title style</a:t>
            </a:r>
            <a:endParaRPr lang="en-US" dirty="0"/>
          </a:p>
        </p:txBody>
      </p:sp>
      <p:sp>
        <p:nvSpPr>
          <p:cNvPr id="7"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39301343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
        <p:nvSpPr>
          <p:cNvPr id="3" name="Rectangle 2"/>
          <p:cNvSpPr/>
          <p:nvPr userDrawn="1"/>
        </p:nvSpPr>
        <p:spPr>
          <a:xfrm>
            <a:off x="304800" y="6096000"/>
            <a:ext cx="1981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rgbClr val="4D4F53"/>
              </a:solidFill>
              <a:cs typeface="Arial" pitchFamily="34" charset="0"/>
            </a:endParaRPr>
          </a:p>
        </p:txBody>
      </p:sp>
    </p:spTree>
    <p:extLst>
      <p:ext uri="{BB962C8B-B14F-4D97-AF65-F5344CB8AC3E}">
        <p14:creationId xmlns:p14="http://schemas.microsoft.com/office/powerpoint/2010/main" val="24733276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273050"/>
            <a:ext cx="4011084"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hasCustomPrompt="1"/>
          </p:nvPr>
        </p:nvSpPr>
        <p:spPr>
          <a:xfrm>
            <a:off x="4766733" y="273051"/>
            <a:ext cx="6815667" cy="5853113"/>
          </a:xfrm>
        </p:spPr>
        <p:txBody>
          <a:bodyPr vert="horz" wrap="square" lIns="0" tIns="0" rIns="0" bIns="0" rtlCol="0">
            <a:noAutofit/>
          </a:bodyPr>
          <a:lstStyle>
            <a:lvl1pPr>
              <a:defRPr lang="en-US" sz="2100" dirty="0" smtClean="0"/>
            </a:lvl1pPr>
            <a:lvl2pPr>
              <a:defRPr lang="en-US" sz="2100" dirty="0" smtClean="0"/>
            </a:lvl2pPr>
            <a:lvl3pPr>
              <a:defRPr lang="en-US" sz="2100" dirty="0" smtClean="0"/>
            </a:lvl3pPr>
            <a:lvl4pPr>
              <a:defRPr lang="en-US" sz="2100"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4" name="Text Placeholder 3"/>
          <p:cNvSpPr>
            <a:spLocks noGrp="1"/>
          </p:cNvSpPr>
          <p:nvPr>
            <p:ph type="body" sz="half" idx="2" hasCustomPrompt="1"/>
          </p:nvPr>
        </p:nvSpPr>
        <p:spPr>
          <a:xfrm>
            <a:off x="609601" y="1435101"/>
            <a:ext cx="4011084" cy="2585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12266022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89717" y="4800600"/>
            <a:ext cx="7315200" cy="566738"/>
          </a:xfrm>
        </p:spPr>
        <p:txBody>
          <a:bodyPr anchor="b">
            <a:normAutofit/>
          </a:bodyPr>
          <a:lstStyle>
            <a:lvl1pPr algn="l">
              <a:defRPr sz="1800" b="1"/>
            </a:lvl1pPr>
          </a:lstStyle>
          <a:p>
            <a:r>
              <a:rPr lang="en-US" dirty="0"/>
              <a:t>Click to edit master title style</a:t>
            </a:r>
          </a:p>
        </p:txBody>
      </p:sp>
      <p:sp>
        <p:nvSpPr>
          <p:cNvPr id="3" name="Picture Placeholder 2"/>
          <p:cNvSpPr>
            <a:spLocks noGrp="1"/>
          </p:cNvSpPr>
          <p:nvPr>
            <p:ph type="pic" idx="1"/>
          </p:nvPr>
        </p:nvSpPr>
        <p:spPr>
          <a:xfrm>
            <a:off x="2389717" y="612775"/>
            <a:ext cx="7315200" cy="411480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8"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38578967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910320" y="1371601"/>
            <a:ext cx="2634567" cy="16373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25414832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98630" y="274639"/>
            <a:ext cx="1637371"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20337990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Closing Slide Layout">
    <p:spTree>
      <p:nvGrpSpPr>
        <p:cNvPr id="1" name=""/>
        <p:cNvGrpSpPr/>
        <p:nvPr/>
      </p:nvGrpSpPr>
      <p:grpSpPr>
        <a:xfrm>
          <a:off x="0" y="0"/>
          <a:ext cx="0" cy="0"/>
          <a:chOff x="0" y="0"/>
          <a:chExt cx="0" cy="0"/>
        </a:xfrm>
      </p:grpSpPr>
      <p:pic>
        <p:nvPicPr>
          <p:cNvPr id="1033" name="Picture 9"/>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2200276"/>
            <a:ext cx="1219200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879377" y="6428601"/>
            <a:ext cx="6058069" cy="230832"/>
          </a:xfrm>
          <a:prstGeom prst="rect">
            <a:avLst/>
          </a:prstGeom>
          <a:noFill/>
        </p:spPr>
        <p:txBody>
          <a:bodyPr wrap="none" rtlCol="0">
            <a:spAutoFit/>
          </a:bodyPr>
          <a:lstStyle/>
          <a:p>
            <a:r>
              <a:rPr lang="en-US" sz="900" dirty="0">
                <a:solidFill>
                  <a:srgbClr val="898989"/>
                </a:solidFill>
                <a:cs typeface="Arial" pitchFamily="34" charset="0"/>
              </a:rPr>
              <a:t>India | USA | UK | Germany | Sweden | Belgium | France | Switzerland | UAE | Singapore | Australia | Japan | China</a:t>
            </a:r>
          </a:p>
        </p:txBody>
      </p:sp>
    </p:spTree>
    <p:extLst>
      <p:ext uri="{BB962C8B-B14F-4D97-AF65-F5344CB8AC3E}">
        <p14:creationId xmlns:p14="http://schemas.microsoft.com/office/powerpoint/2010/main" val="18108899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Colors to be used in the presentation</a:t>
            </a:r>
          </a:p>
        </p:txBody>
      </p:sp>
      <p:sp>
        <p:nvSpPr>
          <p:cNvPr id="4" name="Rounded Rectangle 3"/>
          <p:cNvSpPr/>
          <p:nvPr/>
        </p:nvSpPr>
        <p:spPr>
          <a:xfrm>
            <a:off x="1040191" y="1634490"/>
            <a:ext cx="3048000" cy="685800"/>
          </a:xfrm>
          <a:prstGeom prst="roundRect">
            <a:avLst/>
          </a:prstGeom>
          <a:solidFill>
            <a:srgbClr val="A719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- 167.25.48</a:t>
            </a:r>
          </a:p>
        </p:txBody>
      </p:sp>
      <p:sp>
        <p:nvSpPr>
          <p:cNvPr id="5" name="Rounded Rectangle 4"/>
          <p:cNvSpPr/>
          <p:nvPr/>
        </p:nvSpPr>
        <p:spPr>
          <a:xfrm>
            <a:off x="1040191" y="2493645"/>
            <a:ext cx="3048000" cy="685800"/>
          </a:xfrm>
          <a:prstGeom prst="roundRect">
            <a:avLst/>
          </a:prstGeom>
          <a:solidFill>
            <a:srgbClr val="E372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- 227.114.34</a:t>
            </a:r>
          </a:p>
        </p:txBody>
      </p:sp>
      <p:sp>
        <p:nvSpPr>
          <p:cNvPr id="6" name="Rounded Rectangle 5"/>
          <p:cNvSpPr/>
          <p:nvPr/>
        </p:nvSpPr>
        <p:spPr>
          <a:xfrm>
            <a:off x="4368800" y="1634490"/>
            <a:ext cx="3048000" cy="685800"/>
          </a:xfrm>
          <a:prstGeom prst="roundRect">
            <a:avLst/>
          </a:prstGeom>
          <a:solidFill>
            <a:srgbClr val="C7D2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4D4F53"/>
                </a:solidFill>
                <a:cs typeface="Arial" pitchFamily="34" charset="0"/>
              </a:rPr>
              <a:t>RGB - 199.210.138</a:t>
            </a:r>
          </a:p>
        </p:txBody>
      </p:sp>
      <p:sp>
        <p:nvSpPr>
          <p:cNvPr id="7" name="Rounded Rectangle 6"/>
          <p:cNvSpPr/>
          <p:nvPr/>
        </p:nvSpPr>
        <p:spPr>
          <a:xfrm>
            <a:off x="4368800" y="2493645"/>
            <a:ext cx="3048000" cy="685800"/>
          </a:xfrm>
          <a:prstGeom prst="round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0.102.161</a:t>
            </a:r>
          </a:p>
        </p:txBody>
      </p:sp>
      <p:sp>
        <p:nvSpPr>
          <p:cNvPr id="8" name="Rounded Rectangle 7"/>
          <p:cNvSpPr/>
          <p:nvPr/>
        </p:nvSpPr>
        <p:spPr>
          <a:xfrm>
            <a:off x="4368800" y="3352800"/>
            <a:ext cx="3048000" cy="685800"/>
          </a:xfrm>
          <a:prstGeom prst="roundRect">
            <a:avLst/>
          </a:prstGeom>
          <a:solidFill>
            <a:srgbClr val="4D4F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- 77.79.83</a:t>
            </a:r>
          </a:p>
        </p:txBody>
      </p:sp>
      <p:sp>
        <p:nvSpPr>
          <p:cNvPr id="9" name="Rounded Rectangle 8"/>
          <p:cNvSpPr/>
          <p:nvPr/>
        </p:nvSpPr>
        <p:spPr>
          <a:xfrm>
            <a:off x="1040191" y="3320143"/>
            <a:ext cx="3048000" cy="685800"/>
          </a:xfrm>
          <a:prstGeom prst="roundRect">
            <a:avLst/>
          </a:prstGeom>
          <a:solidFill>
            <a:srgbClr val="8300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- 131.0.81</a:t>
            </a:r>
          </a:p>
        </p:txBody>
      </p:sp>
      <p:sp>
        <p:nvSpPr>
          <p:cNvPr id="10" name="TextBox 9"/>
          <p:cNvSpPr txBox="1"/>
          <p:nvPr/>
        </p:nvSpPr>
        <p:spPr>
          <a:xfrm>
            <a:off x="898221" y="5029200"/>
            <a:ext cx="3398687" cy="738664"/>
          </a:xfrm>
          <a:prstGeom prst="rect">
            <a:avLst/>
          </a:prstGeom>
          <a:noFill/>
        </p:spPr>
        <p:txBody>
          <a:bodyPr wrap="none" rtlCol="0">
            <a:spAutoFit/>
          </a:bodyPr>
          <a:lstStyle/>
          <a:p>
            <a:r>
              <a:rPr lang="en-US" sz="1400" dirty="0">
                <a:solidFill>
                  <a:srgbClr val="4D4F53"/>
                </a:solidFill>
                <a:cs typeface="Arial" pitchFamily="34" charset="0"/>
              </a:rPr>
              <a:t>Guidelines available at </a:t>
            </a:r>
          </a:p>
          <a:p>
            <a:endParaRPr lang="en-US" sz="1400" dirty="0">
              <a:solidFill>
                <a:srgbClr val="4D4F53"/>
              </a:solidFill>
              <a:cs typeface="Arial" pitchFamily="34" charset="0"/>
            </a:endParaRPr>
          </a:p>
          <a:p>
            <a:r>
              <a:rPr lang="en-US" sz="1400" dirty="0">
                <a:solidFill>
                  <a:srgbClr val="4D4F53"/>
                </a:solidFill>
                <a:cs typeface="Arial" pitchFamily="34" charset="0"/>
              </a:rPr>
              <a:t>PeopleHub &gt; Microsites &gt;Marketing Hub</a:t>
            </a:r>
          </a:p>
        </p:txBody>
      </p:sp>
      <p:sp>
        <p:nvSpPr>
          <p:cNvPr id="11"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3906047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609600" y="1600201"/>
            <a:ext cx="5384800"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4" name="Content Placeholder 3"/>
          <p:cNvSpPr>
            <a:spLocks noGrp="1"/>
          </p:cNvSpPr>
          <p:nvPr>
            <p:ph sz="half" idx="2" hasCustomPrompt="1"/>
          </p:nvPr>
        </p:nvSpPr>
        <p:spPr>
          <a:xfrm>
            <a:off x="6197600" y="1600201"/>
            <a:ext cx="5384800"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9"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t>‹#›</a:t>
            </a:fld>
            <a:endParaRPr lang="en-US" dirty="0"/>
          </a:p>
        </p:txBody>
      </p:sp>
    </p:spTree>
    <p:extLst>
      <p:ext uri="{BB962C8B-B14F-4D97-AF65-F5344CB8AC3E}">
        <p14:creationId xmlns:p14="http://schemas.microsoft.com/office/powerpoint/2010/main" val="35307653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defRPr/>
            </a:lvl1pPr>
          </a:lstStyle>
          <a:p>
            <a:r>
              <a:rPr lang="en-US"/>
              <a:t>Click to edit Master title style</a:t>
            </a:r>
            <a:endParaRPr lang="en-US" dirty="0"/>
          </a:p>
        </p:txBody>
      </p:sp>
      <p:sp>
        <p:nvSpPr>
          <p:cNvPr id="3" name="Content Placeholder 2"/>
          <p:cNvSpPr>
            <a:spLocks noGrp="1"/>
          </p:cNvSpPr>
          <p:nvPr>
            <p:ph idx="1"/>
          </p:nvPr>
        </p:nvSpPr>
        <p:spPr>
          <a:xfrm>
            <a:off x="572085" y="1371604"/>
            <a:ext cx="10972800" cy="2183161"/>
          </a:xfrm>
        </p:spPr>
        <p:txBody>
          <a:bodyPr wrap="square">
            <a:spAutoFit/>
          </a:bodyPr>
          <a:lstStyle>
            <a:lvl1pPr>
              <a:lnSpc>
                <a:spcPct val="120000"/>
              </a:lnSpc>
              <a:spcBef>
                <a:spcPts val="1120"/>
              </a:spcBef>
              <a:defRPr sz="2400"/>
            </a:lvl1pPr>
            <a:lvl2pPr>
              <a:lnSpc>
                <a:spcPct val="120000"/>
              </a:lnSpc>
              <a:spcBef>
                <a:spcPts val="1120"/>
              </a:spcBef>
              <a:defRPr sz="2400"/>
            </a:lvl2pPr>
            <a:lvl3pPr marL="609585" indent="-304792">
              <a:lnSpc>
                <a:spcPct val="120000"/>
              </a:lnSpc>
              <a:spcBef>
                <a:spcPts val="1120"/>
              </a:spcBef>
              <a:buSzPct val="80000"/>
              <a:buFont typeface="Arial" panose="020B0604020202020204" pitchFamily="34" charset="0"/>
              <a:buChar char="–"/>
              <a:defRPr sz="2400"/>
            </a:lvl3pPr>
            <a:lvl4pPr>
              <a:lnSpc>
                <a:spcPct val="120000"/>
              </a:lnSpc>
              <a:spcBef>
                <a:spcPts val="1120"/>
              </a:spcBef>
              <a:defRPr sz="2400"/>
            </a:lvl4pPr>
            <a:lvl5pPr>
              <a:lnSpc>
                <a:spcPct val="120000"/>
              </a:lnSpc>
              <a:spcBef>
                <a:spcPts val="1120"/>
              </a:spcBef>
              <a:defRPr sz="2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1200">
                <a:solidFill>
                  <a:schemeClr val="tx1">
                    <a:tint val="75000"/>
                  </a:schemeClr>
                </a:solidFill>
                <a:latin typeface="Arial" pitchFamily="34" charset="0"/>
                <a:cs typeface="Arial" pitchFamily="34" charset="0"/>
              </a:defRPr>
            </a:lvl1pPr>
          </a:lstStyle>
          <a:p>
            <a:fld id="{7E0F300F-DBB2-492A-ACDA-3739A62209F7}" type="slidenum">
              <a:rPr lang="en-GB" smtClean="0">
                <a:solidFill>
                  <a:srgbClr val="4D4F53">
                    <a:tint val="75000"/>
                  </a:srgbClr>
                </a:solidFill>
              </a:rPr>
              <a:pPr/>
              <a:t>‹#›</a:t>
            </a:fld>
            <a:endParaRPr lang="en-GB" dirty="0">
              <a:solidFill>
                <a:srgbClr val="4D4F53">
                  <a:tint val="75000"/>
                </a:srgbClr>
              </a:solidFill>
            </a:endParaRPr>
          </a:p>
        </p:txBody>
      </p:sp>
    </p:spTree>
    <p:extLst>
      <p:ext uri="{BB962C8B-B14F-4D97-AF65-F5344CB8AC3E}">
        <p14:creationId xmlns:p14="http://schemas.microsoft.com/office/powerpoint/2010/main" val="116863890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defRPr/>
            </a:lvl1pPr>
          </a:lstStyle>
          <a:p>
            <a:r>
              <a:rPr lang="en-US"/>
              <a:t>Click to edit Master title style</a:t>
            </a:r>
            <a:endParaRPr lang="en-US" dirty="0"/>
          </a:p>
        </p:txBody>
      </p:sp>
      <p:sp>
        <p:nvSpPr>
          <p:cNvPr id="3" name="Content Placeholder 2"/>
          <p:cNvSpPr>
            <a:spLocks noGrp="1"/>
          </p:cNvSpPr>
          <p:nvPr>
            <p:ph idx="1"/>
          </p:nvPr>
        </p:nvSpPr>
        <p:spPr>
          <a:xfrm>
            <a:off x="572085" y="1371604"/>
            <a:ext cx="10972800" cy="2183161"/>
          </a:xfrm>
        </p:spPr>
        <p:txBody>
          <a:bodyPr wrap="square">
            <a:spAutoFit/>
          </a:bodyPr>
          <a:lstStyle>
            <a:lvl1pPr>
              <a:lnSpc>
                <a:spcPct val="120000"/>
              </a:lnSpc>
              <a:spcBef>
                <a:spcPts val="1120"/>
              </a:spcBef>
              <a:defRPr sz="2400"/>
            </a:lvl1pPr>
            <a:lvl2pPr>
              <a:lnSpc>
                <a:spcPct val="120000"/>
              </a:lnSpc>
              <a:spcBef>
                <a:spcPts val="1120"/>
              </a:spcBef>
              <a:defRPr sz="2400"/>
            </a:lvl2pPr>
            <a:lvl3pPr marL="609585" indent="-304792">
              <a:lnSpc>
                <a:spcPct val="120000"/>
              </a:lnSpc>
              <a:spcBef>
                <a:spcPts val="1120"/>
              </a:spcBef>
              <a:buSzPct val="80000"/>
              <a:buFont typeface="Arial" panose="020B0604020202020204" pitchFamily="34" charset="0"/>
              <a:buChar char="–"/>
              <a:defRPr sz="2400"/>
            </a:lvl3pPr>
            <a:lvl4pPr>
              <a:lnSpc>
                <a:spcPct val="120000"/>
              </a:lnSpc>
              <a:spcBef>
                <a:spcPts val="1120"/>
              </a:spcBef>
              <a:defRPr sz="2400"/>
            </a:lvl4pPr>
            <a:lvl5pPr>
              <a:lnSpc>
                <a:spcPct val="120000"/>
              </a:lnSpc>
              <a:spcBef>
                <a:spcPts val="1120"/>
              </a:spcBef>
              <a:defRPr sz="2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1200">
                <a:solidFill>
                  <a:schemeClr val="tx1">
                    <a:tint val="75000"/>
                  </a:schemeClr>
                </a:solidFill>
                <a:latin typeface="Arial" pitchFamily="34" charset="0"/>
                <a:cs typeface="Arial" pitchFamily="34" charset="0"/>
              </a:defRPr>
            </a:lvl1pPr>
          </a:lstStyle>
          <a:p>
            <a:fld id="{7E0F300F-DBB2-492A-ACDA-3739A62209F7}" type="slidenum">
              <a:rPr lang="en-GB" smtClean="0">
                <a:solidFill>
                  <a:srgbClr val="4D4F53">
                    <a:tint val="75000"/>
                  </a:srgbClr>
                </a:solidFill>
              </a:rPr>
              <a:pPr/>
              <a:t>‹#›</a:t>
            </a:fld>
            <a:endParaRPr lang="en-GB" dirty="0">
              <a:solidFill>
                <a:srgbClr val="4D4F53">
                  <a:tint val="75000"/>
                </a:srgbClr>
              </a:solidFill>
            </a:endParaRPr>
          </a:p>
        </p:txBody>
      </p:sp>
    </p:spTree>
    <p:extLst>
      <p:ext uri="{BB962C8B-B14F-4D97-AF65-F5344CB8AC3E}">
        <p14:creationId xmlns:p14="http://schemas.microsoft.com/office/powerpoint/2010/main" val="1904634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defRPr/>
            </a:lvl1pPr>
          </a:lstStyle>
          <a:p>
            <a:r>
              <a:rPr lang="en-US"/>
              <a:t>Click to edit Master title style</a:t>
            </a:r>
            <a:endParaRPr lang="en-US" dirty="0"/>
          </a:p>
        </p:txBody>
      </p:sp>
      <p:sp>
        <p:nvSpPr>
          <p:cNvPr id="3" name="Content Placeholder 2"/>
          <p:cNvSpPr>
            <a:spLocks noGrp="1"/>
          </p:cNvSpPr>
          <p:nvPr>
            <p:ph idx="1"/>
          </p:nvPr>
        </p:nvSpPr>
        <p:spPr>
          <a:xfrm>
            <a:off x="572085" y="1371604"/>
            <a:ext cx="10972800" cy="2183161"/>
          </a:xfrm>
        </p:spPr>
        <p:txBody>
          <a:bodyPr wrap="square">
            <a:spAutoFit/>
          </a:bodyPr>
          <a:lstStyle>
            <a:lvl1pPr>
              <a:lnSpc>
                <a:spcPct val="120000"/>
              </a:lnSpc>
              <a:spcBef>
                <a:spcPts val="1120"/>
              </a:spcBef>
              <a:defRPr sz="2400"/>
            </a:lvl1pPr>
            <a:lvl2pPr>
              <a:lnSpc>
                <a:spcPct val="120000"/>
              </a:lnSpc>
              <a:spcBef>
                <a:spcPts val="1120"/>
              </a:spcBef>
              <a:defRPr sz="2400"/>
            </a:lvl2pPr>
            <a:lvl3pPr marL="609585" indent="-304792">
              <a:lnSpc>
                <a:spcPct val="120000"/>
              </a:lnSpc>
              <a:spcBef>
                <a:spcPts val="1120"/>
              </a:spcBef>
              <a:buSzPct val="80000"/>
              <a:buFont typeface="Arial" panose="020B0604020202020204" pitchFamily="34" charset="0"/>
              <a:buChar char="–"/>
              <a:defRPr sz="2400"/>
            </a:lvl3pPr>
            <a:lvl4pPr>
              <a:lnSpc>
                <a:spcPct val="120000"/>
              </a:lnSpc>
              <a:spcBef>
                <a:spcPts val="1120"/>
              </a:spcBef>
              <a:defRPr sz="2400"/>
            </a:lvl4pPr>
            <a:lvl5pPr>
              <a:lnSpc>
                <a:spcPct val="120000"/>
              </a:lnSpc>
              <a:spcBef>
                <a:spcPts val="1120"/>
              </a:spcBef>
              <a:defRPr sz="2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1200">
                <a:solidFill>
                  <a:schemeClr val="tx1">
                    <a:tint val="75000"/>
                  </a:schemeClr>
                </a:solidFill>
                <a:latin typeface="Arial" pitchFamily="34" charset="0"/>
                <a:cs typeface="Arial" pitchFamily="34" charset="0"/>
              </a:defRPr>
            </a:lvl1pPr>
          </a:lstStyle>
          <a:p>
            <a:fld id="{7E0F300F-DBB2-492A-ACDA-3739A62209F7}" type="slidenum">
              <a:rPr lang="en-GB" smtClean="0">
                <a:solidFill>
                  <a:srgbClr val="4D4F53">
                    <a:tint val="75000"/>
                  </a:srgbClr>
                </a:solidFill>
              </a:rPr>
              <a:pPr/>
              <a:t>‹#›</a:t>
            </a:fld>
            <a:endParaRPr lang="en-GB" dirty="0">
              <a:solidFill>
                <a:srgbClr val="4D4F53">
                  <a:tint val="75000"/>
                </a:srgbClr>
              </a:solidFill>
            </a:endParaRPr>
          </a:p>
        </p:txBody>
      </p:sp>
    </p:spTree>
    <p:extLst>
      <p:ext uri="{BB962C8B-B14F-4D97-AF65-F5344CB8AC3E}">
        <p14:creationId xmlns:p14="http://schemas.microsoft.com/office/powerpoint/2010/main" val="144856678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1_1 liner Title and Conten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2085" y="211137"/>
            <a:ext cx="10972800" cy="639763"/>
          </a:xfrm>
        </p:spPr>
        <p:txBody>
          <a:bodyPr>
            <a:normAutofit/>
          </a:bodyPr>
          <a:lstStyle>
            <a:lvl1pPr marL="0" indent="0">
              <a:defRPr sz="2667"/>
            </a:lvl1pPr>
          </a:lstStyle>
          <a:p>
            <a:r>
              <a:rPr lang="en-US"/>
              <a:t>Click to edit Master title style</a:t>
            </a:r>
            <a:endParaRPr lang="en-US" dirty="0"/>
          </a:p>
        </p:txBody>
      </p:sp>
      <p:sp>
        <p:nvSpPr>
          <p:cNvPr id="3" name="Content Placeholder 2"/>
          <p:cNvSpPr>
            <a:spLocks noGrp="1"/>
          </p:cNvSpPr>
          <p:nvPr>
            <p:ph idx="1"/>
          </p:nvPr>
        </p:nvSpPr>
        <p:spPr>
          <a:xfrm>
            <a:off x="572085" y="952500"/>
            <a:ext cx="10972800" cy="1715341"/>
          </a:xfrm>
        </p:spPr>
        <p:txBody>
          <a:bodyPr wrap="square">
            <a:spAutoFit/>
          </a:bodyPr>
          <a:lstStyle>
            <a:lvl1pPr>
              <a:lnSpc>
                <a:spcPct val="120000"/>
              </a:lnSpc>
              <a:spcBef>
                <a:spcPts val="1120"/>
              </a:spcBef>
              <a:defRPr sz="2133"/>
            </a:lvl1pPr>
            <a:lvl2pPr>
              <a:lnSpc>
                <a:spcPct val="120000"/>
              </a:lnSpc>
              <a:spcBef>
                <a:spcPts val="1120"/>
              </a:spcBef>
              <a:defRPr sz="1867"/>
            </a:lvl2pPr>
            <a:lvl3pPr marL="609570" indent="-304784">
              <a:lnSpc>
                <a:spcPct val="120000"/>
              </a:lnSpc>
              <a:spcBef>
                <a:spcPts val="1120"/>
              </a:spcBef>
              <a:buSzPct val="80000"/>
              <a:buFont typeface="Arial" panose="020B0604020202020204" pitchFamily="34" charset="0"/>
              <a:buChar char="–"/>
              <a:defRPr sz="1600"/>
            </a:lvl3pPr>
            <a:lvl4pPr>
              <a:lnSpc>
                <a:spcPct val="120000"/>
              </a:lnSpc>
              <a:spcBef>
                <a:spcPts val="1120"/>
              </a:spcBef>
              <a:defRPr sz="1467"/>
            </a:lvl4pPr>
            <a:lvl5pPr>
              <a:lnSpc>
                <a:spcPct val="120000"/>
              </a:lnSpc>
              <a:spcBef>
                <a:spcPts val="1120"/>
              </a:spcBef>
              <a:defRPr sz="2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Slide Number Placeholder 5"/>
          <p:cNvSpPr>
            <a:spLocks noGrp="1"/>
          </p:cNvSpPr>
          <p:nvPr>
            <p:ph type="sldNum" sz="quarter" idx="4"/>
          </p:nvPr>
        </p:nvSpPr>
        <p:spPr>
          <a:xfrm>
            <a:off x="8737600" y="6404704"/>
            <a:ext cx="2844800" cy="365125"/>
          </a:xfrm>
          <a:prstGeom prst="rect">
            <a:avLst/>
          </a:prstGeom>
        </p:spPr>
        <p:txBody>
          <a:bodyPr vert="horz" lIns="0" tIns="45720" rIns="0" bIns="45720" rtlCol="0" anchor="ctr"/>
          <a:lstStyle>
            <a:lvl1pPr algn="r">
              <a:defRPr sz="1200">
                <a:solidFill>
                  <a:schemeClr val="tx1">
                    <a:tint val="75000"/>
                  </a:schemeClr>
                </a:solidFill>
                <a:latin typeface="Arial" pitchFamily="34" charset="0"/>
                <a:cs typeface="Arial" pitchFamily="34" charset="0"/>
              </a:defRPr>
            </a:lvl1pPr>
          </a:lstStyle>
          <a:p>
            <a:fld id="{78273160-2BED-412C-9688-3CEB85CBBD6A}"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22543890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defRPr/>
            </a:lvl1pPr>
          </a:lstStyle>
          <a:p>
            <a:r>
              <a:rPr lang="en-US"/>
              <a:t>Click to edit Master title style</a:t>
            </a:r>
            <a:endParaRPr lang="en-US" dirty="0"/>
          </a:p>
        </p:txBody>
      </p:sp>
      <p:sp>
        <p:nvSpPr>
          <p:cNvPr id="3" name="Content Placeholder 2"/>
          <p:cNvSpPr>
            <a:spLocks noGrp="1"/>
          </p:cNvSpPr>
          <p:nvPr>
            <p:ph idx="1"/>
          </p:nvPr>
        </p:nvSpPr>
        <p:spPr>
          <a:xfrm>
            <a:off x="572085" y="1371604"/>
            <a:ext cx="10972800" cy="2183161"/>
          </a:xfrm>
        </p:spPr>
        <p:txBody>
          <a:bodyPr wrap="square">
            <a:spAutoFit/>
          </a:bodyPr>
          <a:lstStyle>
            <a:lvl1pPr>
              <a:lnSpc>
                <a:spcPct val="120000"/>
              </a:lnSpc>
              <a:spcBef>
                <a:spcPts val="1120"/>
              </a:spcBef>
              <a:defRPr sz="2400"/>
            </a:lvl1pPr>
            <a:lvl2pPr>
              <a:lnSpc>
                <a:spcPct val="120000"/>
              </a:lnSpc>
              <a:spcBef>
                <a:spcPts val="1120"/>
              </a:spcBef>
              <a:defRPr sz="2400"/>
            </a:lvl2pPr>
            <a:lvl3pPr marL="609585" indent="-304792">
              <a:lnSpc>
                <a:spcPct val="120000"/>
              </a:lnSpc>
              <a:spcBef>
                <a:spcPts val="1120"/>
              </a:spcBef>
              <a:buSzPct val="80000"/>
              <a:buFont typeface="Arial" panose="020B0604020202020204" pitchFamily="34" charset="0"/>
              <a:buChar char="–"/>
              <a:defRPr sz="2400"/>
            </a:lvl3pPr>
            <a:lvl4pPr>
              <a:lnSpc>
                <a:spcPct val="120000"/>
              </a:lnSpc>
              <a:spcBef>
                <a:spcPts val="1120"/>
              </a:spcBef>
              <a:defRPr sz="2400"/>
            </a:lvl4pPr>
            <a:lvl5pPr>
              <a:lnSpc>
                <a:spcPct val="120000"/>
              </a:lnSpc>
              <a:spcBef>
                <a:spcPts val="1120"/>
              </a:spcBef>
              <a:defRPr sz="2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1200">
                <a:solidFill>
                  <a:schemeClr val="tx1">
                    <a:tint val="75000"/>
                  </a:schemeClr>
                </a:solidFill>
                <a:latin typeface="Arial" pitchFamily="34" charset="0"/>
                <a:cs typeface="Arial" pitchFamily="34" charset="0"/>
              </a:defRPr>
            </a:lvl1pPr>
          </a:lstStyle>
          <a:p>
            <a:fld id="{7E0F300F-DBB2-492A-ACDA-3739A62209F7}" type="slidenum">
              <a:rPr lang="en-GB" smtClean="0">
                <a:solidFill>
                  <a:srgbClr val="4D4F53">
                    <a:tint val="75000"/>
                  </a:srgbClr>
                </a:solidFill>
              </a:rPr>
              <a:pPr/>
              <a:t>‹#›</a:t>
            </a:fld>
            <a:endParaRPr lang="en-GB" dirty="0">
              <a:solidFill>
                <a:srgbClr val="4D4F53">
                  <a:tint val="75000"/>
                </a:srgbClr>
              </a:solidFill>
            </a:endParaRPr>
          </a:p>
        </p:txBody>
      </p:sp>
    </p:spTree>
    <p:extLst>
      <p:ext uri="{BB962C8B-B14F-4D97-AF65-F5344CB8AC3E}">
        <p14:creationId xmlns:p14="http://schemas.microsoft.com/office/powerpoint/2010/main" val="10431641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defRPr/>
            </a:lvl1pPr>
          </a:lstStyle>
          <a:p>
            <a:r>
              <a:rPr lang="en-US"/>
              <a:t>Click to edit Master title style</a:t>
            </a:r>
            <a:endParaRPr lang="en-US" dirty="0"/>
          </a:p>
        </p:txBody>
      </p:sp>
      <p:sp>
        <p:nvSpPr>
          <p:cNvPr id="3" name="Content Placeholder 2"/>
          <p:cNvSpPr>
            <a:spLocks noGrp="1"/>
          </p:cNvSpPr>
          <p:nvPr>
            <p:ph idx="1"/>
          </p:nvPr>
        </p:nvSpPr>
        <p:spPr>
          <a:xfrm>
            <a:off x="572085" y="1371604"/>
            <a:ext cx="10972800" cy="2183161"/>
          </a:xfrm>
        </p:spPr>
        <p:txBody>
          <a:bodyPr wrap="square">
            <a:spAutoFit/>
          </a:bodyPr>
          <a:lstStyle>
            <a:lvl1pPr>
              <a:lnSpc>
                <a:spcPct val="120000"/>
              </a:lnSpc>
              <a:spcBef>
                <a:spcPts val="1120"/>
              </a:spcBef>
              <a:defRPr sz="2400"/>
            </a:lvl1pPr>
            <a:lvl2pPr>
              <a:lnSpc>
                <a:spcPct val="120000"/>
              </a:lnSpc>
              <a:spcBef>
                <a:spcPts val="1120"/>
              </a:spcBef>
              <a:defRPr sz="2400"/>
            </a:lvl2pPr>
            <a:lvl3pPr marL="609585" indent="-304792">
              <a:lnSpc>
                <a:spcPct val="120000"/>
              </a:lnSpc>
              <a:spcBef>
                <a:spcPts val="1120"/>
              </a:spcBef>
              <a:buSzPct val="80000"/>
              <a:buFont typeface="Arial" panose="020B0604020202020204" pitchFamily="34" charset="0"/>
              <a:buChar char="–"/>
              <a:defRPr sz="2400"/>
            </a:lvl3pPr>
            <a:lvl4pPr>
              <a:lnSpc>
                <a:spcPct val="120000"/>
              </a:lnSpc>
              <a:spcBef>
                <a:spcPts val="1120"/>
              </a:spcBef>
              <a:defRPr sz="2400"/>
            </a:lvl4pPr>
            <a:lvl5pPr>
              <a:lnSpc>
                <a:spcPct val="120000"/>
              </a:lnSpc>
              <a:spcBef>
                <a:spcPts val="1120"/>
              </a:spcBef>
              <a:defRPr sz="2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1200">
                <a:solidFill>
                  <a:schemeClr val="tx1">
                    <a:tint val="75000"/>
                  </a:schemeClr>
                </a:solidFill>
                <a:latin typeface="Arial" pitchFamily="34" charset="0"/>
                <a:cs typeface="Arial" pitchFamily="34" charset="0"/>
              </a:defRPr>
            </a:lvl1pPr>
          </a:lstStyle>
          <a:p>
            <a:fld id="{7E0F300F-DBB2-492A-ACDA-3739A62209F7}" type="slidenum">
              <a:rPr lang="en-GB" smtClean="0">
                <a:solidFill>
                  <a:srgbClr val="4D4F53">
                    <a:tint val="75000"/>
                  </a:srgbClr>
                </a:solidFill>
              </a:rPr>
              <a:pPr/>
              <a:t>‹#›</a:t>
            </a:fld>
            <a:endParaRPr lang="en-GB" dirty="0">
              <a:solidFill>
                <a:srgbClr val="4D4F53">
                  <a:tint val="75000"/>
                </a:srgbClr>
              </a:solidFill>
            </a:endParaRPr>
          </a:p>
        </p:txBody>
      </p:sp>
    </p:spTree>
    <p:extLst>
      <p:ext uri="{BB962C8B-B14F-4D97-AF65-F5344CB8AC3E}">
        <p14:creationId xmlns:p14="http://schemas.microsoft.com/office/powerpoint/2010/main" val="108792134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defRPr/>
            </a:lvl1pPr>
          </a:lstStyle>
          <a:p>
            <a:r>
              <a:rPr lang="en-US"/>
              <a:t>Click to edit Master title style</a:t>
            </a:r>
            <a:endParaRPr lang="en-US" dirty="0"/>
          </a:p>
        </p:txBody>
      </p:sp>
      <p:sp>
        <p:nvSpPr>
          <p:cNvPr id="3" name="Content Placeholder 2"/>
          <p:cNvSpPr>
            <a:spLocks noGrp="1"/>
          </p:cNvSpPr>
          <p:nvPr>
            <p:ph idx="1"/>
          </p:nvPr>
        </p:nvSpPr>
        <p:spPr>
          <a:xfrm>
            <a:off x="572085" y="1371604"/>
            <a:ext cx="10972800" cy="2183161"/>
          </a:xfrm>
        </p:spPr>
        <p:txBody>
          <a:bodyPr wrap="square">
            <a:spAutoFit/>
          </a:bodyPr>
          <a:lstStyle>
            <a:lvl1pPr>
              <a:lnSpc>
                <a:spcPct val="120000"/>
              </a:lnSpc>
              <a:spcBef>
                <a:spcPts val="1120"/>
              </a:spcBef>
              <a:defRPr sz="2400"/>
            </a:lvl1pPr>
            <a:lvl2pPr>
              <a:lnSpc>
                <a:spcPct val="120000"/>
              </a:lnSpc>
              <a:spcBef>
                <a:spcPts val="1120"/>
              </a:spcBef>
              <a:defRPr sz="2400"/>
            </a:lvl2pPr>
            <a:lvl3pPr marL="609585" indent="-304792">
              <a:lnSpc>
                <a:spcPct val="120000"/>
              </a:lnSpc>
              <a:spcBef>
                <a:spcPts val="1120"/>
              </a:spcBef>
              <a:buSzPct val="80000"/>
              <a:buFont typeface="Arial" panose="020B0604020202020204" pitchFamily="34" charset="0"/>
              <a:buChar char="–"/>
              <a:defRPr sz="2400"/>
            </a:lvl3pPr>
            <a:lvl4pPr>
              <a:lnSpc>
                <a:spcPct val="120000"/>
              </a:lnSpc>
              <a:spcBef>
                <a:spcPts val="1120"/>
              </a:spcBef>
              <a:defRPr sz="2400"/>
            </a:lvl4pPr>
            <a:lvl5pPr>
              <a:lnSpc>
                <a:spcPct val="120000"/>
              </a:lnSpc>
              <a:spcBef>
                <a:spcPts val="1120"/>
              </a:spcBef>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1200">
                <a:solidFill>
                  <a:schemeClr val="tx1">
                    <a:tint val="75000"/>
                  </a:schemeClr>
                </a:solidFill>
                <a:latin typeface="Arial" pitchFamily="34" charset="0"/>
                <a:cs typeface="Arial" pitchFamily="34" charset="0"/>
              </a:defRPr>
            </a:lvl1pPr>
          </a:lstStyle>
          <a:p>
            <a:fld id="{7E0F300F-DBB2-492A-ACDA-3739A62209F7}" type="slidenum">
              <a:rPr lang="en-GB" smtClean="0">
                <a:solidFill>
                  <a:srgbClr val="4D4F53">
                    <a:tint val="75000"/>
                  </a:srgbClr>
                </a:solidFill>
              </a:rPr>
              <a:pPr/>
              <a:t>‹#›</a:t>
            </a:fld>
            <a:endParaRPr lang="en-GB" dirty="0">
              <a:solidFill>
                <a:srgbClr val="4D4F53">
                  <a:tint val="75000"/>
                </a:srgbClr>
              </a:solidFill>
            </a:endParaRPr>
          </a:p>
        </p:txBody>
      </p:sp>
    </p:spTree>
    <p:extLst>
      <p:ext uri="{BB962C8B-B14F-4D97-AF65-F5344CB8AC3E}">
        <p14:creationId xmlns:p14="http://schemas.microsoft.com/office/powerpoint/2010/main" val="45547371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Graphic: Title and Content">
    <p:spTree>
      <p:nvGrpSpPr>
        <p:cNvPr id="1" name=""/>
        <p:cNvGrpSpPr/>
        <p:nvPr/>
      </p:nvGrpSpPr>
      <p:grpSpPr>
        <a:xfrm>
          <a:off x="0" y="0"/>
          <a:ext cx="0" cy="0"/>
          <a:chOff x="0" y="0"/>
          <a:chExt cx="0" cy="0"/>
        </a:xfrm>
      </p:grpSpPr>
      <p:sp>
        <p:nvSpPr>
          <p:cNvPr id="11" name="Title Placeholder 1"/>
          <p:cNvSpPr>
            <a:spLocks noGrp="1"/>
          </p:cNvSpPr>
          <p:nvPr>
            <p:ph type="title"/>
          </p:nvPr>
        </p:nvSpPr>
        <p:spPr>
          <a:xfrm>
            <a:off x="824752" y="787400"/>
            <a:ext cx="10486712" cy="927056"/>
          </a:xfrm>
          <a:prstGeom prst="rect">
            <a:avLst/>
          </a:prstGeom>
        </p:spPr>
        <p:txBody>
          <a:bodyPr vert="horz" lIns="91440" tIns="45720" rIns="91440" bIns="45720" rtlCol="0" anchor="t">
            <a:noAutofit/>
          </a:bodyPr>
          <a:lstStyle>
            <a:lvl1pPr>
              <a:lnSpc>
                <a:spcPts val="6000"/>
              </a:lnSpc>
              <a:defRPr sz="6400"/>
            </a:lvl1pPr>
          </a:lstStyle>
          <a:p>
            <a:r>
              <a:rPr lang="en-US"/>
              <a:t>Click to edit Master title style</a:t>
            </a:r>
            <a:endParaRPr lang="en-US" dirty="0"/>
          </a:p>
        </p:txBody>
      </p:sp>
      <p:sp>
        <p:nvSpPr>
          <p:cNvPr id="2" name="Slide Number Placeholder 1"/>
          <p:cNvSpPr>
            <a:spLocks noGrp="1"/>
          </p:cNvSpPr>
          <p:nvPr>
            <p:ph type="sldNum" sz="quarter" idx="11"/>
          </p:nvPr>
        </p:nvSpPr>
        <p:spPr/>
        <p:txBody>
          <a:bodyPr/>
          <a:lstStyle/>
          <a:p>
            <a:fld id="{6259BE3E-853F-4479-8330-581F8601F778}" type="slidenum">
              <a:rPr lang="en-US" smtClean="0"/>
              <a:pPr/>
              <a:t>‹#›</a:t>
            </a:fld>
            <a:endParaRPr lang="en-US" dirty="0"/>
          </a:p>
        </p:txBody>
      </p:sp>
      <p:sp>
        <p:nvSpPr>
          <p:cNvPr id="7" name="Text Placeholder 6"/>
          <p:cNvSpPr>
            <a:spLocks noGrp="1"/>
          </p:cNvSpPr>
          <p:nvPr>
            <p:ph type="body" sz="quarter" idx="20"/>
          </p:nvPr>
        </p:nvSpPr>
        <p:spPr>
          <a:xfrm>
            <a:off x="825498" y="1607619"/>
            <a:ext cx="10485967" cy="246221"/>
          </a:xfrm>
          <a:prstGeom prst="rect">
            <a:avLst/>
          </a:prstGeom>
        </p:spPr>
        <p:txBody>
          <a:bodyPr/>
          <a:lstStyle>
            <a:lvl1pPr>
              <a:defRPr sz="1600" b="0" i="0">
                <a:latin typeface="Proxima Nova Rg" panose="02000506030000020004" pitchFamily="2" charset="0"/>
                <a:ea typeface="Proxima Nova Rg" panose="02000506030000020004" pitchFamily="2" charset="0"/>
                <a:cs typeface="Raavi" panose="020B0502040204020203" pitchFamily="34" charset="0"/>
              </a:defRPr>
            </a:lvl1pPr>
            <a:lvl2pPr>
              <a:defRPr sz="1600"/>
            </a:lvl2pPr>
            <a:lvl3pPr>
              <a:defRPr sz="1600"/>
            </a:lvl3pPr>
            <a:lvl4pPr>
              <a:defRPr sz="1600"/>
            </a:lvl4pPr>
            <a:lvl5pPr>
              <a:defRPr sz="1600"/>
            </a:lvl5pPr>
          </a:lstStyle>
          <a:p>
            <a:pPr lvl="0"/>
            <a:r>
              <a:rPr lang="en-US" dirty="0"/>
              <a:t>Click to edit Master text styles</a:t>
            </a:r>
          </a:p>
        </p:txBody>
      </p:sp>
    </p:spTree>
    <p:extLst>
      <p:ext uri="{BB962C8B-B14F-4D97-AF65-F5344CB8AC3E}">
        <p14:creationId xmlns:p14="http://schemas.microsoft.com/office/powerpoint/2010/main" val="30957572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052" name="Picture 4"/>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2466980"/>
            <a:ext cx="1219200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609600" y="2743200"/>
            <a:ext cx="5689600" cy="1066800"/>
          </a:xfrm>
        </p:spPr>
        <p:txBody>
          <a:bodyPr anchor="t">
            <a:noAutofit/>
          </a:bodyPr>
          <a:lstStyle>
            <a:lvl1pPr marL="0" indent="0">
              <a:defRPr sz="3200" baseline="0">
                <a:solidFill>
                  <a:schemeClr val="bg1"/>
                </a:solidFill>
              </a:defRPr>
            </a:lvl1pPr>
          </a:lstStyle>
          <a:p>
            <a:r>
              <a:rPr lang="en-US"/>
              <a:t>Click to edit - Limit this to just two lines only</a:t>
            </a:r>
          </a:p>
        </p:txBody>
      </p:sp>
      <p:sp>
        <p:nvSpPr>
          <p:cNvPr id="3" name="Subtitle 2"/>
          <p:cNvSpPr>
            <a:spLocks noGrp="1"/>
          </p:cNvSpPr>
          <p:nvPr>
            <p:ph type="subTitle" idx="1" hasCustomPrompt="1"/>
          </p:nvPr>
        </p:nvSpPr>
        <p:spPr>
          <a:xfrm>
            <a:off x="609600" y="4572000"/>
            <a:ext cx="5689600" cy="457200"/>
          </a:xfrm>
        </p:spPr>
        <p:txBody>
          <a:bodyPr>
            <a:normAutofit/>
          </a:bodyPr>
          <a:lstStyle>
            <a:lvl1pPr marL="0" indent="0" algn="l">
              <a:buNone/>
              <a:defRPr sz="2000">
                <a:solidFill>
                  <a:schemeClr val="bg1"/>
                </a:solidFill>
              </a:defRPr>
            </a:lvl1pPr>
            <a:lvl2pPr marL="609570" indent="0" algn="ctr">
              <a:buNone/>
              <a:defRPr>
                <a:solidFill>
                  <a:schemeClr val="tx1">
                    <a:tint val="75000"/>
                  </a:schemeClr>
                </a:solidFill>
              </a:defRPr>
            </a:lvl2pPr>
            <a:lvl3pPr marL="1219139"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7"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a:t>Click to edit subtitle - Limit it to just one line only</a:t>
            </a:r>
          </a:p>
        </p:txBody>
      </p:sp>
      <p:sp>
        <p:nvSpPr>
          <p:cNvPr id="7" name="TextBox 6"/>
          <p:cNvSpPr txBox="1"/>
          <p:nvPr userDrawn="1"/>
        </p:nvSpPr>
        <p:spPr>
          <a:xfrm>
            <a:off x="609602" y="6375401"/>
            <a:ext cx="4075155" cy="276999"/>
          </a:xfrm>
          <a:prstGeom prst="rect">
            <a:avLst/>
          </a:prstGeom>
          <a:noFill/>
        </p:spPr>
        <p:txBody>
          <a:bodyPr wrap="none" rtlCol="0">
            <a:spAutoFit/>
          </a:bodyPr>
          <a:lstStyle/>
          <a:p>
            <a:r>
              <a:rPr lang="en-US" sz="1200">
                <a:solidFill>
                  <a:prstClr val="white">
                    <a:lumMod val="65000"/>
                  </a:prstClr>
                </a:solidFill>
                <a:latin typeface="Arial" pitchFamily="34" charset="0"/>
                <a:cs typeface="Arial" pitchFamily="34" charset="0"/>
              </a:rPr>
              <a:t>© Mindtree 2015. Confidential - for limited circulation only</a:t>
            </a:r>
          </a:p>
        </p:txBody>
      </p:sp>
      <p:pic>
        <p:nvPicPr>
          <p:cNvPr id="1026" name="Picture 2" descr="D:\MT - Marketing\Corporate\Brand Council\VI\Final Guidelines\MT_Logo_Artwork\Regular_Size\RGB\Positive\MT_Logo_Reg_Full_Pos_Tag_RGB.png"/>
          <p:cNvPicPr>
            <a:picLocks noChangeAspect="1" noChangeArrowheads="1"/>
          </p:cNvPicPr>
          <p:nvPr userDrawn="1"/>
        </p:nvPicPr>
        <p:blipFill>
          <a:blip r:embed="rId3" cstate="email">
            <a:extLst>
              <a:ext uri="{28A0092B-C50C-407E-A947-70E740481C1C}">
                <a14:useLocalDpi xmlns:a14="http://schemas.microsoft.com/office/drawing/2010/main"/>
              </a:ext>
            </a:extLst>
          </a:blip>
          <a:stretch>
            <a:fillRect/>
          </a:stretch>
        </p:blipFill>
        <p:spPr bwMode="auto">
          <a:xfrm>
            <a:off x="609600" y="832104"/>
            <a:ext cx="2641600" cy="8311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08657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2085" y="381000"/>
            <a:ext cx="10972800" cy="639763"/>
          </a:xfrm>
        </p:spPr>
        <p:txBody>
          <a:bodyPr/>
          <a:lstStyle>
            <a:lvl1pPr marL="4233" indent="0">
              <a:defRPr/>
            </a:lvl1pPr>
          </a:lstStyle>
          <a:p>
            <a:r>
              <a:rPr lang="en-US"/>
              <a:t>Click to edit Master title style</a:t>
            </a:r>
          </a:p>
        </p:txBody>
      </p:sp>
      <p:sp>
        <p:nvSpPr>
          <p:cNvPr id="3" name="Content Placeholder 2"/>
          <p:cNvSpPr>
            <a:spLocks noGrp="1"/>
          </p:cNvSpPr>
          <p:nvPr>
            <p:ph idx="1"/>
          </p:nvPr>
        </p:nvSpPr>
        <p:spPr>
          <a:xfrm>
            <a:off x="572085" y="1295400"/>
            <a:ext cx="10972800" cy="4724400"/>
          </a:xfrm>
        </p:spPr>
        <p:txBody>
          <a:bodyPr>
            <a:normAutofit/>
          </a:bodyPr>
          <a:lstStyle>
            <a:lvl1pPr>
              <a:lnSpc>
                <a:spcPct val="120000"/>
              </a:lnSpc>
              <a:spcBef>
                <a:spcPts val="1120"/>
              </a:spcBef>
              <a:defRPr sz="2400"/>
            </a:lvl1pPr>
            <a:lvl2pPr>
              <a:lnSpc>
                <a:spcPct val="120000"/>
              </a:lnSpc>
              <a:spcBef>
                <a:spcPts val="1120"/>
              </a:spcBef>
              <a:defRPr sz="2400"/>
            </a:lvl2pPr>
            <a:lvl3pPr>
              <a:lnSpc>
                <a:spcPct val="120000"/>
              </a:lnSpc>
              <a:spcBef>
                <a:spcPts val="1120"/>
              </a:spcBef>
              <a:defRPr sz="2400"/>
            </a:lvl3pPr>
            <a:lvl4pPr>
              <a:lnSpc>
                <a:spcPct val="120000"/>
              </a:lnSpc>
              <a:spcBef>
                <a:spcPts val="1120"/>
              </a:spcBef>
              <a:defRPr sz="2400"/>
            </a:lvl4pPr>
            <a:lvl5pPr>
              <a:lnSpc>
                <a:spcPct val="120000"/>
              </a:lnSpc>
              <a:spcBef>
                <a:spcPts val="1120"/>
              </a:spcBef>
              <a:defRPr sz="2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5"/>
          <p:cNvSpPr>
            <a:spLocks noGrp="1"/>
          </p:cNvSpPr>
          <p:nvPr>
            <p:ph type="sldNum" sz="quarter" idx="4"/>
          </p:nvPr>
        </p:nvSpPr>
        <p:spPr>
          <a:xfrm>
            <a:off x="8700085" y="6416676"/>
            <a:ext cx="28448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6B1AB395-38E6-4B95-819F-EA717C9E08F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48854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609600" y="1535113"/>
            <a:ext cx="5386917" cy="639763"/>
          </a:xfrm>
        </p:spPr>
        <p:txBody>
          <a:bodyPr anchor="b">
            <a:normAutofit/>
          </a:bodyPr>
          <a:lstStyle>
            <a:lvl1pPr marL="0" indent="0">
              <a:buNone/>
              <a:defRPr sz="21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609600" y="2174877"/>
            <a:ext cx="5386917"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5" name="Text Placeholder 4"/>
          <p:cNvSpPr>
            <a:spLocks noGrp="1"/>
          </p:cNvSpPr>
          <p:nvPr>
            <p:ph type="body" sz="quarter" idx="3" hasCustomPrompt="1"/>
          </p:nvPr>
        </p:nvSpPr>
        <p:spPr>
          <a:xfrm>
            <a:off x="6193369" y="1535113"/>
            <a:ext cx="5389033" cy="639763"/>
          </a:xfrm>
        </p:spPr>
        <p:txBody>
          <a:bodyPr anchor="b">
            <a:normAutofit/>
          </a:bodyPr>
          <a:lstStyle>
            <a:lvl1pPr marL="0" indent="0">
              <a:buNone/>
              <a:defRPr sz="21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93369" y="2174877"/>
            <a:ext cx="5389033"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11" name="Slide Number Placeholder 5"/>
          <p:cNvSpPr>
            <a:spLocks noGrp="1"/>
          </p:cNvSpPr>
          <p:nvPr>
            <p:ph type="sldNum" sz="quarter" idx="10"/>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t>‹#›</a:t>
            </a:fld>
            <a:endParaRPr lang="en-US" dirty="0"/>
          </a:p>
        </p:txBody>
      </p:sp>
      <p:sp>
        <p:nvSpPr>
          <p:cNvPr id="8" name="TextBox 7"/>
          <p:cNvSpPr txBox="1"/>
          <p:nvPr/>
        </p:nvSpPr>
        <p:spPr>
          <a:xfrm>
            <a:off x="5104232" y="6474769"/>
            <a:ext cx="1689886" cy="196208"/>
          </a:xfrm>
          <a:prstGeom prst="rect">
            <a:avLst/>
          </a:prstGeom>
          <a:noFill/>
        </p:spPr>
        <p:txBody>
          <a:bodyPr wrap="none" rtlCol="0">
            <a:spAutoFit/>
          </a:bodyPr>
          <a:lstStyle/>
          <a:p>
            <a:r>
              <a:rPr lang="en-US" sz="675" dirty="0">
                <a:solidFill>
                  <a:prstClr val="white">
                    <a:lumMod val="65000"/>
                  </a:prstClr>
                </a:solidFill>
                <a:cs typeface="Arial" pitchFamily="34" charset="0"/>
              </a:rPr>
              <a:t>Confidential - for limited circulation only</a:t>
            </a:r>
          </a:p>
        </p:txBody>
      </p:sp>
    </p:spTree>
    <p:extLst>
      <p:ext uri="{BB962C8B-B14F-4D97-AF65-F5344CB8AC3E}">
        <p14:creationId xmlns:p14="http://schemas.microsoft.com/office/powerpoint/2010/main" val="40286359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2064" y="2209800"/>
            <a:ext cx="6908800" cy="639763"/>
          </a:xfrm>
        </p:spPr>
        <p:txBody>
          <a:bodyPr/>
          <a:lstStyle>
            <a:lvl1pPr>
              <a:defRPr/>
            </a:lvl1pPr>
          </a:lstStyle>
          <a:p>
            <a:r>
              <a:rPr lang="en-US"/>
              <a:t>Section header </a:t>
            </a:r>
          </a:p>
        </p:txBody>
      </p:sp>
      <p:pic>
        <p:nvPicPr>
          <p:cNvPr id="4" name="Picture 4"/>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1981200"/>
            <a:ext cx="12192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5"/>
          <p:cNvSpPr>
            <a:spLocks noGrp="1"/>
          </p:cNvSpPr>
          <p:nvPr>
            <p:ph type="sldNum" sz="quarter" idx="4"/>
          </p:nvPr>
        </p:nvSpPr>
        <p:spPr>
          <a:xfrm>
            <a:off x="8534400" y="6416676"/>
            <a:ext cx="28448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6B1AB395-38E6-4B95-819F-EA717C9E08F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7499513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edit master title style</a:t>
            </a:r>
          </a:p>
        </p:txBody>
      </p:sp>
      <p:sp>
        <p:nvSpPr>
          <p:cNvPr id="3" name="Content Placeholder 2"/>
          <p:cNvSpPr>
            <a:spLocks noGrp="1"/>
          </p:cNvSpPr>
          <p:nvPr>
            <p:ph sz="half" idx="1" hasCustomPrompt="1"/>
          </p:nvPr>
        </p:nvSpPr>
        <p:spPr>
          <a:xfrm>
            <a:off x="609600" y="1600201"/>
            <a:ext cx="5384800" cy="4525963"/>
          </a:xfrm>
        </p:spPr>
        <p:txBody>
          <a:bodyPr>
            <a:normAutofit/>
          </a:bodyPr>
          <a:lstStyle>
            <a:lvl1pPr>
              <a:defRPr sz="2400"/>
            </a:lvl1pPr>
            <a:lvl2pPr>
              <a:defRPr sz="2400"/>
            </a:lvl2pPr>
            <a:lvl3pPr>
              <a:defRPr sz="24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hasCustomPrompt="1"/>
          </p:nvPr>
        </p:nvSpPr>
        <p:spPr>
          <a:xfrm>
            <a:off x="6197600" y="1600201"/>
            <a:ext cx="5384800" cy="4525963"/>
          </a:xfrm>
        </p:spPr>
        <p:txBody>
          <a:bodyPr>
            <a:normAutofit/>
          </a:bodyPr>
          <a:lstStyle>
            <a:lvl1pPr>
              <a:defRPr sz="2400"/>
            </a:lvl1pPr>
            <a:lvl2pPr>
              <a:defRPr sz="2400"/>
            </a:lvl2pPr>
            <a:lvl3pPr>
              <a:defRPr sz="24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4"/>
          </p:nvPr>
        </p:nvSpPr>
        <p:spPr>
          <a:xfrm>
            <a:off x="8534400" y="6416676"/>
            <a:ext cx="28448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6B1AB395-38E6-4B95-819F-EA717C9E08F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3741384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609602" y="1535113"/>
            <a:ext cx="5386917" cy="639763"/>
          </a:xfrm>
        </p:spPr>
        <p:txBody>
          <a:bodyPr anchor="b">
            <a:normAutofit/>
          </a:bodyPr>
          <a:lstStyle>
            <a:lvl1pPr marL="0" indent="0">
              <a:buNone/>
              <a:defRPr sz="2800" b="0"/>
            </a:lvl1pPr>
            <a:lvl2pPr marL="609570" indent="0">
              <a:buNone/>
              <a:defRPr sz="2667" b="1"/>
            </a:lvl2pPr>
            <a:lvl3pPr marL="1219139" indent="0">
              <a:buNone/>
              <a:defRPr sz="2400" b="1"/>
            </a:lvl3pPr>
            <a:lvl4pPr marL="1828709" indent="0">
              <a:buNone/>
              <a:defRPr sz="2133" b="1"/>
            </a:lvl4pPr>
            <a:lvl5pPr marL="2438278" indent="0">
              <a:buNone/>
              <a:defRPr sz="2133" b="1"/>
            </a:lvl5pPr>
            <a:lvl6pPr marL="3047848" indent="0">
              <a:buNone/>
              <a:defRPr sz="2133" b="1"/>
            </a:lvl6pPr>
            <a:lvl7pPr marL="3657417" indent="0">
              <a:buNone/>
              <a:defRPr sz="2133" b="1"/>
            </a:lvl7pPr>
            <a:lvl8pPr marL="4266987" indent="0">
              <a:buNone/>
              <a:defRPr sz="2133" b="1"/>
            </a:lvl8pPr>
            <a:lvl9pPr marL="4876557" indent="0">
              <a:buNone/>
              <a:defRPr sz="2133" b="1"/>
            </a:lvl9pPr>
          </a:lstStyle>
          <a:p>
            <a:pPr lvl="0"/>
            <a:r>
              <a:rPr lang="en-US"/>
              <a:t>Click to edit master text styles</a:t>
            </a:r>
          </a:p>
        </p:txBody>
      </p:sp>
      <p:sp>
        <p:nvSpPr>
          <p:cNvPr id="4" name="Content Placeholder 3"/>
          <p:cNvSpPr>
            <a:spLocks noGrp="1"/>
          </p:cNvSpPr>
          <p:nvPr>
            <p:ph sz="half" idx="2" hasCustomPrompt="1"/>
          </p:nvPr>
        </p:nvSpPr>
        <p:spPr>
          <a:xfrm>
            <a:off x="609602" y="2174875"/>
            <a:ext cx="5386917" cy="3951288"/>
          </a:xfrm>
        </p:spPr>
        <p:txBody>
          <a:bodyPr>
            <a:normAutofit/>
          </a:bodyPr>
          <a:lstStyle>
            <a:lvl1pPr>
              <a:defRPr sz="2400"/>
            </a:lvl1pPr>
            <a:lvl2pPr>
              <a:defRPr sz="2400"/>
            </a:lvl2pPr>
            <a:lvl3pPr>
              <a:defRPr sz="2400"/>
            </a:lvl3pPr>
            <a:lvl4pPr>
              <a:defRPr sz="2400"/>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hasCustomPrompt="1"/>
          </p:nvPr>
        </p:nvSpPr>
        <p:spPr>
          <a:xfrm>
            <a:off x="6193370" y="1535113"/>
            <a:ext cx="5389033" cy="639763"/>
          </a:xfrm>
        </p:spPr>
        <p:txBody>
          <a:bodyPr anchor="b">
            <a:normAutofit/>
          </a:bodyPr>
          <a:lstStyle>
            <a:lvl1pPr marL="0" indent="0">
              <a:buNone/>
              <a:defRPr sz="2800" b="0"/>
            </a:lvl1pPr>
            <a:lvl2pPr marL="609570" indent="0">
              <a:buNone/>
              <a:defRPr sz="2667" b="1"/>
            </a:lvl2pPr>
            <a:lvl3pPr marL="1219139" indent="0">
              <a:buNone/>
              <a:defRPr sz="2400" b="1"/>
            </a:lvl3pPr>
            <a:lvl4pPr marL="1828709" indent="0">
              <a:buNone/>
              <a:defRPr sz="2133" b="1"/>
            </a:lvl4pPr>
            <a:lvl5pPr marL="2438278" indent="0">
              <a:buNone/>
              <a:defRPr sz="2133" b="1"/>
            </a:lvl5pPr>
            <a:lvl6pPr marL="3047848" indent="0">
              <a:buNone/>
              <a:defRPr sz="2133" b="1"/>
            </a:lvl6pPr>
            <a:lvl7pPr marL="3657417" indent="0">
              <a:buNone/>
              <a:defRPr sz="2133" b="1"/>
            </a:lvl7pPr>
            <a:lvl8pPr marL="4266987" indent="0">
              <a:buNone/>
              <a:defRPr sz="2133" b="1"/>
            </a:lvl8pPr>
            <a:lvl9pPr marL="4876557" indent="0">
              <a:buNone/>
              <a:defRPr sz="2133" b="1"/>
            </a:lvl9pPr>
          </a:lstStyle>
          <a:p>
            <a:pPr lvl="0"/>
            <a:r>
              <a:rPr lang="en-US"/>
              <a:t>Click to edit master text styles</a:t>
            </a:r>
          </a:p>
        </p:txBody>
      </p:sp>
      <p:sp>
        <p:nvSpPr>
          <p:cNvPr id="6" name="Content Placeholder 5"/>
          <p:cNvSpPr>
            <a:spLocks noGrp="1"/>
          </p:cNvSpPr>
          <p:nvPr>
            <p:ph sz="quarter" idx="4" hasCustomPrompt="1"/>
          </p:nvPr>
        </p:nvSpPr>
        <p:spPr>
          <a:xfrm>
            <a:off x="6193370" y="2174875"/>
            <a:ext cx="5389033" cy="3951288"/>
          </a:xfrm>
        </p:spPr>
        <p:txBody>
          <a:bodyPr>
            <a:normAutofit/>
          </a:bodyPr>
          <a:lstStyle>
            <a:lvl1pPr>
              <a:defRPr sz="2400"/>
            </a:lvl1pPr>
            <a:lvl2pPr>
              <a:defRPr sz="2400"/>
            </a:lvl2pPr>
            <a:lvl3pPr>
              <a:defRPr sz="2400"/>
            </a:lvl3pPr>
            <a:lvl4pPr>
              <a:defRPr sz="2400"/>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Slide Number Placeholder 5"/>
          <p:cNvSpPr>
            <a:spLocks noGrp="1"/>
          </p:cNvSpPr>
          <p:nvPr>
            <p:ph type="sldNum" sz="quarter" idx="10"/>
          </p:nvPr>
        </p:nvSpPr>
        <p:spPr>
          <a:xfrm>
            <a:off x="8534400" y="6416676"/>
            <a:ext cx="28448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6B1AB395-38E6-4B95-819F-EA717C9E08F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262644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edit master title style</a:t>
            </a:r>
          </a:p>
        </p:txBody>
      </p:sp>
      <p:sp>
        <p:nvSpPr>
          <p:cNvPr id="5" name="Slide Number Placeholder 5"/>
          <p:cNvSpPr>
            <a:spLocks noGrp="1"/>
          </p:cNvSpPr>
          <p:nvPr>
            <p:ph type="sldNum" sz="quarter" idx="4"/>
          </p:nvPr>
        </p:nvSpPr>
        <p:spPr>
          <a:xfrm>
            <a:off x="8534400" y="6416676"/>
            <a:ext cx="28448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6B1AB395-38E6-4B95-819F-EA717C9E08F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507622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8534400" y="6416676"/>
            <a:ext cx="28448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6B1AB395-38E6-4B95-819F-EA717C9E08F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7755702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3" y="273049"/>
            <a:ext cx="4011084" cy="1162051"/>
          </a:xfrm>
        </p:spPr>
        <p:txBody>
          <a:bodyPr anchor="b"/>
          <a:lstStyle>
            <a:lvl1pPr marL="141810" indent="0" algn="l">
              <a:defRPr sz="2667" b="0"/>
            </a:lvl1pPr>
          </a:lstStyle>
          <a:p>
            <a:r>
              <a:rPr lang="en-US"/>
              <a:t>Click to edit master title style</a:t>
            </a:r>
          </a:p>
        </p:txBody>
      </p:sp>
      <p:sp>
        <p:nvSpPr>
          <p:cNvPr id="3" name="Content Placeholder 2"/>
          <p:cNvSpPr>
            <a:spLocks noGrp="1"/>
          </p:cNvSpPr>
          <p:nvPr>
            <p:ph idx="1" hasCustomPrompt="1"/>
          </p:nvPr>
        </p:nvSpPr>
        <p:spPr>
          <a:xfrm>
            <a:off x="4766734" y="273054"/>
            <a:ext cx="6815668" cy="5853113"/>
          </a:xfrm>
        </p:spPr>
        <p:txBody>
          <a:bodyPr>
            <a:normAutofit/>
          </a:bodyPr>
          <a:lstStyle>
            <a:lvl1pPr>
              <a:defRPr sz="2400"/>
            </a:lvl1pPr>
            <a:lvl2pPr>
              <a:defRPr sz="2400"/>
            </a:lvl2pPr>
            <a:lvl3pPr>
              <a:defRPr sz="2400"/>
            </a:lvl3pPr>
            <a:lvl4pPr>
              <a:defRPr sz="2400"/>
            </a:lvl4pPr>
            <a:lvl5pPr>
              <a:defRPr sz="2800"/>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3"/>
          <p:cNvSpPr>
            <a:spLocks noGrp="1"/>
          </p:cNvSpPr>
          <p:nvPr>
            <p:ph type="body" sz="half" idx="2" hasCustomPrompt="1"/>
          </p:nvPr>
        </p:nvSpPr>
        <p:spPr>
          <a:xfrm>
            <a:off x="609603" y="1435104"/>
            <a:ext cx="4011084" cy="4691063"/>
          </a:xfrm>
        </p:spPr>
        <p:txBody>
          <a:bodyPr/>
          <a:lstStyle>
            <a:lvl1pPr marL="150278" indent="0">
              <a:buNone/>
              <a:defRPr sz="1867"/>
            </a:lvl1pPr>
            <a:lvl2pPr marL="609570" indent="0">
              <a:buNone/>
              <a:defRPr sz="1600"/>
            </a:lvl2pPr>
            <a:lvl3pPr marL="1219139" indent="0">
              <a:buNone/>
              <a:defRPr sz="1333"/>
            </a:lvl3pPr>
            <a:lvl4pPr marL="1828709" indent="0">
              <a:buNone/>
              <a:defRPr sz="1200"/>
            </a:lvl4pPr>
            <a:lvl5pPr marL="2438278" indent="0">
              <a:buNone/>
              <a:defRPr sz="1200"/>
            </a:lvl5pPr>
            <a:lvl6pPr marL="3047848" indent="0">
              <a:buNone/>
              <a:defRPr sz="1200"/>
            </a:lvl6pPr>
            <a:lvl7pPr marL="3657417" indent="0">
              <a:buNone/>
              <a:defRPr sz="1200"/>
            </a:lvl7pPr>
            <a:lvl8pPr marL="4266987" indent="0">
              <a:buNone/>
              <a:defRPr sz="1200"/>
            </a:lvl8pPr>
            <a:lvl9pPr marL="4876557" indent="0">
              <a:buNone/>
              <a:defRPr sz="1200"/>
            </a:lvl9pPr>
          </a:lstStyle>
          <a:p>
            <a:pPr lvl="0"/>
            <a:r>
              <a:rPr lang="en-US"/>
              <a:t>Click to edit master text styles</a:t>
            </a:r>
          </a:p>
        </p:txBody>
      </p:sp>
      <p:sp>
        <p:nvSpPr>
          <p:cNvPr id="7" name="Slide Number Placeholder 5"/>
          <p:cNvSpPr>
            <a:spLocks noGrp="1"/>
          </p:cNvSpPr>
          <p:nvPr>
            <p:ph type="sldNum" sz="quarter" idx="4"/>
          </p:nvPr>
        </p:nvSpPr>
        <p:spPr>
          <a:xfrm>
            <a:off x="8534400" y="6416676"/>
            <a:ext cx="28448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6B1AB395-38E6-4B95-819F-EA717C9E08F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3237415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89717" y="4800600"/>
            <a:ext cx="7315200" cy="566739"/>
          </a:xfrm>
        </p:spPr>
        <p:txBody>
          <a:bodyPr anchor="b">
            <a:normAutofit/>
          </a:bodyPr>
          <a:lstStyle>
            <a:lvl1pPr algn="l">
              <a:defRPr sz="2400" b="0"/>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normAutofit/>
          </a:bodyPr>
          <a:lstStyle>
            <a:lvl1pPr marL="0" indent="0">
              <a:buNone/>
              <a:defRPr sz="3200"/>
            </a:lvl1pPr>
            <a:lvl2pPr marL="609570" indent="0">
              <a:buNone/>
              <a:defRPr sz="3733"/>
            </a:lvl2pPr>
            <a:lvl3pPr marL="1219139" indent="0">
              <a:buNone/>
              <a:defRPr sz="3200"/>
            </a:lvl3pPr>
            <a:lvl4pPr marL="1828709" indent="0">
              <a:buNone/>
              <a:defRPr sz="2667"/>
            </a:lvl4pPr>
            <a:lvl5pPr marL="2438278" indent="0">
              <a:buNone/>
              <a:defRPr sz="2667"/>
            </a:lvl5pPr>
            <a:lvl6pPr marL="3047848" indent="0">
              <a:buNone/>
              <a:defRPr sz="2667"/>
            </a:lvl6pPr>
            <a:lvl7pPr marL="3657417" indent="0">
              <a:buNone/>
              <a:defRPr sz="2667"/>
            </a:lvl7pPr>
            <a:lvl8pPr marL="4266987" indent="0">
              <a:buNone/>
              <a:defRPr sz="2667"/>
            </a:lvl8pPr>
            <a:lvl9pPr marL="4876557" indent="0">
              <a:buNone/>
              <a:defRPr sz="2667"/>
            </a:lvl9pPr>
          </a:lstStyle>
          <a:p>
            <a:r>
              <a:rPr lang="en-US"/>
              <a:t>Drag picture to placeholder or click icon to add</a:t>
            </a:r>
          </a:p>
        </p:txBody>
      </p:sp>
      <p:sp>
        <p:nvSpPr>
          <p:cNvPr id="5" name="Slide Number Placeholder 5"/>
          <p:cNvSpPr>
            <a:spLocks noGrp="1"/>
          </p:cNvSpPr>
          <p:nvPr>
            <p:ph type="sldNum" sz="quarter" idx="4"/>
          </p:nvPr>
        </p:nvSpPr>
        <p:spPr>
          <a:xfrm>
            <a:off x="8534400" y="6416676"/>
            <a:ext cx="28448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6B1AB395-38E6-4B95-819F-EA717C9E08F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6965262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4"/>
          </p:nvPr>
        </p:nvSpPr>
        <p:spPr>
          <a:xfrm>
            <a:off x="8534400" y="6416676"/>
            <a:ext cx="28448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6B1AB395-38E6-4B95-819F-EA717C9E08F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7916969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4"/>
          </p:nvPr>
        </p:nvSpPr>
        <p:spPr>
          <a:xfrm>
            <a:off x="8534400" y="6416676"/>
            <a:ext cx="28448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6B1AB395-38E6-4B95-819F-EA717C9E08F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740500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Closing Slide Layout">
    <p:spTree>
      <p:nvGrpSpPr>
        <p:cNvPr id="1" name=""/>
        <p:cNvGrpSpPr/>
        <p:nvPr/>
      </p:nvGrpSpPr>
      <p:grpSpPr>
        <a:xfrm>
          <a:off x="0" y="0"/>
          <a:ext cx="0" cy="0"/>
          <a:chOff x="0" y="0"/>
          <a:chExt cx="0" cy="0"/>
        </a:xfrm>
      </p:grpSpPr>
      <p:sp>
        <p:nvSpPr>
          <p:cNvPr id="5" name="TextBox 4"/>
          <p:cNvSpPr txBox="1"/>
          <p:nvPr userDrawn="1"/>
        </p:nvSpPr>
        <p:spPr>
          <a:xfrm>
            <a:off x="1879378" y="6428602"/>
            <a:ext cx="7980775" cy="276999"/>
          </a:xfrm>
          <a:prstGeom prst="rect">
            <a:avLst/>
          </a:prstGeom>
          <a:noFill/>
        </p:spPr>
        <p:txBody>
          <a:bodyPr wrap="none" rtlCol="0">
            <a:spAutoFit/>
          </a:bodyPr>
          <a:lstStyle/>
          <a:p>
            <a:r>
              <a:rPr lang="en-US" sz="1200">
                <a:solidFill>
                  <a:srgbClr val="898989"/>
                </a:solidFill>
                <a:latin typeface="Arial" pitchFamily="34" charset="0"/>
                <a:cs typeface="Arial" pitchFamily="34" charset="0"/>
              </a:rPr>
              <a:t>India | USA | UK | Germany | Sweden | Belgium | France | Switzerland | UAE | Singapore | Australia | Japan | China</a:t>
            </a:r>
          </a:p>
        </p:txBody>
      </p:sp>
      <p:pic>
        <p:nvPicPr>
          <p:cNvPr id="1033" name="Picture 9"/>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0" y="2200278"/>
            <a:ext cx="12192000" cy="265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3805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defRPr/>
            </a:lvl1pPr>
          </a:lstStyle>
          <a:p>
            <a:r>
              <a:rPr lang="en-US"/>
              <a:t>Click to edit Master title style</a:t>
            </a:r>
            <a:endParaRPr lang="en-US" dirty="0"/>
          </a:p>
        </p:txBody>
      </p:sp>
      <p:sp>
        <p:nvSpPr>
          <p:cNvPr id="7"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t>‹#›</a:t>
            </a:fld>
            <a:endParaRPr lang="en-US" dirty="0"/>
          </a:p>
        </p:txBody>
      </p:sp>
    </p:spTree>
    <p:extLst>
      <p:ext uri="{BB962C8B-B14F-4D97-AF65-F5344CB8AC3E}">
        <p14:creationId xmlns:p14="http://schemas.microsoft.com/office/powerpoint/2010/main" val="65847033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lor schem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6B1AB395-38E6-4B95-819F-EA717C9E08FB}" type="slidenum">
              <a:rPr lang="en-US" smtClean="0">
                <a:solidFill>
                  <a:prstClr val="black">
                    <a:tint val="75000"/>
                  </a:prstClr>
                </a:solidFill>
              </a:rPr>
              <a:pPr/>
              <a:t>‹#›</a:t>
            </a:fld>
            <a:endParaRPr lang="en-US">
              <a:solidFill>
                <a:prstClr val="black">
                  <a:tint val="75000"/>
                </a:prstClr>
              </a:solidFill>
            </a:endParaRPr>
          </a:p>
        </p:txBody>
      </p:sp>
      <p:sp>
        <p:nvSpPr>
          <p:cNvPr id="4" name="Title 4"/>
          <p:cNvSpPr>
            <a:spLocks noGrp="1"/>
          </p:cNvSpPr>
          <p:nvPr>
            <p:ph type="title"/>
          </p:nvPr>
        </p:nvSpPr>
        <p:spPr>
          <a:xfrm>
            <a:off x="609600" y="457200"/>
            <a:ext cx="10972800" cy="639763"/>
          </a:xfrm>
        </p:spPr>
        <p:txBody>
          <a:bodyPr/>
          <a:lstStyle/>
          <a:p>
            <a:r>
              <a:rPr lang="en-US"/>
              <a:t>Click to edit Master title style</a:t>
            </a:r>
          </a:p>
        </p:txBody>
      </p:sp>
      <p:sp>
        <p:nvSpPr>
          <p:cNvPr id="5" name="Rounded Rectangle 4"/>
          <p:cNvSpPr/>
          <p:nvPr userDrawn="1"/>
        </p:nvSpPr>
        <p:spPr>
          <a:xfrm>
            <a:off x="1040191" y="1634491"/>
            <a:ext cx="3048000" cy="685800"/>
          </a:xfrm>
          <a:prstGeom prst="roundRect">
            <a:avLst/>
          </a:prstGeom>
          <a:solidFill>
            <a:srgbClr val="A719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867">
                <a:solidFill>
                  <a:prstClr val="white"/>
                </a:solidFill>
                <a:latin typeface="Arial" pitchFamily="34" charset="0"/>
                <a:cs typeface="Arial" pitchFamily="34" charset="0"/>
              </a:rPr>
              <a:t>RGB - 167.25.48</a:t>
            </a:r>
          </a:p>
        </p:txBody>
      </p:sp>
      <p:sp>
        <p:nvSpPr>
          <p:cNvPr id="6" name="Rounded Rectangle 5"/>
          <p:cNvSpPr/>
          <p:nvPr userDrawn="1"/>
        </p:nvSpPr>
        <p:spPr>
          <a:xfrm>
            <a:off x="1040191" y="2493645"/>
            <a:ext cx="3048000" cy="685800"/>
          </a:xfrm>
          <a:prstGeom prst="roundRect">
            <a:avLst/>
          </a:prstGeom>
          <a:solidFill>
            <a:srgbClr val="E372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867">
                <a:solidFill>
                  <a:prstClr val="white"/>
                </a:solidFill>
                <a:latin typeface="Arial" pitchFamily="34" charset="0"/>
                <a:cs typeface="Arial" pitchFamily="34" charset="0"/>
              </a:rPr>
              <a:t>RGB - 227.114.34</a:t>
            </a:r>
          </a:p>
        </p:txBody>
      </p:sp>
      <p:sp>
        <p:nvSpPr>
          <p:cNvPr id="7" name="Rounded Rectangle 6"/>
          <p:cNvSpPr/>
          <p:nvPr userDrawn="1"/>
        </p:nvSpPr>
        <p:spPr>
          <a:xfrm>
            <a:off x="4368800" y="1634491"/>
            <a:ext cx="3048000" cy="685800"/>
          </a:xfrm>
          <a:prstGeom prst="roundRect">
            <a:avLst/>
          </a:prstGeom>
          <a:solidFill>
            <a:srgbClr val="C7D2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867">
                <a:solidFill>
                  <a:prstClr val="black"/>
                </a:solidFill>
                <a:latin typeface="Arial" pitchFamily="34" charset="0"/>
                <a:cs typeface="Arial" pitchFamily="34" charset="0"/>
              </a:rPr>
              <a:t>RGB - 199.210.138</a:t>
            </a:r>
          </a:p>
        </p:txBody>
      </p:sp>
      <p:sp>
        <p:nvSpPr>
          <p:cNvPr id="8" name="Rounded Rectangle 7"/>
          <p:cNvSpPr/>
          <p:nvPr userDrawn="1"/>
        </p:nvSpPr>
        <p:spPr>
          <a:xfrm>
            <a:off x="4368800" y="2493645"/>
            <a:ext cx="3048000" cy="685800"/>
          </a:xfrm>
          <a:prstGeom prst="round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867">
                <a:solidFill>
                  <a:prstClr val="black"/>
                </a:solidFill>
                <a:latin typeface="Arial" pitchFamily="34" charset="0"/>
                <a:cs typeface="Arial" pitchFamily="34" charset="0"/>
              </a:rPr>
              <a:t>RGB - 180.180.180</a:t>
            </a:r>
          </a:p>
        </p:txBody>
      </p:sp>
      <p:sp>
        <p:nvSpPr>
          <p:cNvPr id="9" name="Rounded Rectangle 8"/>
          <p:cNvSpPr/>
          <p:nvPr userDrawn="1"/>
        </p:nvSpPr>
        <p:spPr>
          <a:xfrm>
            <a:off x="4368800" y="3352800"/>
            <a:ext cx="3048000" cy="685800"/>
          </a:xfrm>
          <a:prstGeom prst="roundRect">
            <a:avLst/>
          </a:prstGeom>
          <a:solidFill>
            <a:srgbClr val="4D4F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867">
                <a:solidFill>
                  <a:prstClr val="white"/>
                </a:solidFill>
                <a:latin typeface="Arial" pitchFamily="34" charset="0"/>
                <a:cs typeface="Arial" pitchFamily="34" charset="0"/>
              </a:rPr>
              <a:t>RGB - 77.79.83</a:t>
            </a:r>
          </a:p>
        </p:txBody>
      </p:sp>
      <p:sp>
        <p:nvSpPr>
          <p:cNvPr id="10" name="Rounded Rectangle 9"/>
          <p:cNvSpPr/>
          <p:nvPr userDrawn="1"/>
        </p:nvSpPr>
        <p:spPr>
          <a:xfrm>
            <a:off x="1040191" y="3320143"/>
            <a:ext cx="3048000" cy="685800"/>
          </a:xfrm>
          <a:prstGeom prst="roundRect">
            <a:avLst/>
          </a:prstGeom>
          <a:solidFill>
            <a:srgbClr val="8300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867">
                <a:solidFill>
                  <a:prstClr val="white"/>
                </a:solidFill>
                <a:latin typeface="Arial" pitchFamily="34" charset="0"/>
                <a:cs typeface="Arial" pitchFamily="34" charset="0"/>
              </a:rPr>
              <a:t>RGB - 131.0.81</a:t>
            </a:r>
          </a:p>
        </p:txBody>
      </p:sp>
      <p:sp>
        <p:nvSpPr>
          <p:cNvPr id="11" name="TextBox 10"/>
          <p:cNvSpPr txBox="1"/>
          <p:nvPr userDrawn="1"/>
        </p:nvSpPr>
        <p:spPr>
          <a:xfrm>
            <a:off x="898221" y="5029201"/>
            <a:ext cx="4477508" cy="954300"/>
          </a:xfrm>
          <a:prstGeom prst="rect">
            <a:avLst/>
          </a:prstGeom>
          <a:noFill/>
        </p:spPr>
        <p:txBody>
          <a:bodyPr wrap="none" rtlCol="0">
            <a:spAutoFit/>
          </a:bodyPr>
          <a:lstStyle/>
          <a:p>
            <a:r>
              <a:rPr lang="en-US" sz="1867">
                <a:solidFill>
                  <a:srgbClr val="4D4F53"/>
                </a:solidFill>
                <a:latin typeface="Arial" pitchFamily="34" charset="0"/>
                <a:cs typeface="Arial" pitchFamily="34" charset="0"/>
              </a:rPr>
              <a:t>Guidelines available at </a:t>
            </a:r>
          </a:p>
          <a:p>
            <a:endParaRPr lang="en-US" sz="1867">
              <a:solidFill>
                <a:srgbClr val="4D4F53"/>
              </a:solidFill>
              <a:latin typeface="Arial" pitchFamily="34" charset="0"/>
              <a:cs typeface="Arial" pitchFamily="34" charset="0"/>
            </a:endParaRPr>
          </a:p>
          <a:p>
            <a:r>
              <a:rPr lang="en-US" sz="1867">
                <a:solidFill>
                  <a:srgbClr val="4D4F53"/>
                </a:solidFill>
                <a:latin typeface="Arial" pitchFamily="34" charset="0"/>
                <a:cs typeface="Arial" pitchFamily="34" charset="0"/>
              </a:rPr>
              <a:t>PeopleHub &gt; Microsites &gt;Marketing Hub</a:t>
            </a:r>
          </a:p>
        </p:txBody>
      </p:sp>
    </p:spTree>
    <p:extLst>
      <p:ext uri="{BB962C8B-B14F-4D97-AF65-F5344CB8AC3E}">
        <p14:creationId xmlns:p14="http://schemas.microsoft.com/office/powerpoint/2010/main" val="38215075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Excel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6B1AB395-38E6-4B95-819F-EA717C9E08FB}" type="slidenum">
              <a:rPr lang="en-US" smtClean="0">
                <a:solidFill>
                  <a:prstClr val="black">
                    <a:tint val="75000"/>
                  </a:prstClr>
                </a:solidFill>
              </a:rPr>
              <a:pPr/>
              <a:t>‹#›</a:t>
            </a:fld>
            <a:endParaRPr lang="en-US">
              <a:solidFill>
                <a:prstClr val="black">
                  <a:tint val="75000"/>
                </a:prstClr>
              </a:solidFill>
            </a:endParaRPr>
          </a:p>
        </p:txBody>
      </p:sp>
      <p:graphicFrame>
        <p:nvGraphicFramePr>
          <p:cNvPr id="4" name="Table 3"/>
          <p:cNvGraphicFramePr>
            <a:graphicFrameLocks noGrp="1"/>
          </p:cNvGraphicFramePr>
          <p:nvPr userDrawn="1">
            <p:extLst/>
          </p:nvPr>
        </p:nvGraphicFramePr>
        <p:xfrm>
          <a:off x="1016000" y="1371600"/>
          <a:ext cx="10261604" cy="2133600"/>
        </p:xfrm>
        <a:graphic>
          <a:graphicData uri="http://schemas.openxmlformats.org/drawingml/2006/table">
            <a:tbl>
              <a:tblPr firstRow="1" bandRow="1">
                <a:tableStyleId>{073A0DAA-6AF3-43AB-8588-CEC1D06C72B9}</a:tableStyleId>
              </a:tblPr>
              <a:tblGrid>
                <a:gridCol w="2565401">
                  <a:extLst>
                    <a:ext uri="{9D8B030D-6E8A-4147-A177-3AD203B41FA5}">
                      <a16:colId xmlns:a16="http://schemas.microsoft.com/office/drawing/2014/main" val="20000"/>
                    </a:ext>
                  </a:extLst>
                </a:gridCol>
                <a:gridCol w="2565401">
                  <a:extLst>
                    <a:ext uri="{9D8B030D-6E8A-4147-A177-3AD203B41FA5}">
                      <a16:colId xmlns:a16="http://schemas.microsoft.com/office/drawing/2014/main" val="20001"/>
                    </a:ext>
                  </a:extLst>
                </a:gridCol>
                <a:gridCol w="2565401">
                  <a:extLst>
                    <a:ext uri="{9D8B030D-6E8A-4147-A177-3AD203B41FA5}">
                      <a16:colId xmlns:a16="http://schemas.microsoft.com/office/drawing/2014/main" val="20002"/>
                    </a:ext>
                  </a:extLst>
                </a:gridCol>
                <a:gridCol w="2565401">
                  <a:extLst>
                    <a:ext uri="{9D8B030D-6E8A-4147-A177-3AD203B41FA5}">
                      <a16:colId xmlns:a16="http://schemas.microsoft.com/office/drawing/2014/main" val="20003"/>
                    </a:ext>
                  </a:extLst>
                </a:gridCol>
              </a:tblGrid>
              <a:tr h="533400">
                <a:tc>
                  <a:txBody>
                    <a:bodyPr/>
                    <a:lstStyle/>
                    <a:p>
                      <a:endParaRPr lang="en-US" sz="1200">
                        <a:solidFill>
                          <a:schemeClr val="tx1"/>
                        </a:solidFill>
                        <a:latin typeface="Arial" pitchFamily="34" charset="0"/>
                        <a:cs typeface="Arial" pitchFamily="34"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B4B4"/>
                    </a:solidFill>
                  </a:tcPr>
                </a:tc>
                <a:tc>
                  <a:txBody>
                    <a:bodyPr/>
                    <a:lstStyle/>
                    <a:p>
                      <a:endParaRPr lang="en-US" sz="1200">
                        <a:solidFill>
                          <a:schemeClr val="tx1"/>
                        </a:solidFill>
                        <a:latin typeface="Arial" pitchFamily="34" charset="0"/>
                        <a:cs typeface="Arial" pitchFamily="34"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B4B4"/>
                    </a:solidFill>
                  </a:tcPr>
                </a:tc>
                <a:tc>
                  <a:txBody>
                    <a:bodyPr/>
                    <a:lstStyle/>
                    <a:p>
                      <a:endParaRPr lang="en-US" sz="1200">
                        <a:solidFill>
                          <a:schemeClr val="tx1"/>
                        </a:solidFill>
                        <a:latin typeface="Arial" pitchFamily="34" charset="0"/>
                        <a:cs typeface="Arial" pitchFamily="34"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B4B4"/>
                    </a:solidFill>
                  </a:tcPr>
                </a:tc>
                <a:tc>
                  <a:txBody>
                    <a:bodyPr/>
                    <a:lstStyle/>
                    <a:p>
                      <a:endParaRPr lang="en-US" sz="1200">
                        <a:solidFill>
                          <a:schemeClr val="tx1"/>
                        </a:solidFill>
                        <a:latin typeface="Arial" pitchFamily="34" charset="0"/>
                        <a:cs typeface="Arial" pitchFamily="34"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B4B4"/>
                    </a:solidFill>
                  </a:tcPr>
                </a:tc>
                <a:extLst>
                  <a:ext uri="{0D108BD9-81ED-4DB2-BD59-A6C34878D82A}">
                    <a16:rowId xmlns:a16="http://schemas.microsoft.com/office/drawing/2014/main" val="10000"/>
                  </a:ext>
                </a:extLst>
              </a:tr>
              <a:tr h="533400">
                <a:tc>
                  <a:txBody>
                    <a:bodyPr/>
                    <a:lstStyle/>
                    <a:p>
                      <a:endParaRPr lang="en-US" sz="1200">
                        <a:latin typeface="Arial" pitchFamily="34" charset="0"/>
                        <a:cs typeface="Arial" pitchFamily="34"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a:latin typeface="Arial" pitchFamily="34" charset="0"/>
                        <a:cs typeface="Arial" pitchFamily="34"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a:latin typeface="Arial" pitchFamily="34" charset="0"/>
                        <a:cs typeface="Arial" pitchFamily="34"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a:latin typeface="Arial" pitchFamily="34" charset="0"/>
                        <a:cs typeface="Arial" pitchFamily="34"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533400">
                <a:tc>
                  <a:txBody>
                    <a:bodyPr/>
                    <a:lstStyle/>
                    <a:p>
                      <a:endParaRPr lang="en-US" sz="1200">
                        <a:latin typeface="Arial" pitchFamily="34" charset="0"/>
                        <a:cs typeface="Arial" pitchFamily="34"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a:latin typeface="Arial" pitchFamily="34" charset="0"/>
                        <a:cs typeface="Arial" pitchFamily="34"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a:latin typeface="Arial" pitchFamily="34" charset="0"/>
                        <a:cs typeface="Arial" pitchFamily="34"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a:latin typeface="Arial" pitchFamily="34" charset="0"/>
                        <a:cs typeface="Arial" pitchFamily="34"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533400">
                <a:tc>
                  <a:txBody>
                    <a:bodyPr/>
                    <a:lstStyle/>
                    <a:p>
                      <a:endParaRPr lang="en-US" sz="1200">
                        <a:latin typeface="Arial" pitchFamily="34" charset="0"/>
                        <a:cs typeface="Arial" pitchFamily="34"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a:latin typeface="Arial" pitchFamily="34" charset="0"/>
                        <a:cs typeface="Arial" pitchFamily="34"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a:latin typeface="Arial" pitchFamily="34" charset="0"/>
                        <a:cs typeface="Arial" pitchFamily="34"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a:latin typeface="Arial" pitchFamily="34" charset="0"/>
                        <a:cs typeface="Arial" pitchFamily="34"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201008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1_Closing Slide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6" name="Picture 5" descr="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924800" y="5207259"/>
            <a:ext cx="3962400" cy="981344"/>
          </a:xfrm>
          <a:prstGeom prst="rect">
            <a:avLst/>
          </a:prstGeom>
        </p:spPr>
      </p:pic>
      <p:sp>
        <p:nvSpPr>
          <p:cNvPr id="4" name="Rectangle 3"/>
          <p:cNvSpPr/>
          <p:nvPr userDrawn="1"/>
        </p:nvSpPr>
        <p:spPr>
          <a:xfrm>
            <a:off x="7416800" y="1600201"/>
            <a:ext cx="4775200" cy="1320800"/>
          </a:xfrm>
          <a:prstGeom prst="rect">
            <a:avLst/>
          </a:prstGeom>
          <a:solidFill>
            <a:srgbClr val="571875">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1867">
              <a:solidFill>
                <a:srgbClr val="4D4F53"/>
              </a:solidFill>
              <a:latin typeface="Arial" pitchFamily="34" charset="0"/>
              <a:cs typeface="Arial" pitchFamily="34" charset="0"/>
            </a:endParaRPr>
          </a:p>
        </p:txBody>
      </p:sp>
      <p:sp>
        <p:nvSpPr>
          <p:cNvPr id="5" name="Title 1"/>
          <p:cNvSpPr txBox="1">
            <a:spLocks/>
          </p:cNvSpPr>
          <p:nvPr userDrawn="1"/>
        </p:nvSpPr>
        <p:spPr>
          <a:xfrm>
            <a:off x="7416800" y="1701800"/>
            <a:ext cx="4775200" cy="1219200"/>
          </a:xfrm>
          <a:prstGeom prst="rect">
            <a:avLst/>
          </a:prstGeom>
        </p:spPr>
        <p:txBody>
          <a:bodyPr/>
          <a:lstStyle>
            <a:lvl1pPr marL="175025" indent="0" algn="l" defTabSz="908227" rtl="0" eaLnBrk="1" latinLnBrk="0" hangingPunct="1">
              <a:spcBef>
                <a:spcPct val="0"/>
              </a:spcBef>
              <a:buNone/>
              <a:defRPr sz="2700" kern="1200">
                <a:solidFill>
                  <a:srgbClr val="6E267B"/>
                </a:solidFill>
                <a:latin typeface="Arial" pitchFamily="34" charset="0"/>
                <a:ea typeface="+mj-ea"/>
                <a:cs typeface="Arial" pitchFamily="34" charset="0"/>
              </a:defRPr>
            </a:lvl1pPr>
          </a:lstStyle>
          <a:p>
            <a:pPr marL="0" algn="ctr"/>
            <a:r>
              <a:rPr lang="en-US" sz="3200" i="1">
                <a:solidFill>
                  <a:prstClr val="white"/>
                </a:solidFill>
              </a:rPr>
              <a:t>“Let’s unleash </a:t>
            </a:r>
            <a:br>
              <a:rPr lang="en-US" sz="3200" i="1">
                <a:solidFill>
                  <a:prstClr val="white"/>
                </a:solidFill>
              </a:rPr>
            </a:br>
            <a:r>
              <a:rPr lang="en-US" sz="3200" i="1">
                <a:solidFill>
                  <a:prstClr val="white"/>
                </a:solidFill>
              </a:rPr>
              <a:t> possibilities”</a:t>
            </a:r>
          </a:p>
        </p:txBody>
      </p:sp>
    </p:spTree>
    <p:extLst>
      <p:ext uri="{BB962C8B-B14F-4D97-AF65-F5344CB8AC3E}">
        <p14:creationId xmlns:p14="http://schemas.microsoft.com/office/powerpoint/2010/main" val="2711485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t>‹#›</a:t>
            </a:fld>
            <a:endParaRPr lang="en-US" dirty="0"/>
          </a:p>
        </p:txBody>
      </p:sp>
      <p:sp>
        <p:nvSpPr>
          <p:cNvPr id="3" name="Rectangle 2"/>
          <p:cNvSpPr/>
          <p:nvPr/>
        </p:nvSpPr>
        <p:spPr>
          <a:xfrm>
            <a:off x="304800" y="6096000"/>
            <a:ext cx="1981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rgbClr val="4D4F53"/>
              </a:solidFill>
              <a:cs typeface="Arial" pitchFamily="34" charset="0"/>
            </a:endParaRPr>
          </a:p>
        </p:txBody>
      </p:sp>
      <p:sp>
        <p:nvSpPr>
          <p:cNvPr id="4" name="Rectangle 3"/>
          <p:cNvSpPr/>
          <p:nvPr userDrawn="1"/>
        </p:nvSpPr>
        <p:spPr>
          <a:xfrm>
            <a:off x="304800" y="6096000"/>
            <a:ext cx="1981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697619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273049"/>
            <a:ext cx="4011084" cy="1162051"/>
          </a:xfrm>
        </p:spPr>
        <p:txBody>
          <a:bodyPr anchor="b"/>
          <a:lstStyle>
            <a:lvl1pPr algn="l">
              <a:defRPr sz="2000" b="1"/>
            </a:lvl1pPr>
          </a:lstStyle>
          <a:p>
            <a:r>
              <a:rPr lang="en-US" dirty="0"/>
              <a:t>Click to edit master title style</a:t>
            </a:r>
          </a:p>
        </p:txBody>
      </p:sp>
      <p:sp>
        <p:nvSpPr>
          <p:cNvPr id="3" name="Content Placeholder 2"/>
          <p:cNvSpPr>
            <a:spLocks noGrp="1"/>
          </p:cNvSpPr>
          <p:nvPr>
            <p:ph idx="1" hasCustomPrompt="1"/>
          </p:nvPr>
        </p:nvSpPr>
        <p:spPr>
          <a:xfrm>
            <a:off x="4766733" y="273053"/>
            <a:ext cx="6815667" cy="5853113"/>
          </a:xfrm>
        </p:spPr>
        <p:txBody>
          <a:bodyPr vert="horz" wrap="square" lIns="0" tIns="0" rIns="0" bIns="0" rtlCol="0">
            <a:noAutofit/>
          </a:bodyPr>
          <a:lstStyle>
            <a:lvl1pPr>
              <a:defRPr lang="en-US" sz="2100" dirty="0" smtClean="0"/>
            </a:lvl1pPr>
            <a:lvl2pPr>
              <a:defRPr lang="en-US" sz="2100" dirty="0" smtClean="0"/>
            </a:lvl2pPr>
            <a:lvl3pPr>
              <a:defRPr lang="en-US" sz="2100" dirty="0" smtClean="0"/>
            </a:lvl3pPr>
            <a:lvl4pPr>
              <a:defRPr lang="en-US" sz="2100"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4" name="Text Placeholder 3"/>
          <p:cNvSpPr>
            <a:spLocks noGrp="1"/>
          </p:cNvSpPr>
          <p:nvPr>
            <p:ph type="body" sz="half" idx="2" hasCustomPrompt="1"/>
          </p:nvPr>
        </p:nvSpPr>
        <p:spPr>
          <a:xfrm>
            <a:off x="609602" y="1435102"/>
            <a:ext cx="4011084" cy="25853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 master text styles</a:t>
            </a:r>
          </a:p>
        </p:txBody>
      </p:sp>
      <p:sp>
        <p:nvSpPr>
          <p:cNvPr id="10"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t>‹#›</a:t>
            </a:fld>
            <a:endParaRPr lang="en-US" dirty="0"/>
          </a:p>
        </p:txBody>
      </p:sp>
    </p:spTree>
    <p:extLst>
      <p:ext uri="{BB962C8B-B14F-4D97-AF65-F5344CB8AC3E}">
        <p14:creationId xmlns:p14="http://schemas.microsoft.com/office/powerpoint/2010/main" val="702908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89717" y="4800600"/>
            <a:ext cx="7315200" cy="566739"/>
          </a:xfrm>
        </p:spPr>
        <p:txBody>
          <a:bodyPr anchor="b">
            <a:normAutofit/>
          </a:bodyPr>
          <a:lstStyle>
            <a:lvl1pPr algn="l">
              <a:defRPr sz="1800" b="1"/>
            </a:lvl1pPr>
          </a:lstStyle>
          <a:p>
            <a:r>
              <a:rPr lang="en-US" dirty="0"/>
              <a:t>Click to edit master title style</a:t>
            </a:r>
          </a:p>
        </p:txBody>
      </p:sp>
      <p:sp>
        <p:nvSpPr>
          <p:cNvPr id="3" name="Picture Placeholder 2"/>
          <p:cNvSpPr>
            <a:spLocks noGrp="1"/>
          </p:cNvSpPr>
          <p:nvPr>
            <p:ph type="pic" idx="1"/>
          </p:nvPr>
        </p:nvSpPr>
        <p:spPr>
          <a:xfrm>
            <a:off x="2389717" y="612775"/>
            <a:ext cx="7315200" cy="4114800"/>
          </a:xfrm>
        </p:spPr>
        <p:txBody>
          <a:bodyPr>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8"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t>‹#›</a:t>
            </a:fld>
            <a:endParaRPr lang="en-US" dirty="0"/>
          </a:p>
        </p:txBody>
      </p:sp>
    </p:spTree>
    <p:extLst>
      <p:ext uri="{BB962C8B-B14F-4D97-AF65-F5344CB8AC3E}">
        <p14:creationId xmlns:p14="http://schemas.microsoft.com/office/powerpoint/2010/main" val="956159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2.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image" Target="../media/image2.png"/><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image" Target="../media/image1.png"/><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image" Target="../media/image8.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image" Target="../media/image1.png"/><Relationship Id="rId2" Type="http://schemas.openxmlformats.org/officeDocument/2006/relationships/slideLayout" Target="../slideLayouts/slideLayout49.xml"/><Relationship Id="rId16" Type="http://schemas.openxmlformats.org/officeDocument/2006/relationships/theme" Target="../theme/theme4.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1" name="Picture 3"/>
          <p:cNvPicPr>
            <a:picLocks noChangeArrowheads="1"/>
          </p:cNvPicPr>
          <p:nvPr/>
        </p:nvPicPr>
        <p:blipFill>
          <a:blip r:embed="rId15" cstate="email">
            <a:extLst>
              <a:ext uri="{28A0092B-C50C-407E-A947-70E740481C1C}">
                <a14:useLocalDpi xmlns:a14="http://schemas.microsoft.com/office/drawing/2010/main"/>
              </a:ext>
            </a:extLst>
          </a:blip>
          <a:srcRect/>
          <a:stretch>
            <a:fillRect/>
          </a:stretch>
        </p:blipFill>
        <p:spPr bwMode="auto">
          <a:xfrm>
            <a:off x="0" y="1"/>
            <a:ext cx="12192000"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572085" y="268957"/>
            <a:ext cx="10972800" cy="639763"/>
          </a:xfrm>
          <a:prstGeom prst="rect">
            <a:avLst/>
          </a:prstGeom>
        </p:spPr>
        <p:txBody>
          <a:bodyPr vert="horz" lIns="0" tIns="45720" rIns="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85" y="1123468"/>
            <a:ext cx="10972800" cy="1415772"/>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12" name="Slide Number Placeholder 5"/>
          <p:cNvSpPr>
            <a:spLocks noGrp="1"/>
          </p:cNvSpPr>
          <p:nvPr>
            <p:ph type="sldNum" sz="quarter" idx="4"/>
          </p:nvPr>
        </p:nvSpPr>
        <p:spPr>
          <a:xfrm>
            <a:off x="10992544" y="6359879"/>
            <a:ext cx="589856" cy="365125"/>
          </a:xfrm>
          <a:prstGeom prst="rect">
            <a:avLst/>
          </a:prstGeom>
        </p:spPr>
        <p:txBody>
          <a:bodyPr vert="horz" lIns="0" tIns="45720" rIns="0" bIns="45720" rtlCol="0" anchor="ctr"/>
          <a:lstStyle>
            <a:lvl1pPr algn="r">
              <a:defRPr sz="1000">
                <a:solidFill>
                  <a:srgbClr val="000000"/>
                </a:solidFill>
                <a:latin typeface="Arial" pitchFamily="34" charset="0"/>
                <a:cs typeface="Arial" pitchFamily="34" charset="0"/>
              </a:defRPr>
            </a:lvl1pPr>
          </a:lstStyle>
          <a:p>
            <a:fld id="{2CF02FA9-8CAD-4C87-B028-31481A2E0525}" type="slidenum">
              <a:rPr lang="en-US" smtClean="0"/>
              <a:pPr/>
              <a:t>‹#›</a:t>
            </a:fld>
            <a:endParaRPr lang="en-US" dirty="0"/>
          </a:p>
        </p:txBody>
      </p:sp>
      <p:pic>
        <p:nvPicPr>
          <p:cNvPr id="10" name="Picture 5" descr="D:\MT - Marketing\Corporate\Brand Council\VI\Final Guidelines\MT_Logo_Artwork\Regular_Size\RGB\Positive\MT_Logo_Reg_Full_Pos_RGB.png"/>
          <p:cNvPicPr>
            <a:picLocks noChangeAspect="1" noChangeArrowheads="1"/>
          </p:cNvPicPr>
          <p:nvPr/>
        </p:nvPicPr>
        <p:blipFill>
          <a:blip r:embed="rId16" cstate="email">
            <a:extLst>
              <a:ext uri="{28A0092B-C50C-407E-A947-70E740481C1C}">
                <a14:useLocalDpi xmlns:a14="http://schemas.microsoft.com/office/drawing/2010/main"/>
              </a:ext>
            </a:extLst>
          </a:blip>
          <a:stretch>
            <a:fillRect/>
          </a:stretch>
        </p:blipFill>
        <p:spPr bwMode="auto">
          <a:xfrm>
            <a:off x="609599" y="6406427"/>
            <a:ext cx="1263268" cy="302473"/>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043403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hdr="0" ftr="0" dt="0"/>
  <p:txStyles>
    <p:titleStyle>
      <a:lvl1pPr marL="1588" indent="0" algn="l" defTabSz="914377" rtl="0" eaLnBrk="1" latinLnBrk="0" hangingPunct="1">
        <a:spcBef>
          <a:spcPct val="0"/>
        </a:spcBef>
        <a:buNone/>
        <a:defRPr sz="2700" kern="1200">
          <a:solidFill>
            <a:srgbClr val="6E267B"/>
          </a:solidFill>
          <a:latin typeface="Arial" pitchFamily="34" charset="0"/>
          <a:ea typeface="+mj-ea"/>
          <a:cs typeface="Arial" pitchFamily="34" charset="0"/>
        </a:defRPr>
      </a:lvl1pPr>
    </p:titleStyle>
    <p:bodyStyle>
      <a:lvl1pPr marL="0" indent="0" algn="l" defTabSz="914377" rtl="0" eaLnBrk="1" latinLnBrk="0" hangingPunct="1">
        <a:lnSpc>
          <a:spcPct val="100000"/>
        </a:lnSpc>
        <a:spcBef>
          <a:spcPts val="600"/>
        </a:spcBef>
        <a:spcAft>
          <a:spcPts val="600"/>
        </a:spcAft>
        <a:buClr>
          <a:srgbClr val="4D4F53"/>
        </a:buClr>
        <a:buSzPct val="110000"/>
        <a:buFontTx/>
        <a:buNone/>
        <a:defRPr lang="en-US" sz="1800" kern="1200" dirty="0" smtClean="0">
          <a:solidFill>
            <a:srgbClr val="4D4F53"/>
          </a:solidFill>
          <a:latin typeface="Arial" pitchFamily="34" charset="0"/>
          <a:ea typeface="+mn-ea"/>
          <a:cs typeface="Arial" pitchFamily="34" charset="0"/>
        </a:defRPr>
      </a:lvl1pPr>
      <a:lvl2pPr marL="228594" indent="-228594" algn="l" defTabSz="914377" rtl="0" eaLnBrk="1" latinLnBrk="0" hangingPunct="1">
        <a:lnSpc>
          <a:spcPct val="100000"/>
        </a:lnSpc>
        <a:spcBef>
          <a:spcPts val="600"/>
        </a:spcBef>
        <a:spcAft>
          <a:spcPts val="600"/>
        </a:spcAft>
        <a:buClr>
          <a:srgbClr val="6E267B"/>
        </a:buClr>
        <a:buFont typeface="Wingdings" panose="05000000000000000000" pitchFamily="2" charset="2"/>
        <a:buChar char="§"/>
        <a:defRPr lang="en-US" sz="1600" kern="1200" dirty="0" smtClean="0">
          <a:solidFill>
            <a:srgbClr val="4D4F53"/>
          </a:solidFill>
          <a:latin typeface="Arial" pitchFamily="34" charset="0"/>
          <a:ea typeface="+mn-ea"/>
          <a:cs typeface="Arial" pitchFamily="34" charset="0"/>
        </a:defRPr>
      </a:lvl2pPr>
      <a:lvl3pPr marL="457189" indent="-228594" algn="l" defTabSz="914377" rtl="0" eaLnBrk="1" latinLnBrk="0" hangingPunct="1">
        <a:lnSpc>
          <a:spcPct val="100000"/>
        </a:lnSpc>
        <a:spcBef>
          <a:spcPts val="600"/>
        </a:spcBef>
        <a:spcAft>
          <a:spcPts val="600"/>
        </a:spcAft>
        <a:buClr>
          <a:srgbClr val="6E267B"/>
        </a:buClr>
        <a:buSzPct val="90000"/>
        <a:buFont typeface="Wingdings" pitchFamily="2" charset="2"/>
        <a:buChar char=""/>
        <a:defRPr lang="en-US" sz="1400" kern="1200" dirty="0" smtClean="0">
          <a:solidFill>
            <a:srgbClr val="4D4F53"/>
          </a:solidFill>
          <a:latin typeface="Arial" pitchFamily="34" charset="0"/>
          <a:ea typeface="+mn-ea"/>
          <a:cs typeface="Arial" pitchFamily="34" charset="0"/>
        </a:defRPr>
      </a:lvl3pPr>
      <a:lvl4pPr marL="685783" indent="-230182" algn="l" defTabSz="914377" rtl="0" eaLnBrk="1" latinLnBrk="0" hangingPunct="1">
        <a:lnSpc>
          <a:spcPct val="100000"/>
        </a:lnSpc>
        <a:spcBef>
          <a:spcPts val="600"/>
        </a:spcBef>
        <a:spcAft>
          <a:spcPts val="600"/>
        </a:spcAft>
        <a:buClr>
          <a:srgbClr val="6E267B"/>
        </a:buClr>
        <a:buSzPct val="100000"/>
        <a:buFont typeface="Wingdings" pitchFamily="2" charset="2"/>
        <a:buChar char=""/>
        <a:defRPr lang="en-US" sz="1400" kern="1200" dirty="0" smtClean="0">
          <a:solidFill>
            <a:srgbClr val="4D4F53"/>
          </a:solidFill>
          <a:latin typeface="Arial" pitchFamily="34" charset="0"/>
          <a:ea typeface="+mn-ea"/>
          <a:cs typeface="Arial" pitchFamily="34" charset="0"/>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88">
          <p15:clr>
            <a:srgbClr val="F26B43"/>
          </p15:clr>
        </p15:guide>
        <p15:guide id="3" pos="547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85" y="457200"/>
            <a:ext cx="10972800" cy="639762"/>
          </a:xfrm>
          <a:prstGeom prst="rect">
            <a:avLst/>
          </a:prstGeom>
        </p:spPr>
        <p:txBody>
          <a:bodyPr vert="horz" lIns="0" tIns="45720" rIns="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85" y="1371601"/>
            <a:ext cx="10972800" cy="163737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pic>
        <p:nvPicPr>
          <p:cNvPr id="2051" name="Picture 3"/>
          <p:cNvPicPr>
            <a:picLocks noChangeAspect="1" noChangeArrowheads="1"/>
          </p:cNvPicPr>
          <p:nvPr/>
        </p:nvPicPr>
        <p:blipFill>
          <a:blip r:embed="rId15" cstate="email">
            <a:extLst>
              <a:ext uri="{28A0092B-C50C-407E-A947-70E740481C1C}">
                <a14:useLocalDpi xmlns:a14="http://schemas.microsoft.com/office/drawing/2010/main"/>
              </a:ext>
            </a:extLst>
          </a:blip>
          <a:srcRect/>
          <a:stretch>
            <a:fillRect/>
          </a:stretch>
        </p:blipFill>
        <p:spPr bwMode="auto">
          <a:xfrm>
            <a:off x="0" y="0"/>
            <a:ext cx="12192000" cy="221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descr="D:\MT - Marketing\Corporate\Brand Council\VI\Final Guidelines\MT_Logo_Artwork\Regular_Size\RGB\Positive\MT_Logo_Reg_Full_Pos_RGB.png"/>
          <p:cNvPicPr>
            <a:picLocks noChangeAspect="1" noChangeArrowheads="1"/>
          </p:cNvPicPr>
          <p:nvPr/>
        </p:nvPicPr>
        <p:blipFill>
          <a:blip r:embed="rId16" cstate="email">
            <a:extLst>
              <a:ext uri="{28A0092B-C50C-407E-A947-70E740481C1C}">
                <a14:useLocalDpi xmlns:a14="http://schemas.microsoft.com/office/drawing/2010/main"/>
              </a:ext>
            </a:extLst>
          </a:blip>
          <a:stretch>
            <a:fillRect/>
          </a:stretch>
        </p:blipFill>
        <p:spPr bwMode="auto">
          <a:xfrm>
            <a:off x="609600" y="6379280"/>
            <a:ext cx="1352550" cy="32385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120247506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txStyles>
    <p:titleStyle>
      <a:lvl1pPr marL="1588" indent="0" algn="l" defTabSz="914400" rtl="0" eaLnBrk="1" latinLnBrk="0" hangingPunct="1">
        <a:spcBef>
          <a:spcPct val="0"/>
        </a:spcBef>
        <a:buNone/>
        <a:defRPr sz="2700" kern="1200">
          <a:solidFill>
            <a:srgbClr val="6E267B"/>
          </a:solidFill>
          <a:latin typeface="Arial" pitchFamily="34" charset="0"/>
          <a:ea typeface="+mj-ea"/>
          <a:cs typeface="Arial" pitchFamily="34" charset="0"/>
        </a:defRPr>
      </a:lvl1pPr>
    </p:titleStyle>
    <p:bodyStyle>
      <a:lvl1pPr marL="0" indent="0" algn="l" defTabSz="914400" rtl="0" eaLnBrk="1" latinLnBrk="0" hangingPunct="1">
        <a:lnSpc>
          <a:spcPct val="120000"/>
        </a:lnSpc>
        <a:spcBef>
          <a:spcPts val="840"/>
        </a:spcBef>
        <a:spcAft>
          <a:spcPts val="0"/>
        </a:spcAft>
        <a:buClr>
          <a:srgbClr val="4D4F53"/>
        </a:buClr>
        <a:buSzPct val="110000"/>
        <a:buFontTx/>
        <a:buNone/>
        <a:defRPr lang="en-US" sz="1800" kern="1200" dirty="0" smtClean="0">
          <a:solidFill>
            <a:srgbClr val="4D4F53"/>
          </a:solidFill>
          <a:latin typeface="Arial" pitchFamily="34" charset="0"/>
          <a:ea typeface="+mn-ea"/>
          <a:cs typeface="Arial" pitchFamily="34" charset="0"/>
        </a:defRPr>
      </a:lvl1pPr>
      <a:lvl2pPr marL="228600" indent="-228600" algn="l" defTabSz="914400" rtl="0" eaLnBrk="1" latinLnBrk="0" hangingPunct="1">
        <a:lnSpc>
          <a:spcPct val="120000"/>
        </a:lnSpc>
        <a:spcBef>
          <a:spcPts val="840"/>
        </a:spcBef>
        <a:spcAft>
          <a:spcPts val="0"/>
        </a:spcAft>
        <a:buClr>
          <a:srgbClr val="6E267B"/>
        </a:buClr>
        <a:buFont typeface="Arial" pitchFamily="34" charset="0"/>
        <a:buChar char="•"/>
        <a:defRPr lang="en-US" sz="1800" kern="1200" dirty="0" smtClean="0">
          <a:solidFill>
            <a:srgbClr val="4D4F53"/>
          </a:solidFill>
          <a:latin typeface="Arial" pitchFamily="34" charset="0"/>
          <a:ea typeface="+mn-ea"/>
          <a:cs typeface="Arial" pitchFamily="34" charset="0"/>
        </a:defRPr>
      </a:lvl2pPr>
      <a:lvl3pPr marL="457200" indent="-228600" algn="l" defTabSz="914400" rtl="0" eaLnBrk="1" latinLnBrk="0" hangingPunct="1">
        <a:lnSpc>
          <a:spcPct val="120000"/>
        </a:lnSpc>
        <a:spcBef>
          <a:spcPts val="840"/>
        </a:spcBef>
        <a:spcAft>
          <a:spcPts val="0"/>
        </a:spcAft>
        <a:buClr>
          <a:srgbClr val="6E267B"/>
        </a:buClr>
        <a:buSzPct val="90000"/>
        <a:buFont typeface="Wingdings" pitchFamily="2" charset="2"/>
        <a:buChar char=""/>
        <a:defRPr lang="en-US" sz="1800" kern="1200" dirty="0" smtClean="0">
          <a:solidFill>
            <a:srgbClr val="4D4F53"/>
          </a:solidFill>
          <a:latin typeface="Arial" pitchFamily="34" charset="0"/>
          <a:ea typeface="+mn-ea"/>
          <a:cs typeface="Arial" pitchFamily="34" charset="0"/>
        </a:defRPr>
      </a:lvl3pPr>
      <a:lvl4pPr marL="685800" indent="-230188" algn="l" defTabSz="914400" rtl="0" eaLnBrk="1" latinLnBrk="0" hangingPunct="1">
        <a:lnSpc>
          <a:spcPct val="120000"/>
        </a:lnSpc>
        <a:spcBef>
          <a:spcPts val="840"/>
        </a:spcBef>
        <a:spcAft>
          <a:spcPts val="0"/>
        </a:spcAft>
        <a:buClr>
          <a:srgbClr val="6E267B"/>
        </a:buClr>
        <a:buSzPct val="100000"/>
        <a:buFont typeface="Wingdings" pitchFamily="2" charset="2"/>
        <a:buChar char=""/>
        <a:defRPr lang="en-US" sz="1800" kern="1200" dirty="0" smtClean="0">
          <a:solidFill>
            <a:srgbClr val="4D4F53"/>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88">
          <p15:clr>
            <a:srgbClr val="F26B43"/>
          </p15:clr>
        </p15:guide>
        <p15:guide id="3" pos="547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85" y="457200"/>
            <a:ext cx="10972800" cy="639762"/>
          </a:xfrm>
          <a:prstGeom prst="rect">
            <a:avLst/>
          </a:prstGeom>
        </p:spPr>
        <p:txBody>
          <a:bodyPr vert="horz" lIns="0" tIns="45720" rIns="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72085" y="1371601"/>
            <a:ext cx="10972800" cy="163737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pic>
        <p:nvPicPr>
          <p:cNvPr id="2051" name="Picture 3"/>
          <p:cNvPicPr>
            <a:picLocks noChangeAspect="1" noChangeArrowheads="1"/>
          </p:cNvPicPr>
          <p:nvPr/>
        </p:nvPicPr>
        <p:blipFill>
          <a:blip r:embed="rId23" cstate="email">
            <a:extLst>
              <a:ext uri="{28A0092B-C50C-407E-A947-70E740481C1C}">
                <a14:useLocalDpi xmlns:a14="http://schemas.microsoft.com/office/drawing/2010/main"/>
              </a:ext>
            </a:extLst>
          </a:blip>
          <a:srcRect/>
          <a:stretch>
            <a:fillRect/>
          </a:stretch>
        </p:blipFill>
        <p:spPr bwMode="auto">
          <a:xfrm>
            <a:off x="0" y="0"/>
            <a:ext cx="12192000" cy="221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descr="D:\MT - Marketing\Corporate\Brand Council\VI\Final Guidelines\MT_Logo_Artwork\Regular_Size\RGB\Positive\MT_Logo_Reg_Full_Pos_RGB.png"/>
          <p:cNvPicPr>
            <a:picLocks noChangeAspect="1" noChangeArrowheads="1"/>
          </p:cNvPicPr>
          <p:nvPr/>
        </p:nvPicPr>
        <p:blipFill>
          <a:blip r:embed="rId24" cstate="email">
            <a:extLst>
              <a:ext uri="{28A0092B-C50C-407E-A947-70E740481C1C}">
                <a14:useLocalDpi xmlns:a14="http://schemas.microsoft.com/office/drawing/2010/main"/>
              </a:ext>
            </a:extLst>
          </a:blip>
          <a:stretch>
            <a:fillRect/>
          </a:stretch>
        </p:blipFill>
        <p:spPr bwMode="auto">
          <a:xfrm>
            <a:off x="609600" y="6379280"/>
            <a:ext cx="1352550" cy="32385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1000">
                <a:solidFill>
                  <a:srgbClr val="000000"/>
                </a:solidFill>
                <a:latin typeface="Arial" pitchFamily="34" charset="0"/>
                <a:cs typeface="Arial" pitchFamily="34" charset="0"/>
              </a:defRPr>
            </a:lvl1pPr>
          </a:lstStyle>
          <a:p>
            <a:fld id="{2CF02FA9-8CAD-4C87-B028-31481A2E0525}" type="slidenum">
              <a:rPr lang="en-US" smtClean="0"/>
              <a:pPr/>
              <a:t>‹#›</a:t>
            </a:fld>
            <a:endParaRPr lang="en-US" dirty="0"/>
          </a:p>
        </p:txBody>
      </p:sp>
      <p:pic>
        <p:nvPicPr>
          <p:cNvPr id="9" name="Picture 3"/>
          <p:cNvPicPr>
            <a:picLocks noChangeAspect="1" noChangeArrowheads="1"/>
          </p:cNvPicPr>
          <p:nvPr/>
        </p:nvPicPr>
        <p:blipFill>
          <a:blip r:embed="rId23">
            <a:extLst>
              <a:ext uri="{28A0092B-C50C-407E-A947-70E740481C1C}">
                <a14:useLocalDpi xmlns:a14="http://schemas.microsoft.com/office/drawing/2010/main"/>
              </a:ext>
            </a:extLst>
          </a:blip>
          <a:srcRect/>
          <a:stretch>
            <a:fillRect/>
          </a:stretch>
        </p:blipFill>
        <p:spPr bwMode="auto">
          <a:xfrm>
            <a:off x="0" y="0"/>
            <a:ext cx="12192000" cy="221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065862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 id="2147483722" r:id="rId20"/>
    <p:sldLayoutId id="2147483723" r:id="rId21"/>
  </p:sldLayoutIdLst>
  <p:hf hdr="0" ftr="0" dt="0"/>
  <p:txStyles>
    <p:titleStyle>
      <a:lvl1pPr marL="1588" indent="0" algn="l" defTabSz="914400" rtl="0" eaLnBrk="1" latinLnBrk="0" hangingPunct="1">
        <a:spcBef>
          <a:spcPct val="0"/>
        </a:spcBef>
        <a:buNone/>
        <a:defRPr sz="2700" kern="1200">
          <a:solidFill>
            <a:srgbClr val="6E267B"/>
          </a:solidFill>
          <a:latin typeface="Arial" pitchFamily="34" charset="0"/>
          <a:ea typeface="+mj-ea"/>
          <a:cs typeface="Arial" pitchFamily="34" charset="0"/>
        </a:defRPr>
      </a:lvl1pPr>
    </p:titleStyle>
    <p:bodyStyle>
      <a:lvl1pPr marL="0" indent="0" algn="l" defTabSz="914400" rtl="0" eaLnBrk="1" latinLnBrk="0" hangingPunct="1">
        <a:lnSpc>
          <a:spcPct val="120000"/>
        </a:lnSpc>
        <a:spcBef>
          <a:spcPts val="840"/>
        </a:spcBef>
        <a:spcAft>
          <a:spcPts val="0"/>
        </a:spcAft>
        <a:buClr>
          <a:srgbClr val="4D4F53"/>
        </a:buClr>
        <a:buSzPct val="110000"/>
        <a:buFontTx/>
        <a:buNone/>
        <a:defRPr lang="en-US" sz="1800" kern="1200" dirty="0" smtClean="0">
          <a:solidFill>
            <a:srgbClr val="4D4F53"/>
          </a:solidFill>
          <a:latin typeface="Arial" pitchFamily="34" charset="0"/>
          <a:ea typeface="+mn-ea"/>
          <a:cs typeface="Arial" pitchFamily="34" charset="0"/>
        </a:defRPr>
      </a:lvl1pPr>
      <a:lvl2pPr marL="228600" indent="-228600" algn="l" defTabSz="914400" rtl="0" eaLnBrk="1" latinLnBrk="0" hangingPunct="1">
        <a:lnSpc>
          <a:spcPct val="120000"/>
        </a:lnSpc>
        <a:spcBef>
          <a:spcPts val="840"/>
        </a:spcBef>
        <a:spcAft>
          <a:spcPts val="0"/>
        </a:spcAft>
        <a:buClr>
          <a:srgbClr val="6E267B"/>
        </a:buClr>
        <a:buFont typeface="Arial" pitchFamily="34" charset="0"/>
        <a:buChar char="•"/>
        <a:defRPr lang="en-US" sz="1800" kern="1200" dirty="0" smtClean="0">
          <a:solidFill>
            <a:srgbClr val="4D4F53"/>
          </a:solidFill>
          <a:latin typeface="Arial" pitchFamily="34" charset="0"/>
          <a:ea typeface="+mn-ea"/>
          <a:cs typeface="Arial" pitchFamily="34" charset="0"/>
        </a:defRPr>
      </a:lvl2pPr>
      <a:lvl3pPr marL="457200" indent="-228600" algn="l" defTabSz="914400" rtl="0" eaLnBrk="1" latinLnBrk="0" hangingPunct="1">
        <a:lnSpc>
          <a:spcPct val="120000"/>
        </a:lnSpc>
        <a:spcBef>
          <a:spcPts val="840"/>
        </a:spcBef>
        <a:spcAft>
          <a:spcPts val="0"/>
        </a:spcAft>
        <a:buClr>
          <a:srgbClr val="6E267B"/>
        </a:buClr>
        <a:buSzPct val="90000"/>
        <a:buFont typeface="Wingdings" pitchFamily="2" charset="2"/>
        <a:buChar char=""/>
        <a:defRPr lang="en-US" sz="1800" kern="1200" dirty="0" smtClean="0">
          <a:solidFill>
            <a:srgbClr val="4D4F53"/>
          </a:solidFill>
          <a:latin typeface="Arial" pitchFamily="34" charset="0"/>
          <a:ea typeface="+mn-ea"/>
          <a:cs typeface="Arial" pitchFamily="34" charset="0"/>
        </a:defRPr>
      </a:lvl3pPr>
      <a:lvl4pPr marL="685800" indent="-230188" algn="l" defTabSz="914400" rtl="0" eaLnBrk="1" latinLnBrk="0" hangingPunct="1">
        <a:lnSpc>
          <a:spcPct val="120000"/>
        </a:lnSpc>
        <a:spcBef>
          <a:spcPts val="840"/>
        </a:spcBef>
        <a:spcAft>
          <a:spcPts val="0"/>
        </a:spcAft>
        <a:buClr>
          <a:srgbClr val="6E267B"/>
        </a:buClr>
        <a:buSzPct val="100000"/>
        <a:buFont typeface="Wingdings" pitchFamily="2" charset="2"/>
        <a:buChar char=""/>
        <a:defRPr lang="en-US" sz="1800" kern="1200" dirty="0" smtClean="0">
          <a:solidFill>
            <a:srgbClr val="4D4F53"/>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88">
          <p15:clr>
            <a:srgbClr val="F26B43"/>
          </p15:clr>
        </p15:guide>
        <p15:guide id="3" pos="547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85" y="381000"/>
            <a:ext cx="10972800" cy="6397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72085" y="1295400"/>
            <a:ext cx="10972800" cy="4724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9" name="Straight Connector 8"/>
          <p:cNvCxnSpPr/>
          <p:nvPr/>
        </p:nvCxnSpPr>
        <p:spPr>
          <a:xfrm>
            <a:off x="572085" y="6214404"/>
            <a:ext cx="109728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17">
            <a:extLst>
              <a:ext uri="{28A0092B-C50C-407E-A947-70E740481C1C}">
                <a14:useLocalDpi xmlns:a14="http://schemas.microsoft.com/office/drawing/2010/main"/>
              </a:ext>
            </a:extLst>
          </a:blip>
          <a:srcRect/>
          <a:stretch>
            <a:fillRect/>
          </a:stretch>
        </p:blipFill>
        <p:spPr bwMode="auto">
          <a:xfrm>
            <a:off x="0" y="3"/>
            <a:ext cx="12192000" cy="221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descr="D:\MT - Marketing\Corporate\Brand Council\VI\Final Guidelines\MT_Logo_Artwork\Regular_Size\RGB\Positive\MT_Logo_Reg_Full_Pos_RGB.png"/>
          <p:cNvPicPr>
            <a:picLocks noChangeAspect="1" noChangeArrowheads="1"/>
          </p:cNvPicPr>
          <p:nvPr/>
        </p:nvPicPr>
        <p:blipFill>
          <a:blip r:embed="rId18" cstate="email">
            <a:extLst>
              <a:ext uri="{28A0092B-C50C-407E-A947-70E740481C1C}">
                <a14:useLocalDpi xmlns:a14="http://schemas.microsoft.com/office/drawing/2010/main"/>
              </a:ext>
            </a:extLst>
          </a:blip>
          <a:stretch>
            <a:fillRect/>
          </a:stretch>
        </p:blipFill>
        <p:spPr bwMode="auto">
          <a:xfrm>
            <a:off x="572087" y="6365215"/>
            <a:ext cx="1543664" cy="37407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lide Number Placeholder 5"/>
          <p:cNvSpPr>
            <a:spLocks noGrp="1"/>
          </p:cNvSpPr>
          <p:nvPr>
            <p:ph type="sldNum" sz="quarter" idx="4"/>
          </p:nvPr>
        </p:nvSpPr>
        <p:spPr>
          <a:xfrm>
            <a:off x="8700085" y="6402608"/>
            <a:ext cx="28448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6B1AB395-38E6-4B95-819F-EA717C9E08F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9062789"/>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Lst>
  <p:hf hdr="0" dt="0"/>
  <p:txStyles>
    <p:titleStyle>
      <a:lvl1pPr marL="4233" indent="0" algn="l" defTabSz="1219139" rtl="0" eaLnBrk="1" latinLnBrk="0" hangingPunct="1">
        <a:spcBef>
          <a:spcPct val="0"/>
        </a:spcBef>
        <a:buNone/>
        <a:defRPr sz="3600" kern="1200">
          <a:solidFill>
            <a:srgbClr val="6E267B"/>
          </a:solidFill>
          <a:latin typeface="Arial" pitchFamily="34" charset="0"/>
          <a:ea typeface="+mj-ea"/>
          <a:cs typeface="Arial" pitchFamily="34" charset="0"/>
        </a:defRPr>
      </a:lvl1pPr>
    </p:titleStyle>
    <p:bodyStyle>
      <a:lvl1pPr marL="317484" indent="-317484" algn="l" defTabSz="1219139" rtl="0" eaLnBrk="1" latinLnBrk="0" hangingPunct="1">
        <a:lnSpc>
          <a:spcPct val="120000"/>
        </a:lnSpc>
        <a:spcBef>
          <a:spcPts val="1120"/>
        </a:spcBef>
        <a:spcAft>
          <a:spcPts val="0"/>
        </a:spcAft>
        <a:buClr>
          <a:srgbClr val="830051"/>
        </a:buClr>
        <a:buSzPct val="100000"/>
        <a:buFont typeface="Wingdings" panose="05000000000000000000" pitchFamily="2" charset="2"/>
        <a:buChar char="§"/>
        <a:defRPr sz="2400" kern="1200">
          <a:solidFill>
            <a:srgbClr val="4D4F53"/>
          </a:solidFill>
          <a:latin typeface="Arial" pitchFamily="34" charset="0"/>
          <a:ea typeface="+mn-ea"/>
          <a:cs typeface="Arial" pitchFamily="34" charset="0"/>
        </a:defRPr>
      </a:lvl1pPr>
      <a:lvl2pPr marL="609570" indent="-296319" algn="l" defTabSz="1219139" rtl="0" eaLnBrk="1" latinLnBrk="0" hangingPunct="1">
        <a:lnSpc>
          <a:spcPct val="120000"/>
        </a:lnSpc>
        <a:spcBef>
          <a:spcPts val="1120"/>
        </a:spcBef>
        <a:spcAft>
          <a:spcPts val="0"/>
        </a:spcAft>
        <a:buClr>
          <a:srgbClr val="6E267B"/>
        </a:buClr>
        <a:buFont typeface="Arial" pitchFamily="34" charset="0"/>
        <a:buChar char="•"/>
        <a:defRPr sz="2133" kern="1200">
          <a:solidFill>
            <a:srgbClr val="4D4F53"/>
          </a:solidFill>
          <a:latin typeface="Arial" pitchFamily="34" charset="0"/>
          <a:ea typeface="+mn-ea"/>
          <a:cs typeface="Arial" pitchFamily="34" charset="0"/>
        </a:defRPr>
      </a:lvl2pPr>
      <a:lvl3pPr marL="922821" indent="-313252" algn="l" defTabSz="1219139" rtl="0" eaLnBrk="1" latinLnBrk="0" hangingPunct="1">
        <a:lnSpc>
          <a:spcPct val="120000"/>
        </a:lnSpc>
        <a:spcBef>
          <a:spcPts val="1120"/>
        </a:spcBef>
        <a:spcAft>
          <a:spcPts val="0"/>
        </a:spcAft>
        <a:buClr>
          <a:srgbClr val="6E267B"/>
        </a:buClr>
        <a:buSzPct val="90000"/>
        <a:buFont typeface="Arial" panose="020B0604020202020204" pitchFamily="34" charset="0"/>
        <a:buChar char="–"/>
        <a:defRPr sz="2133" kern="1200">
          <a:solidFill>
            <a:srgbClr val="4D4F53"/>
          </a:solidFill>
          <a:latin typeface="Arial" pitchFamily="34" charset="0"/>
          <a:ea typeface="+mn-ea"/>
          <a:cs typeface="Arial" pitchFamily="34" charset="0"/>
        </a:defRPr>
      </a:lvl3pPr>
      <a:lvl4pPr marL="1219139" indent="-296319" algn="l" defTabSz="1219139" rtl="0" eaLnBrk="1" latinLnBrk="0" hangingPunct="1">
        <a:lnSpc>
          <a:spcPct val="120000"/>
        </a:lnSpc>
        <a:spcBef>
          <a:spcPts val="1120"/>
        </a:spcBef>
        <a:spcAft>
          <a:spcPts val="0"/>
        </a:spcAft>
        <a:buClr>
          <a:srgbClr val="6E267B"/>
        </a:buClr>
        <a:buSzPct val="80000"/>
        <a:buFont typeface="Wingdings" panose="05000000000000000000" pitchFamily="2" charset="2"/>
        <a:buChar char="§"/>
        <a:defRPr sz="2133" kern="1200">
          <a:solidFill>
            <a:srgbClr val="4D4F53"/>
          </a:solidFill>
          <a:latin typeface="Arial" pitchFamily="34" charset="0"/>
          <a:ea typeface="+mn-ea"/>
          <a:cs typeface="Arial" pitchFamily="34" charset="0"/>
        </a:defRPr>
      </a:lvl4pPr>
      <a:lvl5pPr marL="2743063" indent="-304784" algn="l" defTabSz="1219139" rtl="0" eaLnBrk="1" latinLnBrk="0" hangingPunct="1">
        <a:spcBef>
          <a:spcPct val="20000"/>
        </a:spcBef>
        <a:buFont typeface="Arial" pitchFamily="34" charset="0"/>
        <a:buChar char="»"/>
        <a:defRPr sz="2667" kern="1200">
          <a:solidFill>
            <a:schemeClr val="tx1"/>
          </a:solidFill>
          <a:latin typeface="Arial" pitchFamily="34" charset="0"/>
          <a:ea typeface="+mn-ea"/>
          <a:cs typeface="Arial" pitchFamily="34" charset="0"/>
        </a:defRPr>
      </a:lvl5pPr>
      <a:lvl6pPr marL="3352632" indent="-304784" algn="l" defTabSz="1219139"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02" indent="-304784" algn="l" defTabSz="1219139"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71" indent="-304784" algn="l" defTabSz="1219139"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341" indent="-304784" algn="l" defTabSz="1219139"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39" rtl="0" eaLnBrk="1" latinLnBrk="0" hangingPunct="1">
        <a:defRPr sz="2400" kern="1200">
          <a:solidFill>
            <a:schemeClr val="tx1"/>
          </a:solidFill>
          <a:latin typeface="+mn-lt"/>
          <a:ea typeface="+mn-ea"/>
          <a:cs typeface="+mn-cs"/>
        </a:defRPr>
      </a:lvl1pPr>
      <a:lvl2pPr marL="609570" algn="l" defTabSz="1219139" rtl="0" eaLnBrk="1" latinLnBrk="0" hangingPunct="1">
        <a:defRPr sz="2400" kern="1200">
          <a:solidFill>
            <a:schemeClr val="tx1"/>
          </a:solidFill>
          <a:latin typeface="+mn-lt"/>
          <a:ea typeface="+mn-ea"/>
          <a:cs typeface="+mn-cs"/>
        </a:defRPr>
      </a:lvl2pPr>
      <a:lvl3pPr marL="1219139" algn="l" defTabSz="1219139" rtl="0" eaLnBrk="1" latinLnBrk="0" hangingPunct="1">
        <a:defRPr sz="2400" kern="1200">
          <a:solidFill>
            <a:schemeClr val="tx1"/>
          </a:solidFill>
          <a:latin typeface="+mn-lt"/>
          <a:ea typeface="+mn-ea"/>
          <a:cs typeface="+mn-cs"/>
        </a:defRPr>
      </a:lvl3pPr>
      <a:lvl4pPr marL="1828709" algn="l" defTabSz="1219139" rtl="0" eaLnBrk="1" latinLnBrk="0" hangingPunct="1">
        <a:defRPr sz="2400" kern="1200">
          <a:solidFill>
            <a:schemeClr val="tx1"/>
          </a:solidFill>
          <a:latin typeface="+mn-lt"/>
          <a:ea typeface="+mn-ea"/>
          <a:cs typeface="+mn-cs"/>
        </a:defRPr>
      </a:lvl4pPr>
      <a:lvl5pPr marL="2438278" algn="l" defTabSz="1219139" rtl="0" eaLnBrk="1" latinLnBrk="0" hangingPunct="1">
        <a:defRPr sz="2400" kern="1200">
          <a:solidFill>
            <a:schemeClr val="tx1"/>
          </a:solidFill>
          <a:latin typeface="+mn-lt"/>
          <a:ea typeface="+mn-ea"/>
          <a:cs typeface="+mn-cs"/>
        </a:defRPr>
      </a:lvl5pPr>
      <a:lvl6pPr marL="3047848" algn="l" defTabSz="1219139" rtl="0" eaLnBrk="1" latinLnBrk="0" hangingPunct="1">
        <a:defRPr sz="2400" kern="1200">
          <a:solidFill>
            <a:schemeClr val="tx1"/>
          </a:solidFill>
          <a:latin typeface="+mn-lt"/>
          <a:ea typeface="+mn-ea"/>
          <a:cs typeface="+mn-cs"/>
        </a:defRPr>
      </a:lvl6pPr>
      <a:lvl7pPr marL="3657417" algn="l" defTabSz="1219139" rtl="0" eaLnBrk="1" latinLnBrk="0" hangingPunct="1">
        <a:defRPr sz="2400" kern="1200">
          <a:solidFill>
            <a:schemeClr val="tx1"/>
          </a:solidFill>
          <a:latin typeface="+mn-lt"/>
          <a:ea typeface="+mn-ea"/>
          <a:cs typeface="+mn-cs"/>
        </a:defRPr>
      </a:lvl7pPr>
      <a:lvl8pPr marL="4266987" algn="l" defTabSz="1219139" rtl="0" eaLnBrk="1" latinLnBrk="0" hangingPunct="1">
        <a:defRPr sz="2400" kern="1200">
          <a:solidFill>
            <a:schemeClr val="tx1"/>
          </a:solidFill>
          <a:latin typeface="+mn-lt"/>
          <a:ea typeface="+mn-ea"/>
          <a:cs typeface="+mn-cs"/>
        </a:defRPr>
      </a:lvl8pPr>
      <a:lvl9pPr marL="4876557" algn="l" defTabSz="1219139"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3"/>
            </a:gs>
            <a:gs pos="100000">
              <a:schemeClr val="accent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Rectangle 2"/>
          <p:cNvSpPr/>
          <p:nvPr/>
        </p:nvSpPr>
        <p:spPr>
          <a:xfrm>
            <a:off x="-2309" y="762000"/>
            <a:ext cx="12192000" cy="990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77"/>
            <a:endParaRPr lang="en-US" sz="1400" dirty="0">
              <a:solidFill>
                <a:srgbClr val="4D4F53"/>
              </a:solidFill>
              <a:cs typeface="Arial" pitchFamily="34" charset="0"/>
            </a:endParaRPr>
          </a:p>
        </p:txBody>
      </p:sp>
      <p:sp>
        <p:nvSpPr>
          <p:cNvPr id="2" name="Rectangle 1"/>
          <p:cNvSpPr/>
          <p:nvPr/>
        </p:nvSpPr>
        <p:spPr>
          <a:xfrm>
            <a:off x="2133600" y="903357"/>
            <a:ext cx="8763000" cy="707886"/>
          </a:xfrm>
          <a:prstGeom prst="rect">
            <a:avLst/>
          </a:prstGeom>
        </p:spPr>
        <p:txBody>
          <a:bodyPr wrap="square">
            <a:spAutoFit/>
          </a:bodyPr>
          <a:lstStyle/>
          <a:p>
            <a:r>
              <a:rPr lang="en-US" sz="4000" b="1" dirty="0" smtClean="0">
                <a:solidFill>
                  <a:prstClr val="white"/>
                </a:solidFill>
                <a:latin typeface="Segoe UI Light" panose="020B0502040204020203" pitchFamily="34" charset="0"/>
                <a:cs typeface="Segoe UI Light" panose="020B0502040204020203" pitchFamily="34" charset="0"/>
              </a:rPr>
              <a:t>INDEGO BIKE DURATION PREDICTION</a:t>
            </a:r>
            <a:endParaRPr lang="en-US" sz="4000" b="1" dirty="0">
              <a:solidFill>
                <a:prstClr val="white"/>
              </a:solidFill>
              <a:latin typeface="Segoe UI Light" panose="020B0502040204020203" pitchFamily="34" charset="0"/>
              <a:cs typeface="Segoe UI Light" panose="020B0502040204020203" pitchFamily="34" charset="0"/>
            </a:endParaRPr>
          </a:p>
        </p:txBody>
      </p:sp>
      <p:sp>
        <p:nvSpPr>
          <p:cNvPr id="4" name="Rectangle 3"/>
          <p:cNvSpPr/>
          <p:nvPr/>
        </p:nvSpPr>
        <p:spPr>
          <a:xfrm>
            <a:off x="5334000" y="3505200"/>
            <a:ext cx="1313373" cy="369332"/>
          </a:xfrm>
          <a:prstGeom prst="rect">
            <a:avLst/>
          </a:prstGeom>
        </p:spPr>
        <p:txBody>
          <a:bodyPr wrap="none">
            <a:spAutoFit/>
          </a:bodyPr>
          <a:lstStyle/>
          <a:p>
            <a:r>
              <a:rPr lang="en-US" b="1" dirty="0" smtClean="0">
                <a:solidFill>
                  <a:prstClr val="white"/>
                </a:solidFill>
                <a:latin typeface="Segoe UI Light" panose="020B0502040204020203" pitchFamily="34" charset="0"/>
                <a:cs typeface="Segoe UI Light" panose="020B0502040204020203" pitchFamily="34" charset="0"/>
              </a:rPr>
              <a:t>Key Insights</a:t>
            </a:r>
            <a:endParaRPr lang="en-US" b="1" dirty="0">
              <a:solidFill>
                <a:prstClr val="white"/>
              </a:solidFill>
              <a:latin typeface="Segoe UI Light" panose="020B0502040204020203" pitchFamily="34" charset="0"/>
              <a:cs typeface="Segoe UI Light" panose="020B0502040204020203" pitchFamily="34" charset="0"/>
            </a:endParaRPr>
          </a:p>
        </p:txBody>
      </p:sp>
      <p:sp>
        <p:nvSpPr>
          <p:cNvPr id="5" name="Rectangle 4"/>
          <p:cNvSpPr/>
          <p:nvPr/>
        </p:nvSpPr>
        <p:spPr>
          <a:xfrm>
            <a:off x="152400" y="6488668"/>
            <a:ext cx="11887200" cy="246221"/>
          </a:xfrm>
          <a:prstGeom prst="rect">
            <a:avLst/>
          </a:prstGeom>
        </p:spPr>
        <p:txBody>
          <a:bodyPr wrap="square">
            <a:spAutoFit/>
          </a:bodyPr>
          <a:lstStyle/>
          <a:p>
            <a:r>
              <a:rPr lang="en-US" sz="1000" b="1" dirty="0" smtClean="0">
                <a:solidFill>
                  <a:prstClr val="white"/>
                </a:solidFill>
                <a:latin typeface="Segoe UI Light" panose="020B0502040204020203" pitchFamily="34" charset="0"/>
                <a:cs typeface="Segoe UI Light" panose="020B0502040204020203" pitchFamily="34" charset="0"/>
              </a:rPr>
              <a:t>Note : This presentation only belong </a:t>
            </a:r>
            <a:r>
              <a:rPr lang="en-US" sz="1000" b="1" dirty="0" smtClean="0">
                <a:solidFill>
                  <a:prstClr val="white"/>
                </a:solidFill>
                <a:latin typeface="Segoe UI Light" panose="020B0502040204020203" pitchFamily="34" charset="0"/>
                <a:cs typeface="Segoe UI Light" panose="020B0502040204020203" pitchFamily="34" charset="0"/>
              </a:rPr>
              <a:t>for</a:t>
            </a:r>
            <a:r>
              <a:rPr lang="en-US" sz="1000" b="1" dirty="0" smtClean="0">
                <a:solidFill>
                  <a:prstClr val="white"/>
                </a:solidFill>
                <a:latin typeface="Segoe UI Light" panose="020B0502040204020203" pitchFamily="34" charset="0"/>
                <a:cs typeface="Segoe UI Light" panose="020B0502040204020203" pitchFamily="34" charset="0"/>
              </a:rPr>
              <a:t> </a:t>
            </a:r>
            <a:r>
              <a:rPr lang="en-US" sz="1000" b="1" dirty="0" smtClean="0">
                <a:solidFill>
                  <a:prstClr val="white"/>
                </a:solidFill>
                <a:latin typeface="Segoe UI Light" panose="020B0502040204020203" pitchFamily="34" charset="0"/>
                <a:cs typeface="Segoe UI Light" panose="020B0502040204020203" pitchFamily="34" charset="0"/>
              </a:rPr>
              <a:t>educational purpose.</a:t>
            </a:r>
            <a:endParaRPr lang="en-US" sz="1000" b="1" dirty="0">
              <a:solidFill>
                <a:prstClr val="white"/>
              </a:solidFill>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1886" y="1948934"/>
            <a:ext cx="3657600" cy="1447800"/>
          </a:xfrm>
          <a:prstGeom prst="rect">
            <a:avLst/>
          </a:prstGeom>
        </p:spPr>
      </p:pic>
    </p:spTree>
    <p:extLst>
      <p:ext uri="{BB962C8B-B14F-4D97-AF65-F5344CB8AC3E}">
        <p14:creationId xmlns:p14="http://schemas.microsoft.com/office/powerpoint/2010/main" val="1323338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2CF02FA9-8CAD-4C87-B028-31481A2E0525}" type="slidenum">
              <a:rPr lang="en-US" smtClean="0"/>
              <a:t>2</a:t>
            </a:fld>
            <a:endParaRPr lang="en-US" dirty="0"/>
          </a:p>
        </p:txBody>
      </p:sp>
      <p:sp>
        <p:nvSpPr>
          <p:cNvPr id="3" name="Rectangle 2"/>
          <p:cNvSpPr/>
          <p:nvPr/>
        </p:nvSpPr>
        <p:spPr>
          <a:xfrm>
            <a:off x="609600" y="457200"/>
            <a:ext cx="1364669" cy="369332"/>
          </a:xfrm>
          <a:prstGeom prst="rect">
            <a:avLst/>
          </a:prstGeom>
        </p:spPr>
        <p:txBody>
          <a:bodyPr wrap="none">
            <a:spAutoFit/>
          </a:bodyPr>
          <a:lstStyle/>
          <a:p>
            <a:r>
              <a:rPr lang="en-US" b="1" dirty="0">
                <a:solidFill>
                  <a:srgbClr val="7030A0"/>
                </a:solidFill>
                <a:latin typeface="Segoe UI Light" panose="020B0502040204020203" pitchFamily="34" charset="0"/>
                <a:cs typeface="Segoe UI Light" panose="020B0502040204020203" pitchFamily="34" charset="0"/>
              </a:rPr>
              <a:t>Key </a:t>
            </a:r>
            <a:r>
              <a:rPr lang="en-US" b="1" dirty="0" smtClean="0">
                <a:solidFill>
                  <a:srgbClr val="7030A0"/>
                </a:solidFill>
                <a:latin typeface="Segoe UI Light" panose="020B0502040204020203" pitchFamily="34" charset="0"/>
                <a:cs typeface="Segoe UI Light" panose="020B0502040204020203" pitchFamily="34" charset="0"/>
              </a:rPr>
              <a:t>Insights:</a:t>
            </a:r>
            <a:endParaRPr lang="en-US" b="1" dirty="0">
              <a:solidFill>
                <a:srgbClr val="7030A0"/>
              </a:solidFill>
              <a:latin typeface="Segoe UI Light" panose="020B0502040204020203" pitchFamily="34" charset="0"/>
              <a:cs typeface="Segoe UI Light" panose="020B0502040204020203" pitchFamily="34" charset="0"/>
            </a:endParaRPr>
          </a:p>
        </p:txBody>
      </p:sp>
      <p:sp>
        <p:nvSpPr>
          <p:cNvPr id="4" name="Rectangle 3"/>
          <p:cNvSpPr/>
          <p:nvPr/>
        </p:nvSpPr>
        <p:spPr>
          <a:xfrm>
            <a:off x="609600" y="990600"/>
            <a:ext cx="10744200" cy="4247317"/>
          </a:xfrm>
          <a:prstGeom prst="rect">
            <a:avLst/>
          </a:prstGeom>
        </p:spPr>
        <p:txBody>
          <a:bodyPr wrap="square">
            <a:spAutoFit/>
          </a:bodyPr>
          <a:lstStyle/>
          <a:p>
            <a:pPr marL="342900" indent="-342900">
              <a:buAutoNum type="arabicPeriod"/>
            </a:pPr>
            <a:r>
              <a:rPr lang="en-US" b="1" dirty="0" smtClean="0">
                <a:solidFill>
                  <a:srgbClr val="7030A0"/>
                </a:solidFill>
                <a:latin typeface="Segoe UI Light" panose="020B0502040204020203" pitchFamily="34" charset="0"/>
                <a:cs typeface="Segoe UI Light" panose="020B0502040204020203" pitchFamily="34" charset="0"/>
              </a:rPr>
              <a:t>Bike ride has been taken at start and end of month mostly, mid of month it’s average. i.e. most target audience are working who goes to work for start and end of months.</a:t>
            </a:r>
          </a:p>
          <a:p>
            <a:pPr marL="342900" indent="-342900">
              <a:buAutoNum type="arabicPeriod"/>
            </a:pPr>
            <a:endParaRPr lang="en-US" b="1" dirty="0">
              <a:solidFill>
                <a:srgbClr val="7030A0"/>
              </a:solidFill>
              <a:latin typeface="Segoe UI Light" panose="020B0502040204020203" pitchFamily="34" charset="0"/>
              <a:cs typeface="Segoe UI Light" panose="020B0502040204020203" pitchFamily="34" charset="0"/>
            </a:endParaRPr>
          </a:p>
          <a:p>
            <a:pPr marL="342900" indent="-342900">
              <a:buAutoNum type="arabicPeriod"/>
            </a:pPr>
            <a:r>
              <a:rPr lang="en-US" b="1" dirty="0" smtClean="0">
                <a:solidFill>
                  <a:srgbClr val="7030A0"/>
                </a:solidFill>
                <a:latin typeface="Segoe UI Light" panose="020B0502040204020203" pitchFamily="34" charset="0"/>
                <a:cs typeface="Segoe UI Light" panose="020B0502040204020203" pitchFamily="34" charset="0"/>
              </a:rPr>
              <a:t>Secondly customer travel at mid to end of year up to November which is understood as from December onwards up to march ( Christmas, winter vacation </a:t>
            </a:r>
            <a:r>
              <a:rPr lang="en-US" b="1" dirty="0" smtClean="0">
                <a:solidFill>
                  <a:srgbClr val="7030A0"/>
                </a:solidFill>
                <a:latin typeface="Segoe UI Light" panose="020B0502040204020203" pitchFamily="34" charset="0"/>
                <a:cs typeface="Segoe UI Light" panose="020B0502040204020203" pitchFamily="34" charset="0"/>
              </a:rPr>
              <a:t>etc.) </a:t>
            </a:r>
            <a:r>
              <a:rPr lang="en-US" b="1" dirty="0" smtClean="0">
                <a:solidFill>
                  <a:srgbClr val="7030A0"/>
                </a:solidFill>
                <a:latin typeface="Segoe UI Light" panose="020B0502040204020203" pitchFamily="34" charset="0"/>
                <a:cs typeface="Segoe UI Light" panose="020B0502040204020203" pitchFamily="34" charset="0"/>
              </a:rPr>
              <a:t>those days parents like to be in home with </a:t>
            </a:r>
            <a:r>
              <a:rPr lang="en-US" b="1" dirty="0" smtClean="0">
                <a:solidFill>
                  <a:srgbClr val="7030A0"/>
                </a:solidFill>
                <a:latin typeface="Segoe UI Light" panose="020B0502040204020203" pitchFamily="34" charset="0"/>
                <a:cs typeface="Segoe UI Light" panose="020B0502040204020203" pitchFamily="34" charset="0"/>
              </a:rPr>
              <a:t>children.</a:t>
            </a:r>
          </a:p>
          <a:p>
            <a:endParaRPr lang="en-US" b="1" dirty="0">
              <a:solidFill>
                <a:srgbClr val="7030A0"/>
              </a:solidFill>
              <a:latin typeface="Segoe UI Light" panose="020B0502040204020203" pitchFamily="34" charset="0"/>
              <a:cs typeface="Segoe UI Light" panose="020B0502040204020203" pitchFamily="34" charset="0"/>
            </a:endParaRPr>
          </a:p>
          <a:p>
            <a:r>
              <a:rPr lang="en-US" b="1" dirty="0" smtClean="0">
                <a:solidFill>
                  <a:srgbClr val="7030A0"/>
                </a:solidFill>
                <a:latin typeface="Segoe UI Light" panose="020B0502040204020203" pitchFamily="34" charset="0"/>
                <a:cs typeface="Segoe UI Light" panose="020B0502040204020203" pitchFamily="34" charset="0"/>
              </a:rPr>
              <a:t>3.   </a:t>
            </a:r>
            <a:r>
              <a:rPr lang="en-US" b="1" dirty="0" smtClean="0">
                <a:solidFill>
                  <a:srgbClr val="7030A0"/>
                </a:solidFill>
                <a:latin typeface="Segoe UI Light" panose="020B0502040204020203" pitchFamily="34" charset="0"/>
                <a:cs typeface="Segoe UI Light" panose="020B0502040204020203" pitchFamily="34" charset="0"/>
              </a:rPr>
              <a:t>Bike has been taken on morning 7-11 am and evening time </a:t>
            </a:r>
            <a:r>
              <a:rPr lang="en-US" b="1" dirty="0" smtClean="0">
                <a:solidFill>
                  <a:srgbClr val="7030A0"/>
                </a:solidFill>
                <a:latin typeface="Segoe UI Light" panose="020B0502040204020203" pitchFamily="34" charset="0"/>
                <a:cs typeface="Segoe UI Light" panose="020B0502040204020203" pitchFamily="34" charset="0"/>
              </a:rPr>
              <a:t>4-8 </a:t>
            </a:r>
            <a:r>
              <a:rPr lang="en-US" b="1" dirty="0" smtClean="0">
                <a:solidFill>
                  <a:srgbClr val="7030A0"/>
                </a:solidFill>
                <a:latin typeface="Segoe UI Light" panose="020B0502040204020203" pitchFamily="34" charset="0"/>
                <a:cs typeface="Segoe UI Light" panose="020B0502040204020203" pitchFamily="34" charset="0"/>
              </a:rPr>
              <a:t>pm( at approximate 50% of trips ).</a:t>
            </a:r>
          </a:p>
          <a:p>
            <a:pPr marL="342900" indent="-342900">
              <a:buAutoNum type="arabicPeriod"/>
            </a:pPr>
            <a:endParaRPr lang="en-US" b="1" dirty="0">
              <a:solidFill>
                <a:srgbClr val="7030A0"/>
              </a:solidFill>
              <a:latin typeface="Segoe UI Light" panose="020B0502040204020203" pitchFamily="34" charset="0"/>
              <a:cs typeface="Segoe UI Light" panose="020B0502040204020203" pitchFamily="34" charset="0"/>
            </a:endParaRPr>
          </a:p>
          <a:p>
            <a:r>
              <a:rPr lang="en-US" b="1" dirty="0" smtClean="0">
                <a:solidFill>
                  <a:srgbClr val="7030A0"/>
                </a:solidFill>
                <a:latin typeface="Segoe UI Light" panose="020B0502040204020203" pitchFamily="34" charset="0"/>
                <a:cs typeface="Segoe UI Light" panose="020B0502040204020203" pitchFamily="34" charset="0"/>
              </a:rPr>
              <a:t>4.  </a:t>
            </a:r>
            <a:r>
              <a:rPr lang="en-US" b="1" dirty="0" smtClean="0">
                <a:solidFill>
                  <a:srgbClr val="7030A0"/>
                </a:solidFill>
                <a:latin typeface="Segoe UI Light" panose="020B0502040204020203" pitchFamily="34" charset="0"/>
                <a:cs typeface="Segoe UI Light" panose="020B0502040204020203" pitchFamily="34" charset="0"/>
              </a:rPr>
              <a:t>Bike has been taken at early morning has covered maximum duration and between 7AM- 6PM is average and again in evening or late night it increases, which shows people like to ride bike in off hours, this correspond to health/ environment lover customer. </a:t>
            </a:r>
          </a:p>
          <a:p>
            <a:pPr marL="342900" indent="-342900">
              <a:buAutoNum type="arabicPeriod"/>
            </a:pPr>
            <a:endParaRPr lang="en-US" b="1" dirty="0">
              <a:solidFill>
                <a:srgbClr val="7030A0"/>
              </a:solidFill>
              <a:latin typeface="Segoe UI Light" panose="020B0502040204020203" pitchFamily="34" charset="0"/>
              <a:cs typeface="Segoe UI Light" panose="020B0502040204020203" pitchFamily="34" charset="0"/>
            </a:endParaRPr>
          </a:p>
          <a:p>
            <a:r>
              <a:rPr lang="en-US" b="1" dirty="0" smtClean="0">
                <a:solidFill>
                  <a:srgbClr val="7030A0"/>
                </a:solidFill>
                <a:latin typeface="Segoe UI Light" panose="020B0502040204020203" pitchFamily="34" charset="0"/>
                <a:cs typeface="Segoe UI Light" panose="020B0502040204020203" pitchFamily="34" charset="0"/>
              </a:rPr>
              <a:t>5.  </a:t>
            </a:r>
            <a:r>
              <a:rPr lang="en-US" b="1" dirty="0" smtClean="0">
                <a:solidFill>
                  <a:srgbClr val="7030A0"/>
                </a:solidFill>
                <a:latin typeface="Segoe UI Light" panose="020B0502040204020203" pitchFamily="34" charset="0"/>
                <a:cs typeface="Segoe UI Light" panose="020B0502040204020203" pitchFamily="34" charset="0"/>
              </a:rPr>
              <a:t>People like to ride during </a:t>
            </a:r>
            <a:r>
              <a:rPr lang="en-US" b="1" dirty="0" smtClean="0">
                <a:solidFill>
                  <a:srgbClr val="7030A0"/>
                </a:solidFill>
                <a:latin typeface="Segoe UI Light" panose="020B0502040204020203" pitchFamily="34" charset="0"/>
                <a:cs typeface="Segoe UI Light" panose="020B0502040204020203" pitchFamily="34" charset="0"/>
              </a:rPr>
              <a:t>summer</a:t>
            </a:r>
            <a:r>
              <a:rPr lang="en-US" b="1" dirty="0" smtClean="0">
                <a:solidFill>
                  <a:srgbClr val="7030A0"/>
                </a:solidFill>
                <a:latin typeface="Segoe UI Light" panose="020B0502040204020203" pitchFamily="34" charset="0"/>
                <a:cs typeface="Segoe UI Light" panose="020B0502040204020203" pitchFamily="34" charset="0"/>
              </a:rPr>
              <a:t> </a:t>
            </a:r>
            <a:r>
              <a:rPr lang="en-US" b="1" dirty="0" smtClean="0">
                <a:solidFill>
                  <a:srgbClr val="7030A0"/>
                </a:solidFill>
                <a:latin typeface="Segoe UI Light" panose="020B0502040204020203" pitchFamily="34" charset="0"/>
                <a:cs typeface="Segoe UI Light" panose="020B0502040204020203" pitchFamily="34" charset="0"/>
              </a:rPr>
              <a:t>and </a:t>
            </a:r>
            <a:r>
              <a:rPr lang="en-US" b="1" dirty="0" smtClean="0">
                <a:solidFill>
                  <a:srgbClr val="7030A0"/>
                </a:solidFill>
                <a:latin typeface="Segoe UI Light" panose="020B0502040204020203" pitchFamily="34" charset="0"/>
                <a:cs typeface="Segoe UI Light" panose="020B0502040204020203" pitchFamily="34" charset="0"/>
              </a:rPr>
              <a:t>rainy</a:t>
            </a:r>
            <a:r>
              <a:rPr lang="en-US" b="1" dirty="0" smtClean="0">
                <a:solidFill>
                  <a:srgbClr val="7030A0"/>
                </a:solidFill>
                <a:latin typeface="Segoe UI Light" panose="020B0502040204020203" pitchFamily="34" charset="0"/>
                <a:cs typeface="Segoe UI Light" panose="020B0502040204020203" pitchFamily="34" charset="0"/>
              </a:rPr>
              <a:t> </a:t>
            </a:r>
            <a:r>
              <a:rPr lang="en-US" b="1" dirty="0" smtClean="0">
                <a:solidFill>
                  <a:srgbClr val="7030A0"/>
                </a:solidFill>
                <a:latin typeface="Segoe UI Light" panose="020B0502040204020203" pitchFamily="34" charset="0"/>
                <a:cs typeface="Segoe UI Light" panose="020B0502040204020203" pitchFamily="34" charset="0"/>
              </a:rPr>
              <a:t>season </a:t>
            </a:r>
            <a:r>
              <a:rPr lang="en-US" b="1" dirty="0" smtClean="0">
                <a:solidFill>
                  <a:srgbClr val="7030A0"/>
                </a:solidFill>
                <a:latin typeface="Segoe UI Light" panose="020B0502040204020203" pitchFamily="34" charset="0"/>
                <a:cs typeface="Segoe UI Light" panose="020B0502040204020203" pitchFamily="34" charset="0"/>
              </a:rPr>
              <a:t>70</a:t>
            </a:r>
            <a:r>
              <a:rPr lang="en-US" b="1" dirty="0" smtClean="0">
                <a:solidFill>
                  <a:srgbClr val="7030A0"/>
                </a:solidFill>
                <a:latin typeface="Segoe UI Light" panose="020B0502040204020203" pitchFamily="34" charset="0"/>
                <a:cs typeface="Segoe UI Light" panose="020B0502040204020203" pitchFamily="34" charset="0"/>
              </a:rPr>
              <a:t>% , in summer season ride is approx. </a:t>
            </a:r>
            <a:r>
              <a:rPr lang="en-US" b="1" dirty="0" smtClean="0">
                <a:solidFill>
                  <a:srgbClr val="7030A0"/>
                </a:solidFill>
                <a:latin typeface="Segoe UI Light" panose="020B0502040204020203" pitchFamily="34" charset="0"/>
                <a:cs typeface="Segoe UI Light" panose="020B0502040204020203" pitchFamily="34" charset="0"/>
              </a:rPr>
              <a:t>30</a:t>
            </a:r>
            <a:r>
              <a:rPr lang="en-US" b="1" dirty="0" smtClean="0">
                <a:solidFill>
                  <a:srgbClr val="7030A0"/>
                </a:solidFill>
                <a:latin typeface="Segoe UI Light" panose="020B0502040204020203" pitchFamily="34" charset="0"/>
                <a:cs typeface="Segoe UI Light" panose="020B0502040204020203" pitchFamily="34" charset="0"/>
              </a:rPr>
              <a:t>%.</a:t>
            </a:r>
          </a:p>
          <a:p>
            <a:pPr marL="342900" indent="-342900">
              <a:buAutoNum type="arabicPeriod"/>
            </a:pPr>
            <a:endParaRPr lang="en-US" b="1" dirty="0">
              <a:solidFill>
                <a:srgbClr val="7030A0"/>
              </a:solidFill>
              <a:latin typeface="Segoe UI Light" panose="020B0502040204020203" pitchFamily="34" charset="0"/>
              <a:cs typeface="Segoe UI Light" panose="020B0502040204020203" pitchFamily="34" charset="0"/>
            </a:endParaRPr>
          </a:p>
          <a:p>
            <a:r>
              <a:rPr lang="en-US" b="1" dirty="0" smtClean="0">
                <a:solidFill>
                  <a:srgbClr val="7030A0"/>
                </a:solidFill>
                <a:latin typeface="Segoe UI Light" panose="020B0502040204020203" pitchFamily="34" charset="0"/>
                <a:cs typeface="Segoe UI Light" panose="020B0502040204020203" pitchFamily="34" charset="0"/>
              </a:rPr>
              <a:t>6.  </a:t>
            </a:r>
            <a:r>
              <a:rPr lang="en-US" b="1" dirty="0" smtClean="0">
                <a:solidFill>
                  <a:srgbClr val="7030A0"/>
                </a:solidFill>
                <a:latin typeface="Segoe UI Light" panose="020B0502040204020203" pitchFamily="34" charset="0"/>
                <a:cs typeface="Segoe UI Light" panose="020B0502040204020203" pitchFamily="34" charset="0"/>
              </a:rPr>
              <a:t>Station wise top 3 station and their significance.</a:t>
            </a:r>
          </a:p>
        </p:txBody>
      </p:sp>
      <p:graphicFrame>
        <p:nvGraphicFramePr>
          <p:cNvPr id="5" name="Table 4"/>
          <p:cNvGraphicFramePr>
            <a:graphicFrameLocks noGrp="1"/>
          </p:cNvGraphicFramePr>
          <p:nvPr>
            <p:extLst>
              <p:ext uri="{D42A27DB-BD31-4B8C-83A1-F6EECF244321}">
                <p14:modId xmlns:p14="http://schemas.microsoft.com/office/powerpoint/2010/main" val="3069473105"/>
              </p:ext>
            </p:extLst>
          </p:nvPr>
        </p:nvGraphicFramePr>
        <p:xfrm>
          <a:off x="1143000" y="5811239"/>
          <a:ext cx="4064001" cy="548640"/>
        </p:xfrm>
        <a:graphic>
          <a:graphicData uri="http://schemas.openxmlformats.org/drawingml/2006/table">
            <a:tbl>
              <a:tblPr/>
              <a:tblGrid>
                <a:gridCol w="1037618">
                  <a:extLst>
                    <a:ext uri="{9D8B030D-6E8A-4147-A177-3AD203B41FA5}">
                      <a16:colId xmlns:a16="http://schemas.microsoft.com/office/drawing/2014/main" val="2767200987"/>
                    </a:ext>
                  </a:extLst>
                </a:gridCol>
                <a:gridCol w="1297021">
                  <a:extLst>
                    <a:ext uri="{9D8B030D-6E8A-4147-A177-3AD203B41FA5}">
                      <a16:colId xmlns:a16="http://schemas.microsoft.com/office/drawing/2014/main" val="694055211"/>
                    </a:ext>
                  </a:extLst>
                </a:gridCol>
                <a:gridCol w="1729362">
                  <a:extLst>
                    <a:ext uri="{9D8B030D-6E8A-4147-A177-3AD203B41FA5}">
                      <a16:colId xmlns:a16="http://schemas.microsoft.com/office/drawing/2014/main" val="956510796"/>
                    </a:ext>
                  </a:extLst>
                </a:gridCol>
              </a:tblGrid>
              <a:tr h="182880">
                <a:tc>
                  <a:txBody>
                    <a:bodyPr/>
                    <a:lstStyle/>
                    <a:p>
                      <a:pPr algn="l" fontAlgn="ctr"/>
                      <a:r>
                        <a:rPr lang="en-US" sz="800" b="0" i="0" u="none" strike="noStrike">
                          <a:solidFill>
                            <a:srgbClr val="000000"/>
                          </a:solidFill>
                          <a:effectLst/>
                          <a:latin typeface="Courier New" panose="02070309020205020404" pitchFamily="49" charset="0"/>
                        </a:rPr>
                        <a:t>3023.0    81216</a:t>
                      </a:r>
                    </a:p>
                  </a:txBody>
                  <a:tcPr marL="7620" marR="7620" marT="7620" marB="0" anchor="ctr">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Rittenhouse Square</a:t>
                      </a:r>
                    </a:p>
                  </a:txBody>
                  <a:tcPr marL="7620" marR="7620" marT="7620"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Heart of  city</a:t>
                      </a:r>
                    </a:p>
                  </a:txBody>
                  <a:tcPr marL="7620" marR="7620" marT="7620" marB="0" anchor="b">
                    <a:lnL>
                      <a:noFill/>
                    </a:lnL>
                    <a:lnR>
                      <a:noFill/>
                    </a:lnR>
                    <a:lnT>
                      <a:noFill/>
                    </a:lnT>
                    <a:lnB>
                      <a:noFill/>
                    </a:lnB>
                  </a:tcPr>
                </a:tc>
                <a:extLst>
                  <a:ext uri="{0D108BD9-81ED-4DB2-BD59-A6C34878D82A}">
                    <a16:rowId xmlns:a16="http://schemas.microsoft.com/office/drawing/2014/main" val="3824076060"/>
                  </a:ext>
                </a:extLst>
              </a:tr>
              <a:tr h="182880">
                <a:tc>
                  <a:txBody>
                    <a:bodyPr/>
                    <a:lstStyle/>
                    <a:p>
                      <a:pPr algn="l" fontAlgn="ctr"/>
                      <a:r>
                        <a:rPr lang="en-US" sz="800" b="0" i="0" u="none" strike="noStrike">
                          <a:solidFill>
                            <a:srgbClr val="000000"/>
                          </a:solidFill>
                          <a:effectLst/>
                          <a:latin typeface="Courier New" panose="02070309020205020404" pitchFamily="49" charset="0"/>
                        </a:rPr>
                        <a:t>3010.0    77367</a:t>
                      </a:r>
                    </a:p>
                  </a:txBody>
                  <a:tcPr marL="7620" marR="7620" marT="7620" marB="0" anchor="ctr">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15th &amp; Spruce</a:t>
                      </a:r>
                    </a:p>
                  </a:txBody>
                  <a:tcPr marL="7620" marR="7620" marT="7620"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beer house</a:t>
                      </a:r>
                    </a:p>
                  </a:txBody>
                  <a:tcPr marL="7620" marR="7620" marT="7620" marB="0" anchor="b">
                    <a:lnL>
                      <a:noFill/>
                    </a:lnL>
                    <a:lnR>
                      <a:noFill/>
                    </a:lnR>
                    <a:lnT>
                      <a:noFill/>
                    </a:lnT>
                    <a:lnB>
                      <a:noFill/>
                    </a:lnB>
                  </a:tcPr>
                </a:tc>
                <a:extLst>
                  <a:ext uri="{0D108BD9-81ED-4DB2-BD59-A6C34878D82A}">
                    <a16:rowId xmlns:a16="http://schemas.microsoft.com/office/drawing/2014/main" val="4131495189"/>
                  </a:ext>
                </a:extLst>
              </a:tr>
              <a:tr h="182880">
                <a:tc>
                  <a:txBody>
                    <a:bodyPr/>
                    <a:lstStyle/>
                    <a:p>
                      <a:pPr algn="l" fontAlgn="ctr"/>
                      <a:r>
                        <a:rPr lang="en-US" sz="800" b="0" i="0" u="none" strike="noStrike">
                          <a:solidFill>
                            <a:srgbClr val="000000"/>
                          </a:solidFill>
                          <a:effectLst/>
                          <a:latin typeface="Courier New" panose="02070309020205020404" pitchFamily="49" charset="0"/>
                        </a:rPr>
                        <a:t>3021.0    67118</a:t>
                      </a:r>
                    </a:p>
                  </a:txBody>
                  <a:tcPr marL="7620" marR="7620" marT="7620" marB="0" anchor="ctr">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18th &amp; JFK</a:t>
                      </a:r>
                    </a:p>
                  </a:txBody>
                  <a:tcPr marL="7620" marR="7620" marT="7620"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roof top bar and festival</a:t>
                      </a:r>
                    </a:p>
                  </a:txBody>
                  <a:tcPr marL="7620" marR="7620" marT="7620" marB="0" anchor="b">
                    <a:lnL>
                      <a:noFill/>
                    </a:lnL>
                    <a:lnR>
                      <a:noFill/>
                    </a:lnR>
                    <a:lnT>
                      <a:noFill/>
                    </a:lnT>
                    <a:lnB>
                      <a:noFill/>
                    </a:lnB>
                  </a:tcPr>
                </a:tc>
                <a:extLst>
                  <a:ext uri="{0D108BD9-81ED-4DB2-BD59-A6C34878D82A}">
                    <a16:rowId xmlns:a16="http://schemas.microsoft.com/office/drawing/2014/main" val="787370590"/>
                  </a:ext>
                </a:extLst>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8400" y="196334"/>
            <a:ext cx="2006567" cy="794266"/>
          </a:xfrm>
          <a:prstGeom prst="rect">
            <a:avLst/>
          </a:prstGeom>
        </p:spPr>
      </p:pic>
    </p:spTree>
    <p:extLst>
      <p:ext uri="{BB962C8B-B14F-4D97-AF65-F5344CB8AC3E}">
        <p14:creationId xmlns:p14="http://schemas.microsoft.com/office/powerpoint/2010/main" val="96165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2CF02FA9-8CAD-4C87-B028-31481A2E0525}" type="slidenum">
              <a:rPr lang="en-US" smtClean="0"/>
              <a:t>3</a:t>
            </a:fld>
            <a:endParaRPr lang="en-US" dirty="0"/>
          </a:p>
        </p:txBody>
      </p:sp>
      <p:sp>
        <p:nvSpPr>
          <p:cNvPr id="3" name="Rectangle 2"/>
          <p:cNvSpPr/>
          <p:nvPr/>
        </p:nvSpPr>
        <p:spPr>
          <a:xfrm>
            <a:off x="609600" y="457200"/>
            <a:ext cx="1313373" cy="369332"/>
          </a:xfrm>
          <a:prstGeom prst="rect">
            <a:avLst/>
          </a:prstGeom>
        </p:spPr>
        <p:txBody>
          <a:bodyPr wrap="none">
            <a:spAutoFit/>
          </a:bodyPr>
          <a:lstStyle/>
          <a:p>
            <a:r>
              <a:rPr lang="en-US" b="1" dirty="0">
                <a:solidFill>
                  <a:srgbClr val="7030A0"/>
                </a:solidFill>
                <a:latin typeface="Segoe UI Light" panose="020B0502040204020203" pitchFamily="34" charset="0"/>
                <a:cs typeface="Segoe UI Light" panose="020B0502040204020203" pitchFamily="34" charset="0"/>
              </a:rPr>
              <a:t>Key Insights</a:t>
            </a:r>
          </a:p>
        </p:txBody>
      </p:sp>
      <p:sp>
        <p:nvSpPr>
          <p:cNvPr id="4" name="Rectangle 3"/>
          <p:cNvSpPr/>
          <p:nvPr/>
        </p:nvSpPr>
        <p:spPr>
          <a:xfrm>
            <a:off x="609600" y="877249"/>
            <a:ext cx="10744200" cy="5847755"/>
          </a:xfrm>
          <a:prstGeom prst="rect">
            <a:avLst/>
          </a:prstGeom>
        </p:spPr>
        <p:txBody>
          <a:bodyPr wrap="square">
            <a:spAutoFit/>
          </a:bodyPr>
          <a:lstStyle/>
          <a:p>
            <a:pPr marL="342900" indent="-342900">
              <a:buAutoNum type="arabicPeriod"/>
            </a:pPr>
            <a:r>
              <a:rPr lang="en-US" b="1" dirty="0" smtClean="0">
                <a:solidFill>
                  <a:srgbClr val="7030A0"/>
                </a:solidFill>
                <a:latin typeface="Segoe UI Light" panose="020B0502040204020203" pitchFamily="34" charset="0"/>
                <a:cs typeface="Segoe UI Light" panose="020B0502040204020203" pitchFamily="34" charset="0"/>
              </a:rPr>
              <a:t>Customer ride bike in </a:t>
            </a:r>
            <a:r>
              <a:rPr lang="en-US" b="1" dirty="0" smtClean="0">
                <a:solidFill>
                  <a:srgbClr val="7030A0"/>
                </a:solidFill>
                <a:latin typeface="Segoe UI Light" panose="020B0502040204020203" pitchFamily="34" charset="0"/>
                <a:cs typeface="Segoe UI Light" panose="020B0502040204020203" pitchFamily="34" charset="0"/>
              </a:rPr>
              <a:t>weekend and </a:t>
            </a:r>
            <a:r>
              <a:rPr lang="en-US" b="1" dirty="0" smtClean="0">
                <a:solidFill>
                  <a:srgbClr val="7030A0"/>
                </a:solidFill>
                <a:latin typeface="Segoe UI Light" panose="020B0502040204020203" pitchFamily="34" charset="0"/>
                <a:cs typeface="Segoe UI Light" panose="020B0502040204020203" pitchFamily="34" charset="0"/>
              </a:rPr>
              <a:t>mid </a:t>
            </a:r>
            <a:r>
              <a:rPr lang="en-US" b="1" dirty="0">
                <a:solidFill>
                  <a:srgbClr val="7030A0"/>
                </a:solidFill>
                <a:latin typeface="Segoe UI Light" panose="020B0502040204020203" pitchFamily="34" charset="0"/>
                <a:cs typeface="Segoe UI Light" panose="020B0502040204020203" pitchFamily="34" charset="0"/>
              </a:rPr>
              <a:t>of week ( Tuesday and Wednesday ) </a:t>
            </a:r>
            <a:r>
              <a:rPr lang="en-US" b="1" dirty="0" smtClean="0">
                <a:solidFill>
                  <a:srgbClr val="7030A0"/>
                </a:solidFill>
                <a:latin typeface="Segoe UI Light" panose="020B0502040204020203" pitchFamily="34" charset="0"/>
                <a:cs typeface="Segoe UI Light" panose="020B0502040204020203" pitchFamily="34" charset="0"/>
              </a:rPr>
              <a:t>tries </a:t>
            </a:r>
            <a:r>
              <a:rPr lang="en-US" b="1" dirty="0">
                <a:solidFill>
                  <a:srgbClr val="7030A0"/>
                </a:solidFill>
                <a:latin typeface="Segoe UI Light" panose="020B0502040204020203" pitchFamily="34" charset="0"/>
                <a:cs typeface="Segoe UI Light" panose="020B0502040204020203" pitchFamily="34" charset="0"/>
              </a:rPr>
              <a:t>to </a:t>
            </a:r>
            <a:r>
              <a:rPr lang="en-US" b="1" dirty="0" smtClean="0">
                <a:solidFill>
                  <a:srgbClr val="7030A0"/>
                </a:solidFill>
                <a:latin typeface="Segoe UI Light" panose="020B0502040204020203" pitchFamily="34" charset="0"/>
                <a:cs typeface="Segoe UI Light" panose="020B0502040204020203" pitchFamily="34" charset="0"/>
              </a:rPr>
              <a:t>avoids.</a:t>
            </a:r>
            <a:endParaRPr lang="en-US" b="1" dirty="0" smtClean="0">
              <a:solidFill>
                <a:srgbClr val="7030A0"/>
              </a:solidFill>
              <a:latin typeface="Segoe UI Light" panose="020B0502040204020203" pitchFamily="34" charset="0"/>
              <a:cs typeface="Segoe UI Light" panose="020B0502040204020203" pitchFamily="34" charset="0"/>
            </a:endParaRPr>
          </a:p>
          <a:p>
            <a:pPr marL="342900" indent="-342900">
              <a:buAutoNum type="arabicPeriod"/>
            </a:pPr>
            <a:endParaRPr lang="en-US" b="1" dirty="0">
              <a:solidFill>
                <a:srgbClr val="7030A0"/>
              </a:solidFill>
              <a:latin typeface="Segoe UI Light" panose="020B0502040204020203" pitchFamily="34" charset="0"/>
              <a:cs typeface="Segoe UI Light" panose="020B0502040204020203" pitchFamily="34" charset="0"/>
            </a:endParaRPr>
          </a:p>
          <a:p>
            <a:pPr marL="342900" indent="-342900">
              <a:buAutoNum type="arabicPeriod"/>
            </a:pPr>
            <a:r>
              <a:rPr lang="en-US" b="1" dirty="0" smtClean="0">
                <a:solidFill>
                  <a:srgbClr val="7030A0"/>
                </a:solidFill>
                <a:latin typeface="Segoe UI Light" panose="020B0502040204020203" pitchFamily="34" charset="0"/>
                <a:cs typeface="Segoe UI Light" panose="020B0502040204020203" pitchFamily="34" charset="0"/>
              </a:rPr>
              <a:t> </a:t>
            </a:r>
            <a:r>
              <a:rPr lang="en-US" b="1" dirty="0" smtClean="0">
                <a:solidFill>
                  <a:srgbClr val="7030A0"/>
                </a:solidFill>
                <a:latin typeface="Segoe UI Light" panose="020B0502040204020203" pitchFamily="34" charset="0"/>
                <a:cs typeface="Segoe UI Light" panose="020B0502040204020203" pitchFamily="34" charset="0"/>
              </a:rPr>
              <a:t>Upwards trends in bike ride year wise which is a good point.</a:t>
            </a:r>
          </a:p>
          <a:p>
            <a:pPr marL="342900" indent="-342900">
              <a:buAutoNum type="arabicPeriod"/>
            </a:pPr>
            <a:endParaRPr lang="en-US" b="1" dirty="0">
              <a:solidFill>
                <a:srgbClr val="7030A0"/>
              </a:solidFill>
              <a:latin typeface="Segoe UI Light" panose="020B0502040204020203" pitchFamily="34" charset="0"/>
              <a:cs typeface="Segoe UI Light" panose="020B0502040204020203" pitchFamily="34" charset="0"/>
            </a:endParaRPr>
          </a:p>
          <a:p>
            <a:pPr marL="342900" indent="-342900">
              <a:buAutoNum type="arabicPeriod"/>
            </a:pPr>
            <a:r>
              <a:rPr lang="en-US" b="1" dirty="0" smtClean="0">
                <a:solidFill>
                  <a:srgbClr val="7030A0"/>
                </a:solidFill>
                <a:latin typeface="Segoe UI Light" panose="020B0502040204020203" pitchFamily="34" charset="0"/>
                <a:cs typeface="Segoe UI Light" panose="020B0502040204020203" pitchFamily="34" charset="0"/>
              </a:rPr>
              <a:t> Quarter 2 and Quarter 3 have maximum ride 60%. Which also conclude summer and rainy season.</a:t>
            </a:r>
          </a:p>
          <a:p>
            <a:pPr marL="342900" indent="-342900">
              <a:buAutoNum type="arabicPeriod"/>
            </a:pPr>
            <a:endParaRPr lang="en-US" b="1" dirty="0">
              <a:solidFill>
                <a:srgbClr val="7030A0"/>
              </a:solidFill>
              <a:latin typeface="Segoe UI Light" panose="020B0502040204020203" pitchFamily="34" charset="0"/>
              <a:cs typeface="Segoe UI Light" panose="020B0502040204020203" pitchFamily="34" charset="0"/>
            </a:endParaRPr>
          </a:p>
          <a:p>
            <a:pPr marL="342900" indent="-342900">
              <a:buAutoNum type="arabicPeriod"/>
            </a:pPr>
            <a:r>
              <a:rPr lang="en-US" b="1" dirty="0" smtClean="0">
                <a:solidFill>
                  <a:srgbClr val="7030A0"/>
                </a:solidFill>
                <a:latin typeface="Segoe UI Light" panose="020B0502040204020203" pitchFamily="34" charset="0"/>
                <a:cs typeface="Segoe UI Light" panose="020B0502040204020203" pitchFamily="34" charset="0"/>
              </a:rPr>
              <a:t> Customers rides in Evening more compare to evening which also facts easiness and relax time. Most of evening ride leads to famous places like bar or beer house.</a:t>
            </a:r>
          </a:p>
          <a:p>
            <a:pPr marL="342900" indent="-342900">
              <a:buAutoNum type="arabicPeriod"/>
            </a:pPr>
            <a:endParaRPr lang="en-US" b="1" dirty="0">
              <a:solidFill>
                <a:srgbClr val="7030A0"/>
              </a:solidFill>
              <a:latin typeface="Segoe UI Light" panose="020B0502040204020203" pitchFamily="34" charset="0"/>
              <a:cs typeface="Segoe UI Light" panose="020B0502040204020203" pitchFamily="34" charset="0"/>
            </a:endParaRPr>
          </a:p>
          <a:p>
            <a:endParaRPr lang="en-US" b="1" dirty="0">
              <a:solidFill>
                <a:srgbClr val="7030A0"/>
              </a:solidFill>
              <a:latin typeface="Segoe UI Light" panose="020B0502040204020203" pitchFamily="34" charset="0"/>
              <a:cs typeface="Segoe UI Light" panose="020B0502040204020203" pitchFamily="34" charset="0"/>
            </a:endParaRPr>
          </a:p>
          <a:p>
            <a:r>
              <a:rPr lang="en-US" b="1" dirty="0" smtClean="0">
                <a:solidFill>
                  <a:srgbClr val="7030A0"/>
                </a:solidFill>
                <a:latin typeface="Segoe UI Light" panose="020B0502040204020203" pitchFamily="34" charset="0"/>
                <a:cs typeface="Segoe UI Light" panose="020B0502040204020203" pitchFamily="34" charset="0"/>
              </a:rPr>
              <a:t>Once we connect we can have more discussion on this.</a:t>
            </a:r>
          </a:p>
          <a:p>
            <a:pPr marL="342900" indent="-342900">
              <a:buAutoNum type="arabicPeriod"/>
            </a:pPr>
            <a:endParaRPr lang="en-US" b="1" dirty="0">
              <a:solidFill>
                <a:srgbClr val="7030A0"/>
              </a:solidFill>
              <a:latin typeface="Segoe UI Light" panose="020B0502040204020203" pitchFamily="34" charset="0"/>
              <a:cs typeface="Segoe UI Light" panose="020B0502040204020203" pitchFamily="34" charset="0"/>
            </a:endParaRPr>
          </a:p>
          <a:p>
            <a:pPr marL="342900" indent="-342900">
              <a:buAutoNum type="arabicPeriod"/>
            </a:pPr>
            <a:endParaRPr lang="en-US" b="1" dirty="0" smtClean="0">
              <a:solidFill>
                <a:srgbClr val="7030A0"/>
              </a:solidFill>
              <a:latin typeface="Segoe UI Light" panose="020B0502040204020203" pitchFamily="34" charset="0"/>
              <a:cs typeface="Segoe UI Light" panose="020B0502040204020203" pitchFamily="34" charset="0"/>
            </a:endParaRPr>
          </a:p>
          <a:p>
            <a:pPr marL="342900" indent="-342900">
              <a:buAutoNum type="arabicPeriod"/>
            </a:pPr>
            <a:endParaRPr lang="en-US" b="1" dirty="0">
              <a:solidFill>
                <a:srgbClr val="7030A0"/>
              </a:solidFill>
              <a:latin typeface="Segoe UI Light" panose="020B0502040204020203" pitchFamily="34" charset="0"/>
              <a:cs typeface="Segoe UI Light" panose="020B0502040204020203" pitchFamily="34" charset="0"/>
            </a:endParaRPr>
          </a:p>
          <a:p>
            <a:pPr marL="342900" indent="-342900">
              <a:buAutoNum type="arabicPeriod"/>
            </a:pPr>
            <a:endParaRPr lang="en-US" b="1" dirty="0" smtClean="0">
              <a:solidFill>
                <a:srgbClr val="7030A0"/>
              </a:solidFill>
              <a:latin typeface="Segoe UI Light" panose="020B0502040204020203" pitchFamily="34" charset="0"/>
              <a:cs typeface="Segoe UI Light" panose="020B0502040204020203" pitchFamily="34" charset="0"/>
            </a:endParaRPr>
          </a:p>
          <a:p>
            <a:pPr marL="342900" indent="-342900">
              <a:buAutoNum type="arabicPeriod"/>
            </a:pPr>
            <a:endParaRPr lang="en-US" b="1" dirty="0">
              <a:solidFill>
                <a:srgbClr val="7030A0"/>
              </a:solidFill>
              <a:latin typeface="Segoe UI Light" panose="020B0502040204020203" pitchFamily="34" charset="0"/>
              <a:cs typeface="Segoe UI Light" panose="020B0502040204020203" pitchFamily="34" charset="0"/>
            </a:endParaRPr>
          </a:p>
          <a:p>
            <a:pPr marL="342900" indent="-342900">
              <a:buAutoNum type="arabicPeriod"/>
            </a:pPr>
            <a:endParaRPr lang="en-US" b="1" dirty="0" smtClean="0">
              <a:solidFill>
                <a:srgbClr val="7030A0"/>
              </a:solidFill>
              <a:latin typeface="Segoe UI Light" panose="020B0502040204020203" pitchFamily="34" charset="0"/>
              <a:cs typeface="Segoe UI Light" panose="020B0502040204020203" pitchFamily="34" charset="0"/>
            </a:endParaRPr>
          </a:p>
          <a:p>
            <a:pPr marL="342900" indent="-342900">
              <a:buAutoNum type="arabicPeriod"/>
            </a:pPr>
            <a:endParaRPr lang="en-US" b="1" dirty="0">
              <a:solidFill>
                <a:srgbClr val="7030A0"/>
              </a:solidFill>
              <a:latin typeface="Segoe UI Light" panose="020B0502040204020203" pitchFamily="34" charset="0"/>
              <a:cs typeface="Segoe UI Light" panose="020B0502040204020203" pitchFamily="34" charset="0"/>
            </a:endParaRPr>
          </a:p>
          <a:p>
            <a:r>
              <a:rPr lang="en-US" sz="1400" b="1" dirty="0" smtClean="0">
                <a:solidFill>
                  <a:srgbClr val="FF0000"/>
                </a:solidFill>
                <a:latin typeface="Times New Roman" panose="02020603050405020304" pitchFamily="18" charset="0"/>
                <a:cs typeface="Times New Roman" panose="02020603050405020304" pitchFamily="18" charset="0"/>
              </a:rPr>
              <a:t>** Note : A more insight can be seen from </a:t>
            </a:r>
            <a:r>
              <a:rPr lang="en-US" sz="1400" b="1" dirty="0" err="1" smtClean="0">
                <a:solidFill>
                  <a:srgbClr val="FF0000"/>
                </a:solidFill>
                <a:latin typeface="Times New Roman" panose="02020603050405020304" pitchFamily="18" charset="0"/>
                <a:cs typeface="Times New Roman" panose="02020603050405020304" pitchFamily="18" charset="0"/>
              </a:rPr>
              <a:t>powerBI</a:t>
            </a:r>
            <a:r>
              <a:rPr lang="en-US" sz="1400" b="1" dirty="0" smtClean="0">
                <a:solidFill>
                  <a:srgbClr val="FF0000"/>
                </a:solidFill>
                <a:latin typeface="Times New Roman" panose="02020603050405020304" pitchFamily="18" charset="0"/>
                <a:cs typeface="Times New Roman" panose="02020603050405020304" pitchFamily="18" charset="0"/>
              </a:rPr>
              <a:t> dashboard please check.</a:t>
            </a:r>
            <a:endParaRPr lang="en-US" sz="1400" b="1" dirty="0">
              <a:solidFill>
                <a:srgbClr val="FF0000"/>
              </a:solidFill>
              <a:latin typeface="Times New Roman" panose="02020603050405020304" pitchFamily="18" charset="0"/>
              <a:cs typeface="Times New Roman" panose="02020603050405020304" pitchFamily="18" charset="0"/>
            </a:endParaRPr>
          </a:p>
          <a:p>
            <a:endParaRPr lang="en-US" b="1" dirty="0" smtClean="0">
              <a:solidFill>
                <a:srgbClr val="7030A0"/>
              </a:solidFill>
              <a:latin typeface="Segoe UI Light" panose="020B0502040204020203" pitchFamily="34" charset="0"/>
              <a:cs typeface="Segoe UI Light" panose="020B0502040204020203" pitchFamily="34" charset="0"/>
            </a:endParaRPr>
          </a:p>
          <a:p>
            <a:endParaRPr lang="en-US" b="1" dirty="0">
              <a:solidFill>
                <a:srgbClr val="7030A0"/>
              </a:solidFill>
              <a:latin typeface="Segoe UI Light" panose="020B0502040204020203" pitchFamily="34" charset="0"/>
              <a:cs typeface="Segoe UI Light" panose="020B0502040204020203"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693718522"/>
              </p:ext>
            </p:extLst>
          </p:nvPr>
        </p:nvGraphicFramePr>
        <p:xfrm>
          <a:off x="1143000" y="5811239"/>
          <a:ext cx="4064001" cy="548640"/>
        </p:xfrm>
        <a:graphic>
          <a:graphicData uri="http://schemas.openxmlformats.org/drawingml/2006/table">
            <a:tbl>
              <a:tblPr/>
              <a:tblGrid>
                <a:gridCol w="1037618">
                  <a:extLst>
                    <a:ext uri="{9D8B030D-6E8A-4147-A177-3AD203B41FA5}">
                      <a16:colId xmlns:a16="http://schemas.microsoft.com/office/drawing/2014/main" val="2767200987"/>
                    </a:ext>
                  </a:extLst>
                </a:gridCol>
                <a:gridCol w="1297021">
                  <a:extLst>
                    <a:ext uri="{9D8B030D-6E8A-4147-A177-3AD203B41FA5}">
                      <a16:colId xmlns:a16="http://schemas.microsoft.com/office/drawing/2014/main" val="694055211"/>
                    </a:ext>
                  </a:extLst>
                </a:gridCol>
                <a:gridCol w="1729362">
                  <a:extLst>
                    <a:ext uri="{9D8B030D-6E8A-4147-A177-3AD203B41FA5}">
                      <a16:colId xmlns:a16="http://schemas.microsoft.com/office/drawing/2014/main" val="956510796"/>
                    </a:ext>
                  </a:extLst>
                </a:gridCol>
              </a:tblGrid>
              <a:tr h="182880">
                <a:tc>
                  <a:txBody>
                    <a:bodyPr/>
                    <a:lstStyle/>
                    <a:p>
                      <a:pPr algn="l" fontAlgn="ctr"/>
                      <a:endParaRPr lang="en-US" sz="800" b="0" i="0" u="none" strike="noStrike" dirty="0">
                        <a:solidFill>
                          <a:srgbClr val="000000"/>
                        </a:solidFill>
                        <a:effectLst/>
                        <a:latin typeface="Courier New" panose="02070309020205020404" pitchFamily="49" charset="0"/>
                      </a:endParaRPr>
                    </a:p>
                  </a:txBody>
                  <a:tcPr marL="7620" marR="7620" marT="7620" marB="0" anchor="ctr">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3824076060"/>
                  </a:ext>
                </a:extLst>
              </a:tr>
              <a:tr h="182880">
                <a:tc>
                  <a:txBody>
                    <a:bodyPr/>
                    <a:lstStyle/>
                    <a:p>
                      <a:pPr algn="l" fontAlgn="ctr"/>
                      <a:endParaRPr lang="en-US" sz="800" b="0" i="0" u="none" strike="noStrike" dirty="0">
                        <a:solidFill>
                          <a:srgbClr val="000000"/>
                        </a:solidFill>
                        <a:effectLst/>
                        <a:latin typeface="Courier New" panose="02070309020205020404" pitchFamily="49" charset="0"/>
                      </a:endParaRPr>
                    </a:p>
                  </a:txBody>
                  <a:tcPr marL="7620" marR="7620" marT="7620" marB="0" anchor="ctr">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4131495189"/>
                  </a:ext>
                </a:extLst>
              </a:tr>
              <a:tr h="182880">
                <a:tc>
                  <a:txBody>
                    <a:bodyPr/>
                    <a:lstStyle/>
                    <a:p>
                      <a:pPr algn="l" fontAlgn="ctr"/>
                      <a:endParaRPr lang="en-US" sz="800" b="0" i="0" u="none" strike="noStrike" dirty="0">
                        <a:solidFill>
                          <a:srgbClr val="000000"/>
                        </a:solidFill>
                        <a:effectLst/>
                        <a:latin typeface="Courier New" panose="02070309020205020404" pitchFamily="49" charset="0"/>
                      </a:endParaRPr>
                    </a:p>
                  </a:txBody>
                  <a:tcPr marL="7620" marR="7620" marT="7620" marB="0" anchor="ctr">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787370590"/>
                  </a:ext>
                </a:extLst>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9800" y="243546"/>
            <a:ext cx="2310063" cy="823253"/>
          </a:xfrm>
          <a:prstGeom prst="rect">
            <a:avLst/>
          </a:prstGeom>
        </p:spPr>
      </p:pic>
    </p:spTree>
    <p:extLst>
      <p:ext uri="{BB962C8B-B14F-4D97-AF65-F5344CB8AC3E}">
        <p14:creationId xmlns:p14="http://schemas.microsoft.com/office/powerpoint/2010/main" val="4068771152"/>
      </p:ext>
    </p:extLst>
  </p:cSld>
  <p:clrMapOvr>
    <a:masterClrMapping/>
  </p:clrMapOvr>
</p:sld>
</file>

<file path=ppt/theme/theme1.xml><?xml version="1.0" encoding="utf-8"?>
<a:theme xmlns:a="http://schemas.openxmlformats.org/drawingml/2006/main" name="1_Mindtree">
  <a:themeElements>
    <a:clrScheme name="Mindtree">
      <a:dk1>
        <a:srgbClr val="4D4F53"/>
      </a:dk1>
      <a:lt1>
        <a:sysClr val="window" lastClr="FFFFFF"/>
      </a:lt1>
      <a:dk2>
        <a:srgbClr val="6E267B"/>
      </a:dk2>
      <a:lt2>
        <a:srgbClr val="929499"/>
      </a:lt2>
      <a:accent1>
        <a:srgbClr val="A71930"/>
      </a:accent1>
      <a:accent2>
        <a:srgbClr val="E37222"/>
      </a:accent2>
      <a:accent3>
        <a:srgbClr val="830051"/>
      </a:accent3>
      <a:accent4>
        <a:srgbClr val="C7D28A"/>
      </a:accent4>
      <a:accent5>
        <a:srgbClr val="0066A1"/>
      </a:accent5>
      <a:accent6>
        <a:srgbClr val="4D4F53"/>
      </a:accent6>
      <a:hlink>
        <a:srgbClr val="0000FF"/>
      </a:hlink>
      <a:folHlink>
        <a:srgbClr val="800080"/>
      </a:folHlink>
    </a:clrScheme>
    <a:fontScheme name="Mindtre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4B4B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dirty="0">
            <a:solidFill>
              <a:srgbClr val="4D4F53"/>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Mindtree" id="{47D2CD4F-8958-4F77-A7C5-865F64D875FE}" vid="{23015DA6-305D-4B30-B9FA-C03D6513FF87}"/>
    </a:ext>
  </a:extLst>
</a:theme>
</file>

<file path=ppt/theme/theme2.xml><?xml version="1.0" encoding="utf-8"?>
<a:theme xmlns:a="http://schemas.openxmlformats.org/drawingml/2006/main" name="5_Mindtree">
  <a:themeElements>
    <a:clrScheme name="Mindtree">
      <a:dk1>
        <a:srgbClr val="4D4F53"/>
      </a:dk1>
      <a:lt1>
        <a:sysClr val="window" lastClr="FFFFFF"/>
      </a:lt1>
      <a:dk2>
        <a:srgbClr val="6E267B"/>
      </a:dk2>
      <a:lt2>
        <a:srgbClr val="929499"/>
      </a:lt2>
      <a:accent1>
        <a:srgbClr val="A71930"/>
      </a:accent1>
      <a:accent2>
        <a:srgbClr val="E37222"/>
      </a:accent2>
      <a:accent3>
        <a:srgbClr val="830051"/>
      </a:accent3>
      <a:accent4>
        <a:srgbClr val="C7D28A"/>
      </a:accent4>
      <a:accent5>
        <a:srgbClr val="0066A1"/>
      </a:accent5>
      <a:accent6>
        <a:srgbClr val="4D4F53"/>
      </a:accent6>
      <a:hlink>
        <a:srgbClr val="0000FF"/>
      </a:hlink>
      <a:folHlink>
        <a:srgbClr val="800080"/>
      </a:folHlink>
    </a:clrScheme>
    <a:fontScheme name="Mindtre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4B4B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dirty="0">
            <a:solidFill>
              <a:srgbClr val="4D4F53"/>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Mindtree" id="{307923F2-DEC3-4A1E-869B-32C32094662F}" vid="{6ADCEAD2-2713-4F75-8BBE-151149801F75}"/>
    </a:ext>
  </a:extLst>
</a:theme>
</file>

<file path=ppt/theme/theme3.xml><?xml version="1.0" encoding="utf-8"?>
<a:theme xmlns:a="http://schemas.openxmlformats.org/drawingml/2006/main" name="2_Mindtree">
  <a:themeElements>
    <a:clrScheme name="Mindtree">
      <a:dk1>
        <a:srgbClr val="4D4F53"/>
      </a:dk1>
      <a:lt1>
        <a:sysClr val="window" lastClr="FFFFFF"/>
      </a:lt1>
      <a:dk2>
        <a:srgbClr val="6E267B"/>
      </a:dk2>
      <a:lt2>
        <a:srgbClr val="929499"/>
      </a:lt2>
      <a:accent1>
        <a:srgbClr val="A71930"/>
      </a:accent1>
      <a:accent2>
        <a:srgbClr val="E37222"/>
      </a:accent2>
      <a:accent3>
        <a:srgbClr val="830051"/>
      </a:accent3>
      <a:accent4>
        <a:srgbClr val="C7D28A"/>
      </a:accent4>
      <a:accent5>
        <a:srgbClr val="0066A1"/>
      </a:accent5>
      <a:accent6>
        <a:srgbClr val="4D4F53"/>
      </a:accent6>
      <a:hlink>
        <a:srgbClr val="0000FF"/>
      </a:hlink>
      <a:folHlink>
        <a:srgbClr val="800080"/>
      </a:folHlink>
    </a:clrScheme>
    <a:fontScheme name="Mindtre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4B4B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dirty="0">
            <a:solidFill>
              <a:srgbClr val="4D4F53"/>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Mindtree" id="{307923F2-DEC3-4A1E-869B-32C32094662F}" vid="{6ADCEAD2-2713-4F75-8BBE-151149801F75}"/>
    </a:ext>
  </a:extLst>
</a:theme>
</file>

<file path=ppt/theme/theme4.xml><?xml version="1.0" encoding="utf-8"?>
<a:theme xmlns:a="http://schemas.openxmlformats.org/drawingml/2006/main" name="Mindtree Presentation Template 2014 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4B4B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dirty="0">
            <a:solidFill>
              <a:srgbClr val="4D4F53"/>
            </a:solidFill>
            <a:latin typeface="Arial" pitchFamily="34" charset="0"/>
            <a:cs typeface="Arial" pitchFamily="34"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Slide Deck" ma:contentTypeID="0x010100472DBF00526807459087CE9F3DCB8CC30100E38DF56E54158E4DB7EDC47E7D34EDBA" ma:contentTypeVersion="5" ma:contentTypeDescription="Slide Decks" ma:contentTypeScope="" ma:versionID="e1fb3cbcdb00d1e399b421e0ac3dfca8">
  <xsd:schema xmlns:xsd="http://www.w3.org/2001/XMLSchema" xmlns:xs="http://www.w3.org/2001/XMLSchema" xmlns:p="http://schemas.microsoft.com/office/2006/metadata/properties" xmlns:ns2="c5603274-e91a-4c9c-a742-ec7e7c185080" targetNamespace="http://schemas.microsoft.com/office/2006/metadata/properties" ma:root="true" ma:fieldsID="0b45f06288a229afeccb855573f8eb4a" ns2:_="">
    <xsd:import namespace="c5603274-e91a-4c9c-a742-ec7e7c185080"/>
    <xsd:element name="properties">
      <xsd:complexType>
        <xsd:sequence>
          <xsd:element name="documentManagement">
            <xsd:complexType>
              <xsd:all>
                <xsd:element ref="ns2:TaxCatchAll" minOccurs="0"/>
                <xsd:element ref="ns2:TaxCatchAllLabel" minOccurs="0"/>
                <xsd:element ref="ns2:ea8e3a4cfb5642bd8ba7be9e49af9a09"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603274-e91a-4c9c-a742-ec7e7c185080" elementFormDefault="qualified">
    <xsd:import namespace="http://schemas.microsoft.com/office/2006/documentManagement/types"/>
    <xsd:import namespace="http://schemas.microsoft.com/office/infopath/2007/PartnerControls"/>
    <xsd:element name="TaxCatchAll" ma:index="8" nillable="true" ma:displayName="Taxonomy Catch All Column" ma:description="" ma:hidden="true" ma:list="{52f31925-2f73-4808-9d70-83f22bc9ecab}" ma:internalName="TaxCatchAll" ma:showField="CatchAllData" ma:web="c5603274-e91a-4c9c-a742-ec7e7c185080">
      <xsd:complexType>
        <xsd:complexContent>
          <xsd:extension base="dms:MultiChoiceLookup">
            <xsd:sequence>
              <xsd:element name="Value" type="dms:Lookup" maxOccurs="unbounded" minOccurs="0" nillable="true"/>
            </xsd:sequence>
          </xsd:extension>
        </xsd:complexContent>
      </xsd:complexType>
    </xsd:element>
    <xsd:element name="TaxCatchAllLabel" ma:index="9" nillable="true" ma:displayName="Taxonomy Catch All Column1" ma:description="" ma:hidden="true" ma:list="{52f31925-2f73-4808-9d70-83f22bc9ecab}" ma:internalName="TaxCatchAllLabel" ma:readOnly="true" ma:showField="CatchAllDataLabel" ma:web="c5603274-e91a-4c9c-a742-ec7e7c185080">
      <xsd:complexType>
        <xsd:complexContent>
          <xsd:extension base="dms:MultiChoiceLookup">
            <xsd:sequence>
              <xsd:element name="Value" type="dms:Lookup" maxOccurs="unbounded" minOccurs="0" nillable="true"/>
            </xsd:sequence>
          </xsd:extension>
        </xsd:complexContent>
      </xsd:complexType>
    </xsd:element>
    <xsd:element name="ea8e3a4cfb5642bd8ba7be9e49af9a09" ma:index="10" ma:taxonomy="true" ma:internalName="ea8e3a4cfb5642bd8ba7be9e49af9a09" ma:taxonomyFieldName="Artifact_x0020_Type" ma:displayName="Artifact Type" ma:readOnly="false" ma:default="" ma:fieldId="{ea8e3a4c-fb56-42bd-8ba7-be9e49af9a09}" ma:sspId="b0fe6c21-a5dc-4060-9e05-61129b9b2af0" ma:termSetId="c3f2b046-0b9f-4e38-b064-4f6eddaf76f1" ma:anchorId="00000000-0000-0000-0000-000000000000" ma:open="false" ma:isKeyword="false">
      <xsd:complexType>
        <xsd:sequence>
          <xsd:element ref="pc:Terms" minOccurs="0" maxOccurs="1"/>
        </xsd:sequence>
      </xsd:complexType>
    </xsd:element>
    <xsd:element name="_dlc_DocId" ma:index="12" nillable="true" ma:displayName="Document ID Value" ma:description="The value of the document ID assigned to this item." ma:internalName="_dlc_DocId" ma:readOnly="true">
      <xsd:simpleType>
        <xsd:restriction base="dms:Text"/>
      </xsd:simpleType>
    </xsd:element>
    <xsd:element name="_dlc_DocIdUrl" ma:index="13"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4"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TaxCatchAll xmlns="c5603274-e91a-4c9c-a742-ec7e7c185080">
      <Value>55</Value>
    </TaxCatchAll>
    <ea8e3a4cfb5642bd8ba7be9e49af9a09 xmlns="c5603274-e91a-4c9c-a742-ec7e7c185080">
      <Terms xmlns="http://schemas.microsoft.com/office/infopath/2007/PartnerControls">
        <TermInfo xmlns="http://schemas.microsoft.com/office/infopath/2007/PartnerControls">
          <TermName xmlns="http://schemas.microsoft.com/office/infopath/2007/PartnerControls">Offerings</TermName>
          <TermId xmlns="http://schemas.microsoft.com/office/infopath/2007/PartnerControls">5000f8cd-214c-4c2f-84b1-c685c64facc7</TermId>
        </TermInfo>
      </Terms>
    </ea8e3a4cfb5642bd8ba7be9e49af9a09>
    <_dlc_DocId xmlns="c5603274-e91a-4c9c-a742-ec7e7c185080">PJZ7JFVWWK4S-2030122572-29</_dlc_DocId>
    <_dlc_DocIdUrl xmlns="c5603274-e91a-4c9c-a742-ec7e7c185080">
      <Url>https://mindtreeonline.sharepoint.com/teams/edigitalcoe/webtech/_layouts/15/DocIdRedir.aspx?ID=PJZ7JFVWWK4S-2030122572-29</Url>
      <Description>PJZ7JFVWWK4S-2030122572-29</Description>
    </_dlc_DocIdUrl>
  </documentManagement>
</p:properties>
</file>

<file path=customXml/itemProps1.xml><?xml version="1.0" encoding="utf-8"?>
<ds:datastoreItem xmlns:ds="http://schemas.openxmlformats.org/officeDocument/2006/customXml" ds:itemID="{3FBF0EB5-8EBB-4E5B-A98C-F8FB472E92B5}">
  <ds:schemaRefs>
    <ds:schemaRef ds:uri="http://schemas.microsoft.com/sharepoint/events"/>
  </ds:schemaRefs>
</ds:datastoreItem>
</file>

<file path=customXml/itemProps2.xml><?xml version="1.0" encoding="utf-8"?>
<ds:datastoreItem xmlns:ds="http://schemas.openxmlformats.org/officeDocument/2006/customXml" ds:itemID="{C61A5C04-467C-41E4-9F15-B0D389762F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603274-e91a-4c9c-a742-ec7e7c18508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60033F6-02BB-417D-B3AD-F93B7E3F84BC}">
  <ds:schemaRefs>
    <ds:schemaRef ds:uri="http://schemas.microsoft.com/sharepoint/v3/contenttype/forms"/>
  </ds:schemaRefs>
</ds:datastoreItem>
</file>

<file path=customXml/itemProps4.xml><?xml version="1.0" encoding="utf-8"?>
<ds:datastoreItem xmlns:ds="http://schemas.openxmlformats.org/officeDocument/2006/customXml" ds:itemID="{A89ED380-A9F4-464E-8FDF-C145099E09B1}">
  <ds:schemaRefs>
    <ds:schemaRef ds:uri="http://purl.org/dc/dcmitype/"/>
    <ds:schemaRef ds:uri="http://schemas.microsoft.com/office/2006/documentManagement/types"/>
    <ds:schemaRef ds:uri="c5603274-e91a-4c9c-a742-ec7e7c185080"/>
    <ds:schemaRef ds:uri="http://purl.org/dc/elements/1.1/"/>
    <ds:schemaRef ds:uri="http://schemas.microsoft.com/office/2006/metadata/properties"/>
    <ds:schemaRef ds:uri="http://schemas.openxmlformats.org/package/2006/metadata/core-properties"/>
    <ds:schemaRef ds:uri="http://purl.org/dc/term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Mindtree</Template>
  <TotalTime>111812</TotalTime>
  <Words>339</Words>
  <Application>Microsoft Office PowerPoint</Application>
  <PresentationFormat>Widescreen</PresentationFormat>
  <Paragraphs>46</Paragraphs>
  <Slides>3</Slides>
  <Notes>1</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3</vt:i4>
      </vt:variant>
    </vt:vector>
  </HeadingPairs>
  <TitlesOfParts>
    <vt:vector size="15" baseType="lpstr">
      <vt:lpstr>Arial</vt:lpstr>
      <vt:lpstr>Calibri</vt:lpstr>
      <vt:lpstr>Courier New</vt:lpstr>
      <vt:lpstr>Proxima Nova Rg</vt:lpstr>
      <vt:lpstr>Raavi</vt:lpstr>
      <vt:lpstr>Segoe UI Light</vt:lpstr>
      <vt:lpstr>Times New Roman</vt:lpstr>
      <vt:lpstr>Wingdings</vt:lpstr>
      <vt:lpstr>1_Mindtree</vt:lpstr>
      <vt:lpstr>5_Mindtree</vt:lpstr>
      <vt:lpstr>2_Mindtree</vt:lpstr>
      <vt:lpstr>Mindtree Presentation Template 2014 16X9</vt:lpstr>
      <vt:lpstr>PowerPoint Presentation</vt:lpstr>
      <vt:lpstr>PowerPoint Presentation</vt:lpstr>
      <vt:lpstr>PowerPoint Presentation</vt:lpstr>
    </vt:vector>
  </TitlesOfParts>
  <Company>Mindtree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Mindtree - PWA</dc:title>
  <dc:creator>parthasarathy_s@mindtree.com</dc:creator>
  <cp:keywords>Mobile, PWA</cp:keywords>
  <cp:lastModifiedBy>Yogesh Agrawal</cp:lastModifiedBy>
  <cp:revision>2337</cp:revision>
  <dcterms:created xsi:type="dcterms:W3CDTF">2015-03-24T08:18:43Z</dcterms:created>
  <dcterms:modified xsi:type="dcterms:W3CDTF">2019-07-12T17:56:02Z</dcterms:modified>
  <cp:category>Strategy</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0x010100472DBF00526807459087CE9F3DCB8CC30100E38DF56E54158E4DB7EDC47E7D34EDBA</vt:lpwstr>
  </property>
  <property fmtid="{D5CDD505-2E9C-101B-9397-08002B2CF9AE}" pid="3" name="MSIP_Label_70967364-2e1d-4101-a8a7-5f79b2edd595_Enabled">
    <vt:lpwstr>True</vt:lpwstr>
  </property>
  <property fmtid="{D5CDD505-2E9C-101B-9397-08002B2CF9AE}" pid="4" name="MSIP_Label_70967364-2e1d-4101-a8a7-5f79b2edd595_SiteId">
    <vt:lpwstr>85c997b9-f494-46b3-a11d-772983cf6f11</vt:lpwstr>
  </property>
  <property fmtid="{D5CDD505-2E9C-101B-9397-08002B2CF9AE}" pid="5" name="MSIP_Label_70967364-2e1d-4101-a8a7-5f79b2edd595_Ref">
    <vt:lpwstr>https://api.informationprotection.azure.com/api/85c997b9-f494-46b3-a11d-772983cf6f11</vt:lpwstr>
  </property>
  <property fmtid="{D5CDD505-2E9C-101B-9397-08002B2CF9AE}" pid="6" name="MSIP_Label_70967364-2e1d-4101-a8a7-5f79b2edd595_SetBy">
    <vt:lpwstr>M8050074@mindtree.com</vt:lpwstr>
  </property>
  <property fmtid="{D5CDD505-2E9C-101B-9397-08002B2CF9AE}" pid="7" name="MSIP_Label_70967364-2e1d-4101-a8a7-5f79b2edd595_SetDate">
    <vt:lpwstr>2017-09-26T11:39:12.7127603+05:30</vt:lpwstr>
  </property>
  <property fmtid="{D5CDD505-2E9C-101B-9397-08002B2CF9AE}" pid="8" name="MSIP_Label_70967364-2e1d-4101-a8a7-5f79b2edd595_Name">
    <vt:lpwstr>Internal</vt:lpwstr>
  </property>
  <property fmtid="{D5CDD505-2E9C-101B-9397-08002B2CF9AE}" pid="9" name="MSIP_Label_70967364-2e1d-4101-a8a7-5f79b2edd595_Application">
    <vt:lpwstr>Microsoft Azure Information Protection</vt:lpwstr>
  </property>
  <property fmtid="{D5CDD505-2E9C-101B-9397-08002B2CF9AE}" pid="10" name="MSIP_Label_70967364-2e1d-4101-a8a7-5f79b2edd595_Extended_MSFT_Method">
    <vt:lpwstr>Manual</vt:lpwstr>
  </property>
  <property fmtid="{D5CDD505-2E9C-101B-9397-08002B2CF9AE}" pid="11" name="Sensitivity">
    <vt:lpwstr>Internal</vt:lpwstr>
  </property>
  <property fmtid="{D5CDD505-2E9C-101B-9397-08002B2CF9AE}" pid="12" name="_dlc_DocIdItemGuid">
    <vt:lpwstr>02e27e5a-651d-498c-b29d-45da82cdf5f8</vt:lpwstr>
  </property>
  <property fmtid="{D5CDD505-2E9C-101B-9397-08002B2CF9AE}" pid="13" name="d6864e06452b45cb8bffd7253e113810">
    <vt:lpwstr/>
  </property>
  <property fmtid="{D5CDD505-2E9C-101B-9397-08002B2CF9AE}" pid="14" name="Technologies">
    <vt:lpwstr/>
  </property>
  <property fmtid="{D5CDD505-2E9C-101B-9397-08002B2CF9AE}" pid="15" name="Artifact Type">
    <vt:lpwstr>55;#Offerings|5000f8cd-214c-4c2f-84b1-c685c64facc7</vt:lpwstr>
  </property>
</Properties>
</file>