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SemiBold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SemiBold-bold.fntdata"/><Relationship Id="rId10" Type="http://schemas.openxmlformats.org/officeDocument/2006/relationships/font" Target="fonts/RobotoMonoSemiBold-regular.fntdata"/><Relationship Id="rId13" Type="http://schemas.openxmlformats.org/officeDocument/2006/relationships/font" Target="fonts/RobotoMonoSemiBold-boldItalic.fntdata"/><Relationship Id="rId12" Type="http://schemas.openxmlformats.org/officeDocument/2006/relationships/font" Target="fonts/RobotoMon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a6190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a6190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a7e7f9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a7e7f9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24af3c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24af3c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s.cornell.edu/~cristian/Cornell_Movie-Dialogs_Corpus.html" TargetMode="External"/><Relationship Id="rId4" Type="http://schemas.openxmlformats.org/officeDocument/2006/relationships/hyperlink" Target="https://www.cs.cornell.edu/~cristian/Cornell_Movie-Dialogs_Corpus.html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github.com/Aakash-kaushik/robert-heroku" TargetMode="Externa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52738" y="1801925"/>
            <a:ext cx="5038500" cy="18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GRU based Seq2Seq Chatbot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43075" y="3925700"/>
            <a:ext cx="3470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Aakash Kaushik - RA1911032010001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Parikshit Kumar - RA1911032010002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Aryan Kargwal - RA1911032010023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 Choudhury - </a:t>
            </a:r>
            <a:r>
              <a:rPr lang="en-GB"/>
              <a:t>RA1911032010021</a:t>
            </a:r>
            <a:r>
              <a:rPr lang="en-GB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700" y="0"/>
            <a:ext cx="1553300" cy="1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875" y="319050"/>
            <a:ext cx="1812225" cy="18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580050" y="154275"/>
            <a:ext cx="22758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Cornell movies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dialogs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This corpus contains a large metadata-rich collection of fictional conversations extracted from raw movie scripts: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220,579 conversational exchanges between 10,292 pairs of movie characters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involves 9,035 characters from 617 movies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in total 304,713 utterances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movie metadata included: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Genres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release year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IMDB rating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number of IMDB votes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IMDB rating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character metadata included: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gender (for 3,774 characters)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position on movie credits (3,321 characters)</a:t>
            </a:r>
            <a:endParaRPr sz="900"/>
          </a:p>
        </p:txBody>
      </p:sp>
      <p:sp>
        <p:nvSpPr>
          <p:cNvPr id="63" name="Google Shape;63;p14"/>
          <p:cNvSpPr txBox="1"/>
          <p:nvPr/>
        </p:nvSpPr>
        <p:spPr>
          <a:xfrm>
            <a:off x="0" y="-3800"/>
            <a:ext cx="2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0200" y="20400"/>
            <a:ext cx="20103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Problem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 create a versatile, deployable non rule based chatbot.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Used to answer user queries in bulk to handle multiple users at the same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chatbot can be further used for tasks like medical help where people have certain kind of disabilities like blindness, missing limbs, etc…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Integrating the chatbot into large scale services for quick and easy help to people using the service.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3375" y="56100"/>
            <a:ext cx="1430500" cy="1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199300" y="-3800"/>
            <a:ext cx="20103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Importance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 simple and user friendly UI around user queries.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Versatility to handle different type of natural sentences.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Modularity in the components to make easy changes without interfering with other parts.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Simple solution to all immediate assistance needs.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Training data for special and medical use cases, Data of those sorts is hard to collect and ask for due to private information.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" name="Google Shape;67;p14"/>
          <p:cNvSpPr txBox="1"/>
          <p:nvPr/>
        </p:nvSpPr>
        <p:spPr>
          <a:xfrm>
            <a:off x="4389675" y="-3800"/>
            <a:ext cx="20103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</a:t>
            </a:r>
            <a:r>
              <a:rPr b="1" lang="en-GB"/>
              <a:t>  Technique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GB" sz="1150"/>
              <a:t>The problem was to tackle the needs of people who cannot type or see.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GB" sz="1150"/>
              <a:t>We came up with TTS modules (text to speech and vice-versa) to help them.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GB" sz="1150"/>
              <a:t>Second we needed a brain that could take up the transformed sentences and produce good results so we used GRU units which are a type of recurrent neural networks.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GB" sz="1150"/>
              <a:t>The type of architecture is a encoder decoder architecture which models sequences to other sequences.</a:t>
            </a:r>
            <a:endParaRPr sz="1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-3800"/>
            <a:ext cx="2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75800" y="0"/>
            <a:ext cx="21126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Graphs - </a:t>
            </a:r>
            <a:r>
              <a:rPr b="1" lang="en-GB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Frontend using streamlit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Word clouds Generated by Robert on the movie corpus: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Gender representation in the corpus after feature Engineering (1 is female):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388400" y="0"/>
            <a:ext cx="20103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         </a:t>
            </a:r>
            <a:r>
              <a:rPr b="1" lang="en-GB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A non rule based chatbot has been successfully implemented along with efficient use of the movie corpus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Robert has been successfully integrated into the web with a fully functional front-end.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Robert is capable of taking in a user’s text input and responding.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Robert is capable of producing appropriate replies which are then converted to voice output successfully.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Robert needs better fine tuning for more specialised responses in case of medical tasks.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With a speech to text engine, Robert should be more than ready to be used as a therapy bot for people that are not capable of body movement</a:t>
            </a:r>
            <a:r>
              <a:rPr lang="en-GB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580050" y="154275"/>
            <a:ext cx="2275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Enhancements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More specialised data is required in general for Robert to produce better results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gender bias in the corpus needs to be reduced significantly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Data focused on medical responses will need to be acquired for Robert to function as a medical assistance bot.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>
                <a:solidFill>
                  <a:schemeClr val="dk1"/>
                </a:solidFill>
              </a:rPr>
              <a:t>Longer training for more accurate responses</a:t>
            </a:r>
            <a:r>
              <a:rPr lang="en-GB" sz="900"/>
              <a:t>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A voice to text for more </a:t>
            </a:r>
            <a:r>
              <a:rPr lang="en-GB" sz="900"/>
              <a:t>convenient input for people with disabilities.</a:t>
            </a:r>
            <a:endParaRPr sz="9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25" y="2114092"/>
            <a:ext cx="1783450" cy="99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13" y="3749500"/>
            <a:ext cx="1849071" cy="11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0200" y="20400"/>
            <a:ext cx="20103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Inferences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Robert takes in an input in the form of a text sentence typed in by the user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Takes approximately 1.5 seconds for Robert to reply with a text based output based on the movie corpus it has been trained 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Robert takes approximately 2 seconds from input to reply with a voice output based on the text output it has produced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corpus has a tendency for gender bias, leans more towards male dialogue conversation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chatbot itself is easily accessible on Heroku and has a simplistic interface which makes it very convenient to use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This makes robert lightweight and versatile</a:t>
            </a:r>
            <a:endParaRPr sz="9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3375" y="56100"/>
            <a:ext cx="1430500" cy="1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-28050" y="4743300"/>
            <a:ext cx="1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GITHUB LINK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5525" y="704865"/>
            <a:ext cx="1894325" cy="86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2086500"/>
            <a:ext cx="91440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Roboto Mono SemiBold"/>
                <a:ea typeface="Roboto Mono SemiBold"/>
                <a:cs typeface="Roboto Mono SemiBold"/>
                <a:sym typeface="Roboto Mono SemiBold"/>
              </a:rPr>
              <a:t>THANK YOU</a:t>
            </a:r>
            <a:endParaRPr sz="50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375" y="56100"/>
            <a:ext cx="1430500" cy="1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