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75" d="100"/>
          <a:sy n="75" d="100"/>
        </p:scale>
        <p:origin x="4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4879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6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6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F33D-780E-4AC9-A727-8758A5066A5A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A363-AD90-44FD-B2D2-F3DBE745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E7501-54A3-444D-B03D-FB70948E2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90" y="1575720"/>
            <a:ext cx="4021311" cy="930711"/>
          </a:xfrm>
        </p:spPr>
        <p:txBody>
          <a:bodyPr/>
          <a:lstStyle/>
          <a:p>
            <a:r>
              <a:rPr lang="en-US" dirty="0" smtClean="0"/>
              <a:t>Hospital </a:t>
            </a:r>
            <a:r>
              <a:rPr lang="en-US" dirty="0"/>
              <a:t>Management 	 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678DCB1-CD76-4CB7-BF50-D2BBD4D9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148" y="3163252"/>
            <a:ext cx="4266011" cy="391315"/>
          </a:xfrm>
        </p:spPr>
        <p:txBody>
          <a:bodyPr>
            <a:normAutofit/>
          </a:bodyPr>
          <a:lstStyle/>
          <a:p>
            <a:r>
              <a:rPr lang="en-US" dirty="0" smtClean="0"/>
              <a:t>Name: </a:t>
            </a:r>
            <a:r>
              <a:rPr smtClean="0"/>
              <a:t>Saraswati BIsht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5678DCB1-CD76-4CB7-BF50-D2BBD4D9AA9B}"/>
              </a:ext>
            </a:extLst>
          </p:cNvPr>
          <p:cNvSpPr txBox="1">
            <a:spLocks/>
          </p:cNvSpPr>
          <p:nvPr/>
        </p:nvSpPr>
        <p:spPr>
          <a:xfrm>
            <a:off x="831879" y="3779290"/>
            <a:ext cx="4266011" cy="3913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kern="1200" dirty="0">
                <a:solidFill>
                  <a:srgbClr val="0070AD"/>
                </a:solidFill>
                <a:latin typeface="+mn-lt"/>
                <a:ea typeface="+mn-ea"/>
                <a:cs typeface="+mn-cs"/>
              </a:defRPr>
            </a:lvl1pPr>
            <a:lvl2pPr marL="557213" indent="-214313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214313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57288" indent="-128588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00188" indent="-128588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Employee id: 186560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8D0C5-3CB7-40D1-A1C8-294A831A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for the </a:t>
            </a:r>
            <a:r>
              <a:rPr lang="en-US" b="1" dirty="0" smtClean="0"/>
              <a:t>user</a:t>
            </a:r>
            <a:r>
              <a:rPr lang="en-US" dirty="0" smtClean="0"/>
              <a:t>.</a:t>
            </a:r>
          </a:p>
          <a:p>
            <a:r>
              <a:rPr lang="en-US" dirty="0"/>
              <a:t>Method to </a:t>
            </a:r>
            <a:r>
              <a:rPr lang="en-US" b="1" dirty="0"/>
              <a:t>Make Appointment</a:t>
            </a:r>
            <a:r>
              <a:rPr lang="en-US" dirty="0"/>
              <a:t> with Particular </a:t>
            </a:r>
            <a:r>
              <a:rPr lang="en-US" dirty="0" smtClean="0"/>
              <a:t>Doctor.</a:t>
            </a:r>
            <a:endParaRPr lang="en-US" dirty="0"/>
          </a:p>
          <a:p>
            <a:r>
              <a:rPr lang="en-US" dirty="0" smtClean="0"/>
              <a:t>More Dynamic With </a:t>
            </a:r>
            <a:r>
              <a:rPr lang="en-US" b="1" dirty="0" smtClean="0"/>
              <a:t>Bootstrap</a:t>
            </a:r>
            <a:r>
              <a:rPr lang="en-US" dirty="0" smtClean="0"/>
              <a:t> features.</a:t>
            </a:r>
          </a:p>
          <a:p>
            <a:r>
              <a:rPr lang="en-US" b="1" dirty="0" smtClean="0"/>
              <a:t>Testing Methods.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7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90" y="3352800"/>
            <a:ext cx="8532019" cy="855026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85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D5EA1-7C03-4369-9E04-DDE8259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A54D4-8702-4968-A1EE-0813B7F2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Presents </a:t>
            </a:r>
            <a:r>
              <a:rPr lang="en-US" b="1" dirty="0"/>
              <a:t>Hospital Management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Three Phases, </a:t>
            </a:r>
            <a:r>
              <a:rPr lang="en-US" b="1" dirty="0" smtClean="0"/>
              <a:t>Console</a:t>
            </a:r>
            <a:r>
              <a:rPr lang="en-US" dirty="0" smtClean="0"/>
              <a:t> Application, </a:t>
            </a:r>
            <a:r>
              <a:rPr lang="en-US" b="1" dirty="0" smtClean="0"/>
              <a:t>WPF</a:t>
            </a:r>
            <a:r>
              <a:rPr lang="en-US" dirty="0" smtClean="0"/>
              <a:t> Application, </a:t>
            </a:r>
            <a:r>
              <a:rPr lang="en-US" b="1" dirty="0" smtClean="0"/>
              <a:t>MVC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Contains </a:t>
            </a:r>
            <a:r>
              <a:rPr lang="en-US" b="1" dirty="0" smtClean="0"/>
              <a:t>functionalities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Add Patient .</a:t>
            </a:r>
          </a:p>
          <a:p>
            <a:r>
              <a:rPr lang="en-US" b="1" dirty="0" smtClean="0"/>
              <a:t>Display </a:t>
            </a:r>
            <a:r>
              <a:rPr lang="en-US" b="1" dirty="0"/>
              <a:t>Patient </a:t>
            </a:r>
            <a:r>
              <a:rPr lang="en-US" b="1" dirty="0" smtClean="0"/>
              <a:t>Records.</a:t>
            </a:r>
            <a:endParaRPr lang="en-US" b="1" dirty="0"/>
          </a:p>
          <a:p>
            <a:r>
              <a:rPr lang="en-US" b="1" dirty="0"/>
              <a:t>Search </a:t>
            </a:r>
            <a:r>
              <a:rPr lang="en-US" b="1" dirty="0" smtClean="0"/>
              <a:t>Patients.</a:t>
            </a:r>
          </a:p>
          <a:p>
            <a:r>
              <a:rPr lang="en-US" b="1" dirty="0" smtClean="0"/>
              <a:t>Show Patient History.</a:t>
            </a:r>
            <a:endParaRPr lang="en-US" b="1" dirty="0"/>
          </a:p>
          <a:p>
            <a:r>
              <a:rPr lang="en-US" b="1" dirty="0"/>
              <a:t>Create Lab </a:t>
            </a:r>
            <a:r>
              <a:rPr lang="en-US" b="1" dirty="0" smtClean="0"/>
              <a:t>Report.</a:t>
            </a:r>
            <a:endParaRPr lang="en-US" b="1" dirty="0"/>
          </a:p>
          <a:p>
            <a:r>
              <a:rPr lang="en-US" b="1" dirty="0"/>
              <a:t>Display Lab </a:t>
            </a:r>
            <a:r>
              <a:rPr lang="en-US" b="1" dirty="0" smtClean="0"/>
              <a:t>Report.</a:t>
            </a:r>
            <a:endParaRPr lang="en-US" b="1" dirty="0"/>
          </a:p>
          <a:p>
            <a:r>
              <a:rPr lang="en-US" b="1" dirty="0"/>
              <a:t>Display Doctors </a:t>
            </a:r>
            <a:r>
              <a:rPr lang="en-US" b="1" dirty="0" smtClean="0"/>
              <a:t>List.</a:t>
            </a:r>
          </a:p>
          <a:p>
            <a:r>
              <a:rPr lang="en-US" b="1" dirty="0" smtClean="0"/>
              <a:t>Generate Medical Bill.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E644C-9C09-42BB-9C3B-31EF0EC5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268413"/>
            <a:ext cx="7508383" cy="5145266"/>
          </a:xfrm>
        </p:spPr>
      </p:pic>
    </p:spTree>
    <p:extLst>
      <p:ext uri="{BB962C8B-B14F-4D97-AF65-F5344CB8AC3E}">
        <p14:creationId xmlns:p14="http://schemas.microsoft.com/office/powerpoint/2010/main" val="4740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AD526-2880-4764-A972-6B61E0D3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" b="5479"/>
          <a:stretch/>
        </p:blipFill>
        <p:spPr>
          <a:xfrm>
            <a:off x="335188" y="1016000"/>
            <a:ext cx="8605612" cy="5181600"/>
          </a:xfrm>
        </p:spPr>
      </p:pic>
    </p:spTree>
    <p:extLst>
      <p:ext uri="{BB962C8B-B14F-4D97-AF65-F5344CB8AC3E}">
        <p14:creationId xmlns:p14="http://schemas.microsoft.com/office/powerpoint/2010/main" val="531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92EC8-8F55-48D2-97D8-7D800B8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of Console And WPF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1294171"/>
            <a:ext cx="4739426" cy="4810415"/>
          </a:xfrm>
        </p:spPr>
      </p:pic>
    </p:spTree>
    <p:extLst>
      <p:ext uri="{BB962C8B-B14F-4D97-AF65-F5344CB8AC3E}">
        <p14:creationId xmlns:p14="http://schemas.microsoft.com/office/powerpoint/2010/main" val="33681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1629412"/>
            <a:ext cx="8531225" cy="4331013"/>
          </a:xfrm>
        </p:spPr>
      </p:pic>
    </p:spTree>
    <p:extLst>
      <p:ext uri="{BB962C8B-B14F-4D97-AF65-F5344CB8AC3E}">
        <p14:creationId xmlns:p14="http://schemas.microsoft.com/office/powerpoint/2010/main" val="12676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1 - 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8" y="1268413"/>
            <a:ext cx="8473625" cy="4908550"/>
          </a:xfrm>
        </p:spPr>
      </p:pic>
    </p:spTree>
    <p:extLst>
      <p:ext uri="{BB962C8B-B14F-4D97-AF65-F5344CB8AC3E}">
        <p14:creationId xmlns:p14="http://schemas.microsoft.com/office/powerpoint/2010/main" val="23322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2 - Screenshots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4" t="16840" r="32217" b="25849"/>
          <a:stretch/>
        </p:blipFill>
        <p:spPr>
          <a:xfrm>
            <a:off x="862885" y="1867436"/>
            <a:ext cx="6985088" cy="3876542"/>
          </a:xfrm>
        </p:spPr>
      </p:pic>
    </p:spTree>
    <p:extLst>
      <p:ext uri="{BB962C8B-B14F-4D97-AF65-F5344CB8AC3E}">
        <p14:creationId xmlns:p14="http://schemas.microsoft.com/office/powerpoint/2010/main" val="18985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ADE42-E43B-4ACA-A2AF-358B3D2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3 - Screenshots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8" y="1004552"/>
            <a:ext cx="8473625" cy="5172411"/>
          </a:xfrm>
        </p:spPr>
      </p:pic>
    </p:spTree>
    <p:extLst>
      <p:ext uri="{BB962C8B-B14F-4D97-AF65-F5344CB8AC3E}">
        <p14:creationId xmlns:p14="http://schemas.microsoft.com/office/powerpoint/2010/main" val="24237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6C81F9DB-9DB6-478C-B029-122D380A8C9B}" vid="{842A89BB-942D-4468-A868-2301606048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XX Template</Template>
  <TotalTime>500</TotalTime>
  <Words>115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Verdana</vt:lpstr>
      <vt:lpstr>Wingdings</vt:lpstr>
      <vt:lpstr>Capgemini 2017_Cover slides</vt:lpstr>
      <vt:lpstr>think-cell Slide</vt:lpstr>
      <vt:lpstr>Hospital Management    System</vt:lpstr>
      <vt:lpstr>Introduction</vt:lpstr>
      <vt:lpstr>Use Case Diagram</vt:lpstr>
      <vt:lpstr>Class Diagram</vt:lpstr>
      <vt:lpstr>Architecture of Console And WPF</vt:lpstr>
      <vt:lpstr>Architecture of MVC</vt:lpstr>
      <vt:lpstr>Phase 1 - Screenshots</vt:lpstr>
      <vt:lpstr>Phase 2 - Screenshots</vt:lpstr>
      <vt:lpstr>Phase 3 - Screenshots</vt:lpstr>
      <vt:lpstr>Future Enhancement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Patil, Shital</dc:creator>
  <cp:lastModifiedBy>ADMIN</cp:lastModifiedBy>
  <cp:revision>33</cp:revision>
  <dcterms:created xsi:type="dcterms:W3CDTF">2019-08-07T09:26:51Z</dcterms:created>
  <dcterms:modified xsi:type="dcterms:W3CDTF">2019-09-03T05:42:56Z</dcterms:modified>
</cp:coreProperties>
</file>