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fi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E88DA-37D5-DF4B-D192-693B45EB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23" y="1051484"/>
            <a:ext cx="3491753" cy="26188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A3172B-5C6B-FA15-AA28-BB3D06BE9A93}"/>
              </a:ext>
            </a:extLst>
          </p:cNvPr>
          <p:cNvSpPr/>
          <p:nvPr/>
        </p:nvSpPr>
        <p:spPr>
          <a:xfrm>
            <a:off x="4484782" y="1685140"/>
            <a:ext cx="3491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AEEB8-E27D-E9E2-D377-94578C01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034371" y="1051484"/>
            <a:ext cx="3491753" cy="2618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7E1EF-D86C-71B1-2468-5F09C415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47" y="3670299"/>
            <a:ext cx="3491753" cy="2618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4BB236-42F1-98A5-0E2F-B8E7B59CCCD8}"/>
              </a:ext>
            </a:extLst>
          </p:cNvPr>
          <p:cNvSpPr txBox="1"/>
          <p:nvPr/>
        </p:nvSpPr>
        <p:spPr>
          <a:xfrm>
            <a:off x="527423" y="4518041"/>
            <a:ext cx="3066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It’s operate the drone to navigate, launch, and land the aircraft</a:t>
            </a:r>
          </a:p>
        </p:txBody>
      </p:sp>
      <p:pic>
        <p:nvPicPr>
          <p:cNvPr id="17" name="Graphic 16" descr="Arrow Slight curve">
            <a:extLst>
              <a:ext uri="{FF2B5EF4-FFF2-40B4-BE49-F238E27FC236}">
                <a16:creationId xmlns:a16="http://schemas.microsoft.com/office/drawing/2014/main" id="{1F21D78E-4797-A992-37B1-4E0CA5B5D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2547" y="4526971"/>
            <a:ext cx="914400" cy="914400"/>
          </a:xfrm>
          <a:prstGeom prst="rect">
            <a:avLst/>
          </a:prstGeom>
        </p:spPr>
      </p:pic>
      <p:pic>
        <p:nvPicPr>
          <p:cNvPr id="19" name="Graphic 18" descr="Arrow Clockwise curve">
            <a:extLst>
              <a:ext uri="{FF2B5EF4-FFF2-40B4-BE49-F238E27FC236}">
                <a16:creationId xmlns:a16="http://schemas.microsoft.com/office/drawing/2014/main" id="{2CA987F5-4516-B0AC-CC2A-9B5B9F3CF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1323" y="3670299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F341164-A6AB-FD29-9BC3-D662ECDFEBD1}"/>
              </a:ext>
            </a:extLst>
          </p:cNvPr>
          <p:cNvSpPr txBox="1"/>
          <p:nvPr/>
        </p:nvSpPr>
        <p:spPr>
          <a:xfrm>
            <a:off x="8789647" y="464112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Controllers communicate with the drone using radio waves, such as Wi-Fi. </a:t>
            </a:r>
          </a:p>
        </p:txBody>
      </p:sp>
      <p:pic>
        <p:nvPicPr>
          <p:cNvPr id="27" name="Graphic 26" descr="Arrow Clockwise curve">
            <a:extLst>
              <a:ext uri="{FF2B5EF4-FFF2-40B4-BE49-F238E27FC236}">
                <a16:creationId xmlns:a16="http://schemas.microsoft.com/office/drawing/2014/main" id="{C97ED344-6E1D-DF71-F963-7AB886913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9924" y="3813263"/>
            <a:ext cx="914400" cy="914400"/>
          </a:xfrm>
          <a:prstGeom prst="rect">
            <a:avLst/>
          </a:prstGeom>
        </p:spPr>
      </p:pic>
      <p:pic>
        <p:nvPicPr>
          <p:cNvPr id="28" name="Graphic 27" descr="Arrow Straight">
            <a:extLst>
              <a:ext uri="{FF2B5EF4-FFF2-40B4-BE49-F238E27FC236}">
                <a16:creationId xmlns:a16="http://schemas.microsoft.com/office/drawing/2014/main" id="{C181B52D-A590-5608-D810-4145A9421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6535" y="48706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4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Bahnschrift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aakashverma6376@outlook.com</dc:creator>
  <cp:lastModifiedBy>aakashverma6376@outlook.com</cp:lastModifiedBy>
  <cp:revision>1</cp:revision>
  <dcterms:created xsi:type="dcterms:W3CDTF">2022-07-25T16:21:22Z</dcterms:created>
  <dcterms:modified xsi:type="dcterms:W3CDTF">2022-07-25T16:37:59Z</dcterms:modified>
</cp:coreProperties>
</file>