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1C42-2EF8-23F0-7A93-A08137580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A25E25-1EFB-4BA6-0FDA-823AF54D0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FB26FD-FE39-06E4-463A-4D9B8ADE31EA}"/>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5" name="Footer Placeholder 4">
            <a:extLst>
              <a:ext uri="{FF2B5EF4-FFF2-40B4-BE49-F238E27FC236}">
                <a16:creationId xmlns:a16="http://schemas.microsoft.com/office/drawing/2014/main" id="{FF9EACE9-86CC-83C4-5879-D109A2277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424A7-B2CD-1E03-DB72-65F5ED133A4D}"/>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301298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BDCE-9A66-A6D6-45C8-76C7301580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8599D-18DC-6050-05A5-54D21C920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A9C86-1219-D26C-2DDD-A995523EBFB4}"/>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5" name="Footer Placeholder 4">
            <a:extLst>
              <a:ext uri="{FF2B5EF4-FFF2-40B4-BE49-F238E27FC236}">
                <a16:creationId xmlns:a16="http://schemas.microsoft.com/office/drawing/2014/main" id="{12FEDBE8-41FF-0FD4-61A9-3548E1527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DEB0B-6C08-A213-F733-9D3D2B86C938}"/>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143766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A3C8D-002C-70DC-93C9-B10C84E4D9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4A5A8-5C67-E021-90B9-BA14CD67E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F4947-7568-27C9-932D-784F130D48B4}"/>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5" name="Footer Placeholder 4">
            <a:extLst>
              <a:ext uri="{FF2B5EF4-FFF2-40B4-BE49-F238E27FC236}">
                <a16:creationId xmlns:a16="http://schemas.microsoft.com/office/drawing/2014/main" id="{B8CF1775-9AB0-0E48-9BE8-9CFD74C81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CD505-B81D-E17C-BE23-9756A774F760}"/>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134457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93CB-072B-23EE-ED37-9D68453E26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E79741-F7A7-BE3E-5B0A-6ADDC15A4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95523-C825-A6C5-165D-DF6251BFD59E}"/>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5" name="Footer Placeholder 4">
            <a:extLst>
              <a:ext uri="{FF2B5EF4-FFF2-40B4-BE49-F238E27FC236}">
                <a16:creationId xmlns:a16="http://schemas.microsoft.com/office/drawing/2014/main" id="{29577E2E-0C8A-2982-1D77-BFB20B2F7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A2F2A-8448-7ABD-B6DE-2C4582C1427B}"/>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205711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0082-7E6E-274D-EC8F-DFDCB5AD7E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0CC27A-8EA8-040A-F6E7-E93C53FB3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7E43C-0630-C1C6-3F48-481665F13E32}"/>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5" name="Footer Placeholder 4">
            <a:extLst>
              <a:ext uri="{FF2B5EF4-FFF2-40B4-BE49-F238E27FC236}">
                <a16:creationId xmlns:a16="http://schemas.microsoft.com/office/drawing/2014/main" id="{6AD9739F-14FD-66F6-C386-CF825B7A1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33DFB-913B-ADD0-3025-B91611F945D7}"/>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184270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2F68-5639-A450-92CB-4EC07CF610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C8269-ABE1-BF47-B3C6-A011C651F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5A9BC3-12A8-FDCA-23FE-904F98E5C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BE0BD5-2DD1-E7C3-34B6-5B8AE1BB1A3B}"/>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6" name="Footer Placeholder 5">
            <a:extLst>
              <a:ext uri="{FF2B5EF4-FFF2-40B4-BE49-F238E27FC236}">
                <a16:creationId xmlns:a16="http://schemas.microsoft.com/office/drawing/2014/main" id="{C2E69DA6-9051-A9E8-B3CB-49949950E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E0645-6619-06C4-7313-082F78EBCC37}"/>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380188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5B9A-871F-C8D7-3D85-CD9A00EEAB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74B08D-E5E2-29DB-939E-572399796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16C9B-12F0-151A-B703-20F5419BEC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A3F9FA-FB01-F291-4187-3C22B968E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6FDCE-E3FA-C7CD-6F47-702E1678D3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A48B9C-0ED7-202F-B66A-190C3D4D47F6}"/>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8" name="Footer Placeholder 7">
            <a:extLst>
              <a:ext uri="{FF2B5EF4-FFF2-40B4-BE49-F238E27FC236}">
                <a16:creationId xmlns:a16="http://schemas.microsoft.com/office/drawing/2014/main" id="{78F606EA-5431-C774-31E9-F73E8B1BC5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D3982A-5B23-9D94-C6B1-3D4DBADB233F}"/>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217915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8477-B594-4146-A4BF-8978723FC7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895680-94B0-B75C-8773-006ACD4ACF8C}"/>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4" name="Footer Placeholder 3">
            <a:extLst>
              <a:ext uri="{FF2B5EF4-FFF2-40B4-BE49-F238E27FC236}">
                <a16:creationId xmlns:a16="http://schemas.microsoft.com/office/drawing/2014/main" id="{4E64E630-E398-94AE-2DE8-53D175C700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56BA2E-6467-CE71-8C17-46BFC837DD82}"/>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313994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9A01F-5628-517D-B574-CE4BC15F661B}"/>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3" name="Footer Placeholder 2">
            <a:extLst>
              <a:ext uri="{FF2B5EF4-FFF2-40B4-BE49-F238E27FC236}">
                <a16:creationId xmlns:a16="http://schemas.microsoft.com/office/drawing/2014/main" id="{E4559570-7AA2-9A2B-CD83-589172A2A1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5C2A88-4B1B-7686-B92B-AB069DC2F09D}"/>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42297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7E90-513E-6B8C-A640-1D39D89CD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E778A9-C6A9-2EF4-C854-9BD1D20DD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276740-DFA2-B465-9A09-AAC02D54A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FF5058-7844-8551-D3FE-34ECA98A9498}"/>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6" name="Footer Placeholder 5">
            <a:extLst>
              <a:ext uri="{FF2B5EF4-FFF2-40B4-BE49-F238E27FC236}">
                <a16:creationId xmlns:a16="http://schemas.microsoft.com/office/drawing/2014/main" id="{D487F256-1371-FFCA-A350-50FDF3C5DC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0CCB92-EA12-B3DC-CFE4-34C27D96FCBE}"/>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20844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0252-D460-3A40-8FB7-45FA84D2A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B44E3F-B4D1-68CF-3216-2409EF722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AAB698-B8B7-82A0-7E3F-D2F5BFA95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5A466-859A-22E7-AD83-03A6B983386D}"/>
              </a:ext>
            </a:extLst>
          </p:cNvPr>
          <p:cNvSpPr>
            <a:spLocks noGrp="1"/>
          </p:cNvSpPr>
          <p:nvPr>
            <p:ph type="dt" sz="half" idx="10"/>
          </p:nvPr>
        </p:nvSpPr>
        <p:spPr/>
        <p:txBody>
          <a:bodyPr/>
          <a:lstStyle/>
          <a:p>
            <a:fld id="{02D585BC-3DFA-47B3-8318-104A4250639B}" type="datetimeFigureOut">
              <a:rPr lang="en-IN" smtClean="0"/>
              <a:t>25-07-2022</a:t>
            </a:fld>
            <a:endParaRPr lang="en-IN"/>
          </a:p>
        </p:txBody>
      </p:sp>
      <p:sp>
        <p:nvSpPr>
          <p:cNvPr id="6" name="Footer Placeholder 5">
            <a:extLst>
              <a:ext uri="{FF2B5EF4-FFF2-40B4-BE49-F238E27FC236}">
                <a16:creationId xmlns:a16="http://schemas.microsoft.com/office/drawing/2014/main" id="{F7936DD0-82A6-D2A9-EE3F-7A8812A7A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0ABFBC-D974-59C1-DDA4-B3BD9D7E7892}"/>
              </a:ext>
            </a:extLst>
          </p:cNvPr>
          <p:cNvSpPr>
            <a:spLocks noGrp="1"/>
          </p:cNvSpPr>
          <p:nvPr>
            <p:ph type="sldNum" sz="quarter" idx="12"/>
          </p:nvPr>
        </p:nvSpPr>
        <p:spPr/>
        <p:txBody>
          <a:bodyPr/>
          <a:lstStyle/>
          <a:p>
            <a:fld id="{07C3D5EE-9BFB-4884-81A1-0EB50D7FCF47}" type="slidenum">
              <a:rPr lang="en-IN" smtClean="0"/>
              <a:t>‹#›</a:t>
            </a:fld>
            <a:endParaRPr lang="en-IN"/>
          </a:p>
        </p:txBody>
      </p:sp>
    </p:spTree>
    <p:extLst>
      <p:ext uri="{BB962C8B-B14F-4D97-AF65-F5344CB8AC3E}">
        <p14:creationId xmlns:p14="http://schemas.microsoft.com/office/powerpoint/2010/main" val="197209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DC998-CC0A-E66A-8C7C-21986BD7A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4A02BE-EABA-2B98-7D92-4D73BA65E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26EB5-F982-032D-C286-3C74A0431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585BC-3DFA-47B3-8318-104A4250639B}" type="datetimeFigureOut">
              <a:rPr lang="en-IN" smtClean="0"/>
              <a:t>25-07-2022</a:t>
            </a:fld>
            <a:endParaRPr lang="en-IN"/>
          </a:p>
        </p:txBody>
      </p:sp>
      <p:sp>
        <p:nvSpPr>
          <p:cNvPr id="5" name="Footer Placeholder 4">
            <a:extLst>
              <a:ext uri="{FF2B5EF4-FFF2-40B4-BE49-F238E27FC236}">
                <a16:creationId xmlns:a16="http://schemas.microsoft.com/office/drawing/2014/main" id="{2FF82B74-7C97-FA07-C335-C3AAA2073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216E1E-4153-98BD-7FE5-F969EC00B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3D5EE-9BFB-4884-81A1-0EB50D7FCF47}" type="slidenum">
              <a:rPr lang="en-IN" smtClean="0"/>
              <a:t>‹#›</a:t>
            </a:fld>
            <a:endParaRPr lang="en-IN"/>
          </a:p>
        </p:txBody>
      </p:sp>
    </p:spTree>
    <p:extLst>
      <p:ext uri="{BB962C8B-B14F-4D97-AF65-F5344CB8AC3E}">
        <p14:creationId xmlns:p14="http://schemas.microsoft.com/office/powerpoint/2010/main" val="52829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B8D676-117B-E0BE-3EAA-8C3D391DB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891118"/>
          </a:xfrm>
          <a:prstGeom prst="rect">
            <a:avLst/>
          </a:prstGeom>
        </p:spPr>
      </p:pic>
      <p:sp>
        <p:nvSpPr>
          <p:cNvPr id="17" name="TextBox 16">
            <a:extLst>
              <a:ext uri="{FF2B5EF4-FFF2-40B4-BE49-F238E27FC236}">
                <a16:creationId xmlns:a16="http://schemas.microsoft.com/office/drawing/2014/main" id="{7D00788D-1665-FEE5-F201-9D29A5FE470C}"/>
              </a:ext>
            </a:extLst>
          </p:cNvPr>
          <p:cNvSpPr txBox="1"/>
          <p:nvPr/>
        </p:nvSpPr>
        <p:spPr>
          <a:xfrm>
            <a:off x="0" y="2891118"/>
            <a:ext cx="12192000" cy="5262979"/>
          </a:xfrm>
          <a:prstGeom prst="rect">
            <a:avLst/>
          </a:prstGeom>
          <a:solidFill>
            <a:schemeClr val="tx2"/>
          </a:solid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bg1"/>
                </a:solidFill>
                <a:latin typeface="arial" panose="020B0604020202020204" pitchFamily="34" charset="0"/>
              </a:rPr>
              <a:t>TRAFFIC MANAGEMENT SYTEM </a:t>
            </a:r>
            <a:endParaRPr lang="en-US" sz="4400" b="1" i="0" dirty="0">
              <a:ln/>
              <a:solidFill>
                <a:schemeClr val="bg1"/>
              </a:solidFill>
              <a:latin typeface="arial" panose="020B0604020202020204" pitchFamily="34" charset="0"/>
            </a:endParaRPr>
          </a:p>
          <a:p>
            <a:pPr algn="ctr"/>
            <a:endParaRPr lang="en-US" b="1" dirty="0">
              <a:ln/>
              <a:solidFill>
                <a:schemeClr val="accent4"/>
              </a:solidFill>
              <a:latin typeface="arial" panose="020B0604020202020204" pitchFamily="34" charset="0"/>
            </a:endParaRPr>
          </a:p>
          <a:p>
            <a:pPr algn="ctr"/>
            <a:endParaRPr lang="en-US" b="1" i="0" dirty="0">
              <a:ln/>
              <a:solidFill>
                <a:schemeClr val="accent4"/>
              </a:solidFill>
              <a:latin typeface="Algerian" panose="04020705040A02060702" pitchFamily="82" charset="0"/>
            </a:endParaRPr>
          </a:p>
          <a:p>
            <a:pPr algn="ctr"/>
            <a:r>
              <a:rPr lang="en-US" i="0" dirty="0">
                <a:ln/>
                <a:solidFill>
                  <a:schemeClr val="bg1"/>
                </a:solidFill>
                <a:latin typeface="Bahnschrift SemiBold" panose="020B0502040204020203" pitchFamily="34" charset="0"/>
              </a:rPr>
              <a:t>The purpose of Traffic Management System is to improve transport operations and transport services profitability, reduce traffic jams and fatalities, provide sufficient driving training, maintain road infrastructure, and maintain traffic law enforcement</a:t>
            </a:r>
            <a:r>
              <a:rPr lang="en-US" b="1" i="0" dirty="0">
                <a:ln/>
                <a:solidFill>
                  <a:schemeClr val="bg1"/>
                </a:solidFill>
                <a:latin typeface="Algerian" panose="04020705040A02060702" pitchFamily="82" charset="0"/>
              </a:rPr>
              <a:t>.</a:t>
            </a:r>
          </a:p>
          <a:p>
            <a:pPr algn="ctr"/>
            <a:endParaRPr lang="en-US" b="1" dirty="0">
              <a:ln/>
              <a:solidFill>
                <a:schemeClr val="accent4"/>
              </a:solidFill>
              <a:latin typeface="arial" panose="020B0604020202020204" pitchFamily="34" charset="0"/>
            </a:endParaRPr>
          </a:p>
          <a:p>
            <a:pPr algn="ctr"/>
            <a:endParaRPr lang="en-US" i="0" dirty="0">
              <a:ln w="0"/>
              <a:effectLst>
                <a:outerShdw blurRad="38100" dist="19050" dir="2700000" algn="tl" rotWithShape="0">
                  <a:schemeClr val="dk1">
                    <a:alpha val="40000"/>
                  </a:schemeClr>
                </a:outerShdw>
              </a:effectLst>
              <a:latin typeface="arial" panose="020B0604020202020204" pitchFamily="34" charset="0"/>
            </a:endParaRPr>
          </a:p>
          <a:p>
            <a:pPr algn="ctr"/>
            <a:r>
              <a:rPr lang="en-US" i="0" dirty="0">
                <a:ln w="0"/>
                <a:effectLst>
                  <a:outerShdw blurRad="38100" dist="19050" dir="2700000" algn="tl" rotWithShape="0">
                    <a:schemeClr val="dk1">
                      <a:alpha val="40000"/>
                    </a:schemeClr>
                  </a:outerShdw>
                </a:effectLst>
                <a:latin typeface="arial" panose="020B0604020202020204" pitchFamily="34" charset="0"/>
              </a:rPr>
              <a:t>The purpose of Traffic Management System is to improve transport operations and transport services profitability, reduce traffic jams and fatalities, provide sufficient driving </a:t>
            </a:r>
            <a:r>
              <a:rPr lang="en-US" i="0" dirty="0">
                <a:ln w="0"/>
                <a:effectLst>
                  <a:outerShdw blurRad="38100" dist="19050" dir="2700000" algn="tl" rotWithShape="0">
                    <a:schemeClr val="dk1">
                      <a:alpha val="40000"/>
                    </a:schemeClr>
                  </a:outerShdw>
                </a:effectLst>
                <a:latin typeface="Cascadia Code" panose="020B0609020000020004" pitchFamily="49" charset="0"/>
                <a:ea typeface="Cascadia Code" panose="020B0609020000020004" pitchFamily="49" charset="0"/>
                <a:cs typeface="Cascadia Code" panose="020B0609020000020004" pitchFamily="49" charset="0"/>
              </a:rPr>
              <a:t>training</a:t>
            </a:r>
            <a:r>
              <a:rPr lang="en-US" i="0" dirty="0">
                <a:ln w="0"/>
                <a:effectLst>
                  <a:outerShdw blurRad="38100" dist="19050" dir="2700000" algn="tl" rotWithShape="0">
                    <a:schemeClr val="dk1">
                      <a:alpha val="40000"/>
                    </a:schemeClr>
                  </a:outerShdw>
                </a:effectLst>
                <a:latin typeface="arial" panose="020B0604020202020204" pitchFamily="34" charset="0"/>
              </a:rPr>
              <a:t>, maintain road infrastructure, and maintain traffic law enforcement</a:t>
            </a:r>
          </a:p>
          <a:p>
            <a:pPr algn="ctr"/>
            <a:endParaRPr lang="en-US" dirty="0">
              <a:ln w="0"/>
              <a:effectLst>
                <a:outerShdw blurRad="38100" dist="19050" dir="2700000" algn="tl" rotWithShape="0">
                  <a:schemeClr val="dk1">
                    <a:alpha val="40000"/>
                  </a:schemeClr>
                </a:outerShdw>
              </a:effectLst>
              <a:latin typeface="arial" panose="020B0604020202020204" pitchFamily="34" charset="0"/>
            </a:endParaRPr>
          </a:p>
          <a:p>
            <a:pPr algn="r"/>
            <a:endParaRPr lang="en-US" sz="2000" dirty="0">
              <a:ln w="0"/>
              <a:effectLst>
                <a:outerShdw blurRad="38100" dist="19050" dir="2700000" algn="tl" rotWithShape="0">
                  <a:schemeClr val="dk1">
                    <a:alpha val="40000"/>
                  </a:schemeClr>
                </a:outerShdw>
              </a:effectLst>
              <a:latin typeface="arial" panose="020B0604020202020204" pitchFamily="34" charset="0"/>
            </a:endParaRPr>
          </a:p>
          <a:p>
            <a:pPr algn="r"/>
            <a:r>
              <a:rPr lang="en-US" sz="2000" dirty="0">
                <a:ln w="0"/>
                <a:effectLst>
                  <a:outerShdw blurRad="38100" dist="19050" dir="2700000" algn="tl" rotWithShape="0">
                    <a:schemeClr val="dk1">
                      <a:alpha val="40000"/>
                    </a:schemeClr>
                  </a:outerShdw>
                </a:effectLst>
                <a:latin typeface="arial" panose="020B0604020202020204" pitchFamily="34" charset="0"/>
              </a:rPr>
              <a:t>USING DRONE SCIENCE AND ML ALGORITHM</a:t>
            </a:r>
            <a:endParaRPr lang="en-IN" sz="2000" dirty="0">
              <a:ln w="0"/>
              <a:effectLst>
                <a:outerShdw blurRad="38100" dist="19050" dir="2700000" algn="tl" rotWithShape="0">
                  <a:schemeClr val="dk1">
                    <a:alpha val="40000"/>
                  </a:schemeClr>
                </a:outerShdw>
              </a:effectLst>
            </a:endParaRPr>
          </a:p>
          <a:p>
            <a:pPr algn="ctr"/>
            <a:endParaRPr lang="en-US" b="1" i="0" dirty="0">
              <a:ln/>
              <a:solidFill>
                <a:schemeClr val="accent4"/>
              </a:solidFill>
              <a:latin typeface="arial" panose="020B0604020202020204" pitchFamily="34" charset="0"/>
            </a:endParaRPr>
          </a:p>
          <a:p>
            <a:pPr algn="ctr"/>
            <a:endParaRPr lang="en-IN" b="1" dirty="0">
              <a:ln/>
              <a:solidFill>
                <a:schemeClr val="accent4"/>
              </a:solidFill>
            </a:endParaRPr>
          </a:p>
          <a:p>
            <a:pPr algn="ctr"/>
            <a:endParaRPr lang="en-IN" b="1" dirty="0">
              <a:ln/>
              <a:solidFill>
                <a:schemeClr val="accent4"/>
              </a:solidFill>
            </a:endParaRPr>
          </a:p>
        </p:txBody>
      </p:sp>
      <p:pic>
        <p:nvPicPr>
          <p:cNvPr id="20" name="Graphic 19" descr="Head with gears">
            <a:extLst>
              <a:ext uri="{FF2B5EF4-FFF2-40B4-BE49-F238E27FC236}">
                <a16:creationId xmlns:a16="http://schemas.microsoft.com/office/drawing/2014/main" id="{A701BB5D-C06F-27FD-5BC3-08DA93875A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6678706"/>
            <a:ext cx="914400" cy="914400"/>
          </a:xfrm>
          <a:prstGeom prst="rect">
            <a:avLst/>
          </a:prstGeom>
        </p:spPr>
      </p:pic>
      <p:pic>
        <p:nvPicPr>
          <p:cNvPr id="22" name="Graphic 21" descr="Arrow Rotate right">
            <a:extLst>
              <a:ext uri="{FF2B5EF4-FFF2-40B4-BE49-F238E27FC236}">
                <a16:creationId xmlns:a16="http://schemas.microsoft.com/office/drawing/2014/main" id="{EAD4581C-D156-1CC9-36FF-57FBF631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4858521"/>
            <a:ext cx="815788" cy="815788"/>
          </a:xfrm>
          <a:prstGeom prst="rect">
            <a:avLst/>
          </a:prstGeom>
        </p:spPr>
      </p:pic>
      <p:pic>
        <p:nvPicPr>
          <p:cNvPr id="23" name="Graphic 22" descr="Arrow Rotate right">
            <a:extLst>
              <a:ext uri="{FF2B5EF4-FFF2-40B4-BE49-F238E27FC236}">
                <a16:creationId xmlns:a16="http://schemas.microsoft.com/office/drawing/2014/main" id="{48ECC58A-FADC-AD50-30FB-2ED7666C0D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3504851"/>
            <a:ext cx="739937" cy="739937"/>
          </a:xfrm>
          <a:prstGeom prst="rect">
            <a:avLst/>
          </a:prstGeom>
        </p:spPr>
      </p:pic>
    </p:spTree>
    <p:extLst>
      <p:ext uri="{BB962C8B-B14F-4D97-AF65-F5344CB8AC3E}">
        <p14:creationId xmlns:p14="http://schemas.microsoft.com/office/powerpoint/2010/main" val="3494324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82</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Algerian</vt:lpstr>
      <vt:lpstr>Arial</vt:lpstr>
      <vt:lpstr>Arial</vt:lpstr>
      <vt:lpstr>Bahnschrift SemiBold</vt:lpstr>
      <vt:lpstr>Calibri</vt:lpstr>
      <vt:lpstr>Calibri Light</vt:lpstr>
      <vt:lpstr>Cascadia Code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aakashverma6376@outlook.com</dc:creator>
  <cp:lastModifiedBy>aakashverma6376@outlook.com</cp:lastModifiedBy>
  <cp:revision>2</cp:revision>
  <dcterms:created xsi:type="dcterms:W3CDTF">2022-07-24T20:59:42Z</dcterms:created>
  <dcterms:modified xsi:type="dcterms:W3CDTF">2022-07-24T21:05:45Z</dcterms:modified>
</cp:coreProperties>
</file>