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5" d="100"/>
          <a:sy n="85" d="100"/>
        </p:scale>
        <p:origin x="96"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7/19/2022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7/19/2022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image" Target="../media/image5.jfif"/><Relationship Id="rId1" Type="http://schemas.openxmlformats.org/officeDocument/2006/relationships/slideLayout" Target="../slideLayouts/slideLayout2.xml"/><Relationship Id="rId4" Type="http://schemas.openxmlformats.org/officeDocument/2006/relationships/image" Target="../media/image7.jfif"/></Relationships>
</file>

<file path=ppt/slides/_rels/slide4.xml.rels><?xml version="1.0" encoding="UTF-8" standalone="yes"?>
<Relationships xmlns="http://schemas.openxmlformats.org/package/2006/relationships"><Relationship Id="rId3" Type="http://schemas.openxmlformats.org/officeDocument/2006/relationships/image" Target="../media/image9.jfif"/><Relationship Id="rId2" Type="http://schemas.openxmlformats.org/officeDocument/2006/relationships/image" Target="../media/image8.jfif"/><Relationship Id="rId1" Type="http://schemas.openxmlformats.org/officeDocument/2006/relationships/slideLayout" Target="../slideLayouts/slideLayout2.xml"/><Relationship Id="rId4" Type="http://schemas.openxmlformats.org/officeDocument/2006/relationships/image" Target="../media/image10.jfif"/></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4FA67-9D15-B499-1312-83B9876FC11A}"/>
              </a:ext>
            </a:extLst>
          </p:cNvPr>
          <p:cNvSpPr>
            <a:spLocks noGrp="1"/>
          </p:cNvSpPr>
          <p:nvPr>
            <p:ph type="ctrTitle"/>
          </p:nvPr>
        </p:nvSpPr>
        <p:spPr/>
        <p:txBody>
          <a:bodyPr>
            <a:normAutofit/>
          </a:bodyPr>
          <a:lstStyle/>
          <a:p>
            <a:r>
              <a:rPr lang="en-IN" sz="4400" dirty="0"/>
              <a:t>Welcome to bharatvarsh</a:t>
            </a:r>
          </a:p>
        </p:txBody>
      </p:sp>
      <p:sp>
        <p:nvSpPr>
          <p:cNvPr id="3" name="Subtitle 2">
            <a:extLst>
              <a:ext uri="{FF2B5EF4-FFF2-40B4-BE49-F238E27FC236}">
                <a16:creationId xmlns:a16="http://schemas.microsoft.com/office/drawing/2014/main" id="{AE1CF009-AAF6-1B24-14AA-71B6C701B7CE}"/>
              </a:ext>
            </a:extLst>
          </p:cNvPr>
          <p:cNvSpPr>
            <a:spLocks noGrp="1"/>
          </p:cNvSpPr>
          <p:nvPr>
            <p:ph type="subTitle" idx="1"/>
          </p:nvPr>
        </p:nvSpPr>
        <p:spPr/>
        <p:txBody>
          <a:bodyPr/>
          <a:lstStyle/>
          <a:p>
            <a:r>
              <a:rPr lang="en-IN" dirty="0"/>
              <a:t>-Noble india</a:t>
            </a:r>
          </a:p>
          <a:p>
            <a:r>
              <a:rPr lang="en-IN" dirty="0"/>
              <a:t>-2022</a:t>
            </a:r>
          </a:p>
        </p:txBody>
      </p:sp>
    </p:spTree>
    <p:extLst>
      <p:ext uri="{BB962C8B-B14F-4D97-AF65-F5344CB8AC3E}">
        <p14:creationId xmlns:p14="http://schemas.microsoft.com/office/powerpoint/2010/main" val="2620037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656CC1-3B60-96C6-BBDE-1A0E29BA75AA}"/>
              </a:ext>
            </a:extLst>
          </p:cNvPr>
          <p:cNvPicPr>
            <a:picLocks noChangeAspect="1"/>
          </p:cNvPicPr>
          <p:nvPr/>
        </p:nvPicPr>
        <p:blipFill>
          <a:blip r:embed="rId2"/>
          <a:stretch>
            <a:fillRect/>
          </a:stretch>
        </p:blipFill>
        <p:spPr>
          <a:xfrm>
            <a:off x="4038600" y="146755"/>
            <a:ext cx="4114800" cy="3600450"/>
          </a:xfrm>
          <a:prstGeom prst="rect">
            <a:avLst/>
          </a:prstGeom>
        </p:spPr>
      </p:pic>
      <p:sp>
        <p:nvSpPr>
          <p:cNvPr id="6" name="TextBox 5">
            <a:extLst>
              <a:ext uri="{FF2B5EF4-FFF2-40B4-BE49-F238E27FC236}">
                <a16:creationId xmlns:a16="http://schemas.microsoft.com/office/drawing/2014/main" id="{00D62C72-7577-081A-8374-AAAC555D0639}"/>
              </a:ext>
            </a:extLst>
          </p:cNvPr>
          <p:cNvSpPr txBox="1"/>
          <p:nvPr/>
        </p:nvSpPr>
        <p:spPr>
          <a:xfrm>
            <a:off x="1117600" y="4278489"/>
            <a:ext cx="10239022" cy="2308324"/>
          </a:xfrm>
          <a:prstGeom prst="rect">
            <a:avLst/>
          </a:prstGeom>
          <a:noFill/>
        </p:spPr>
        <p:txBody>
          <a:bodyPr wrap="square" rtlCol="0">
            <a:spAutoFit/>
          </a:bodyPr>
          <a:lstStyle/>
          <a:p>
            <a:r>
              <a:rPr lang="en-IN" dirty="0"/>
              <a:t>Our main purpose to upgrade the drone system for our defence and surveys, </a:t>
            </a:r>
          </a:p>
          <a:p>
            <a:r>
              <a:rPr lang="en-IN" dirty="0"/>
              <a:t>And also solving the problems which we are facing in modern world.</a:t>
            </a:r>
          </a:p>
          <a:p>
            <a:endParaRPr lang="en-IN" dirty="0"/>
          </a:p>
          <a:p>
            <a:r>
              <a:rPr lang="en-IN" dirty="0"/>
              <a:t>Drones are basically many types, on which basis they are performs their task and the work under which they are working and for working,</a:t>
            </a:r>
          </a:p>
          <a:p>
            <a:r>
              <a:rPr lang="en-IN" dirty="0"/>
              <a:t>They are really prove helper machine in the pandemic timing where the people are not able to move out from their houses but drones carries the medicines and other important things which peoples and services are needed.</a:t>
            </a:r>
          </a:p>
        </p:txBody>
      </p:sp>
    </p:spTree>
    <p:extLst>
      <p:ext uri="{BB962C8B-B14F-4D97-AF65-F5344CB8AC3E}">
        <p14:creationId xmlns:p14="http://schemas.microsoft.com/office/powerpoint/2010/main" val="3496028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06041EB-794E-F05E-BAD0-6F2083161B31}"/>
              </a:ext>
            </a:extLst>
          </p:cNvPr>
          <p:cNvPicPr>
            <a:picLocks noChangeAspect="1"/>
          </p:cNvPicPr>
          <p:nvPr/>
        </p:nvPicPr>
        <p:blipFill>
          <a:blip r:embed="rId2"/>
          <a:stretch>
            <a:fillRect/>
          </a:stretch>
        </p:blipFill>
        <p:spPr>
          <a:xfrm>
            <a:off x="481330" y="79022"/>
            <a:ext cx="3533422" cy="5667022"/>
          </a:xfrm>
          <a:prstGeom prst="rect">
            <a:avLst/>
          </a:prstGeom>
        </p:spPr>
      </p:pic>
      <p:pic>
        <p:nvPicPr>
          <p:cNvPr id="10" name="Picture 9">
            <a:extLst>
              <a:ext uri="{FF2B5EF4-FFF2-40B4-BE49-F238E27FC236}">
                <a16:creationId xmlns:a16="http://schemas.microsoft.com/office/drawing/2014/main" id="{8D4FBCE6-DBC4-8437-0C85-187186A333A3}"/>
              </a:ext>
            </a:extLst>
          </p:cNvPr>
          <p:cNvPicPr>
            <a:picLocks noChangeAspect="1"/>
          </p:cNvPicPr>
          <p:nvPr/>
        </p:nvPicPr>
        <p:blipFill>
          <a:blip r:embed="rId3"/>
          <a:stretch>
            <a:fillRect/>
          </a:stretch>
        </p:blipFill>
        <p:spPr>
          <a:xfrm>
            <a:off x="4329289" y="79022"/>
            <a:ext cx="3533422" cy="5667022"/>
          </a:xfrm>
          <a:prstGeom prst="rect">
            <a:avLst/>
          </a:prstGeom>
        </p:spPr>
      </p:pic>
      <p:pic>
        <p:nvPicPr>
          <p:cNvPr id="12" name="Picture 11">
            <a:extLst>
              <a:ext uri="{FF2B5EF4-FFF2-40B4-BE49-F238E27FC236}">
                <a16:creationId xmlns:a16="http://schemas.microsoft.com/office/drawing/2014/main" id="{5DAE6729-5749-F641-BB3E-44B229592BC4}"/>
              </a:ext>
            </a:extLst>
          </p:cNvPr>
          <p:cNvPicPr>
            <a:picLocks noChangeAspect="1"/>
          </p:cNvPicPr>
          <p:nvPr/>
        </p:nvPicPr>
        <p:blipFill>
          <a:blip r:embed="rId4"/>
          <a:stretch>
            <a:fillRect/>
          </a:stretch>
        </p:blipFill>
        <p:spPr>
          <a:xfrm>
            <a:off x="8177248" y="79022"/>
            <a:ext cx="3507514" cy="5667022"/>
          </a:xfrm>
          <a:prstGeom prst="rect">
            <a:avLst/>
          </a:prstGeom>
        </p:spPr>
      </p:pic>
      <p:sp>
        <p:nvSpPr>
          <p:cNvPr id="13" name="TextBox 12">
            <a:extLst>
              <a:ext uri="{FF2B5EF4-FFF2-40B4-BE49-F238E27FC236}">
                <a16:creationId xmlns:a16="http://schemas.microsoft.com/office/drawing/2014/main" id="{448C7166-7A34-FC0E-F1D5-F95E63B2CEAA}"/>
              </a:ext>
            </a:extLst>
          </p:cNvPr>
          <p:cNvSpPr txBox="1"/>
          <p:nvPr/>
        </p:nvSpPr>
        <p:spPr>
          <a:xfrm>
            <a:off x="293511" y="5881512"/>
            <a:ext cx="6946759" cy="584775"/>
          </a:xfrm>
          <a:prstGeom prst="rect">
            <a:avLst/>
          </a:prstGeom>
          <a:noFill/>
        </p:spPr>
        <p:txBody>
          <a:bodyPr wrap="square" rtlCol="0">
            <a:spAutoFit/>
          </a:bodyPr>
          <a:lstStyle/>
          <a:p>
            <a:r>
              <a:rPr lang="en-IN" sz="3200" dirty="0"/>
              <a:t>Problem statements……..</a:t>
            </a:r>
          </a:p>
        </p:txBody>
      </p:sp>
    </p:spTree>
    <p:extLst>
      <p:ext uri="{BB962C8B-B14F-4D97-AF65-F5344CB8AC3E}">
        <p14:creationId xmlns:p14="http://schemas.microsoft.com/office/powerpoint/2010/main" val="128005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97F6C7-2E98-E9DC-73D7-245A5707204A}"/>
              </a:ext>
            </a:extLst>
          </p:cNvPr>
          <p:cNvPicPr>
            <a:picLocks noChangeAspect="1"/>
          </p:cNvPicPr>
          <p:nvPr/>
        </p:nvPicPr>
        <p:blipFill>
          <a:blip r:embed="rId2"/>
          <a:stretch>
            <a:fillRect/>
          </a:stretch>
        </p:blipFill>
        <p:spPr>
          <a:xfrm>
            <a:off x="376527" y="0"/>
            <a:ext cx="3559302" cy="5667022"/>
          </a:xfrm>
          <a:prstGeom prst="rect">
            <a:avLst/>
          </a:prstGeom>
        </p:spPr>
      </p:pic>
      <p:pic>
        <p:nvPicPr>
          <p:cNvPr id="7" name="Picture 6">
            <a:extLst>
              <a:ext uri="{FF2B5EF4-FFF2-40B4-BE49-F238E27FC236}">
                <a16:creationId xmlns:a16="http://schemas.microsoft.com/office/drawing/2014/main" id="{2A2823FE-E3EC-01B7-9B4F-FC655CC81BA5}"/>
              </a:ext>
            </a:extLst>
          </p:cNvPr>
          <p:cNvPicPr>
            <a:picLocks noChangeAspect="1"/>
          </p:cNvPicPr>
          <p:nvPr/>
        </p:nvPicPr>
        <p:blipFill>
          <a:blip r:embed="rId3"/>
          <a:stretch>
            <a:fillRect/>
          </a:stretch>
        </p:blipFill>
        <p:spPr>
          <a:xfrm>
            <a:off x="4093873" y="0"/>
            <a:ext cx="3808349" cy="5667022"/>
          </a:xfrm>
          <a:prstGeom prst="rect">
            <a:avLst/>
          </a:prstGeom>
        </p:spPr>
      </p:pic>
      <p:pic>
        <p:nvPicPr>
          <p:cNvPr id="9" name="Picture 8">
            <a:extLst>
              <a:ext uri="{FF2B5EF4-FFF2-40B4-BE49-F238E27FC236}">
                <a16:creationId xmlns:a16="http://schemas.microsoft.com/office/drawing/2014/main" id="{BFDC22EA-EE5B-5184-5F4F-1B2C910276A6}"/>
              </a:ext>
            </a:extLst>
          </p:cNvPr>
          <p:cNvPicPr>
            <a:picLocks noChangeAspect="1"/>
          </p:cNvPicPr>
          <p:nvPr/>
        </p:nvPicPr>
        <p:blipFill>
          <a:blip r:embed="rId4"/>
          <a:stretch>
            <a:fillRect/>
          </a:stretch>
        </p:blipFill>
        <p:spPr>
          <a:xfrm>
            <a:off x="8060266" y="0"/>
            <a:ext cx="3696462" cy="5667022"/>
          </a:xfrm>
          <a:prstGeom prst="rect">
            <a:avLst/>
          </a:prstGeom>
        </p:spPr>
      </p:pic>
      <p:sp>
        <p:nvSpPr>
          <p:cNvPr id="10" name="TextBox 9">
            <a:extLst>
              <a:ext uri="{FF2B5EF4-FFF2-40B4-BE49-F238E27FC236}">
                <a16:creationId xmlns:a16="http://schemas.microsoft.com/office/drawing/2014/main" id="{3776FB22-7CCB-0EFF-5493-27E2C7D4E11C}"/>
              </a:ext>
            </a:extLst>
          </p:cNvPr>
          <p:cNvSpPr txBox="1"/>
          <p:nvPr/>
        </p:nvSpPr>
        <p:spPr>
          <a:xfrm>
            <a:off x="376527" y="5724590"/>
            <a:ext cx="4639734" cy="584775"/>
          </a:xfrm>
          <a:prstGeom prst="rect">
            <a:avLst/>
          </a:prstGeom>
          <a:noFill/>
        </p:spPr>
        <p:txBody>
          <a:bodyPr wrap="square" rtlCol="0">
            <a:spAutoFit/>
          </a:bodyPr>
          <a:lstStyle/>
          <a:p>
            <a:r>
              <a:rPr lang="en-IN" sz="3200" dirty="0"/>
              <a:t>Problem statements…../</a:t>
            </a:r>
          </a:p>
        </p:txBody>
      </p:sp>
    </p:spTree>
    <p:extLst>
      <p:ext uri="{BB962C8B-B14F-4D97-AF65-F5344CB8AC3E}">
        <p14:creationId xmlns:p14="http://schemas.microsoft.com/office/powerpoint/2010/main" val="1915309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EF8D73-661D-EA83-D779-0B52868C368D}"/>
              </a:ext>
            </a:extLst>
          </p:cNvPr>
          <p:cNvPicPr>
            <a:picLocks noChangeAspect="1"/>
          </p:cNvPicPr>
          <p:nvPr/>
        </p:nvPicPr>
        <p:blipFill>
          <a:blip r:embed="rId2"/>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06B96320-276D-B398-C8ED-D2D3C88FE98E}"/>
              </a:ext>
            </a:extLst>
          </p:cNvPr>
          <p:cNvSpPr txBox="1"/>
          <p:nvPr/>
        </p:nvSpPr>
        <p:spPr>
          <a:xfrm>
            <a:off x="8850489" y="451555"/>
            <a:ext cx="3476977" cy="646331"/>
          </a:xfrm>
          <a:prstGeom prst="rect">
            <a:avLst/>
          </a:prstGeom>
          <a:noFill/>
        </p:spPr>
        <p:txBody>
          <a:bodyPr wrap="square" rtlCol="0">
            <a:spAutoFit/>
          </a:bodyPr>
          <a:lstStyle/>
          <a:p>
            <a:r>
              <a:rPr lang="en-IN" dirty="0">
                <a:solidFill>
                  <a:srgbClr val="FF0000"/>
                </a:solidFill>
              </a:rPr>
              <a:t>This is quadcopter and basically is  called drone……</a:t>
            </a:r>
          </a:p>
        </p:txBody>
      </p:sp>
    </p:spTree>
    <p:extLst>
      <p:ext uri="{BB962C8B-B14F-4D97-AF65-F5344CB8AC3E}">
        <p14:creationId xmlns:p14="http://schemas.microsoft.com/office/powerpoint/2010/main" val="3545222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4BCC5E-ADCA-3A52-3C63-44726D4DF9C5}"/>
              </a:ext>
            </a:extLst>
          </p:cNvPr>
          <p:cNvSpPr txBox="1"/>
          <p:nvPr/>
        </p:nvSpPr>
        <p:spPr>
          <a:xfrm>
            <a:off x="1456266" y="474133"/>
            <a:ext cx="9279468" cy="584775"/>
          </a:xfrm>
          <a:prstGeom prst="rect">
            <a:avLst/>
          </a:prstGeom>
          <a:noFill/>
        </p:spPr>
        <p:txBody>
          <a:bodyPr wrap="square" rtlCol="0">
            <a:spAutoFit/>
          </a:bodyPr>
          <a:lstStyle/>
          <a:p>
            <a:r>
              <a:rPr lang="en-IN" sz="3200" dirty="0"/>
              <a:t>Main Objective For The drones and problem statement</a:t>
            </a:r>
          </a:p>
        </p:txBody>
      </p:sp>
      <p:sp>
        <p:nvSpPr>
          <p:cNvPr id="6" name="TextBox 5">
            <a:extLst>
              <a:ext uri="{FF2B5EF4-FFF2-40B4-BE49-F238E27FC236}">
                <a16:creationId xmlns:a16="http://schemas.microsoft.com/office/drawing/2014/main" id="{ECDFCD6E-CA55-4FFC-3C16-9863B77D1628}"/>
              </a:ext>
            </a:extLst>
          </p:cNvPr>
          <p:cNvSpPr txBox="1"/>
          <p:nvPr/>
        </p:nvSpPr>
        <p:spPr>
          <a:xfrm>
            <a:off x="270934" y="1885245"/>
            <a:ext cx="2765778" cy="2585323"/>
          </a:xfrm>
          <a:prstGeom prst="rect">
            <a:avLst/>
          </a:prstGeom>
          <a:solidFill>
            <a:schemeClr val="bg1"/>
          </a:solidFill>
        </p:spPr>
        <p:txBody>
          <a:bodyPr wrap="square" rtlCol="0">
            <a:spAutoFit/>
          </a:bodyPr>
          <a:lstStyle/>
          <a:p>
            <a:r>
              <a:rPr lang="en-IN" dirty="0"/>
              <a:t>First thing is our drone is lift heavy weight and also with specific speed that the thing is not going to damage.</a:t>
            </a:r>
          </a:p>
          <a:p>
            <a:r>
              <a:rPr lang="en-IN" dirty="0"/>
              <a:t>A.I based drones, which perform in highly sensitive Areas to detect the unwanted data</a:t>
            </a:r>
          </a:p>
        </p:txBody>
      </p:sp>
      <p:sp>
        <p:nvSpPr>
          <p:cNvPr id="7" name="TextBox 6">
            <a:extLst>
              <a:ext uri="{FF2B5EF4-FFF2-40B4-BE49-F238E27FC236}">
                <a16:creationId xmlns:a16="http://schemas.microsoft.com/office/drawing/2014/main" id="{6C9E5ACD-15BA-EDD1-C827-B821316ED31D}"/>
              </a:ext>
            </a:extLst>
          </p:cNvPr>
          <p:cNvSpPr txBox="1"/>
          <p:nvPr/>
        </p:nvSpPr>
        <p:spPr>
          <a:xfrm>
            <a:off x="4724401" y="1885245"/>
            <a:ext cx="2528711" cy="2308324"/>
          </a:xfrm>
          <a:prstGeom prst="rect">
            <a:avLst/>
          </a:prstGeom>
          <a:solidFill>
            <a:schemeClr val="bg1"/>
          </a:solidFill>
        </p:spPr>
        <p:txBody>
          <a:bodyPr wrap="square" rtlCol="0">
            <a:spAutoFit/>
          </a:bodyPr>
          <a:lstStyle/>
          <a:p>
            <a:r>
              <a:rPr lang="en-IN" dirty="0"/>
              <a:t>Second thing is the quality of camera is best that data which is captured during the time of flying the drone.</a:t>
            </a:r>
          </a:p>
          <a:p>
            <a:r>
              <a:rPr lang="en-IN" dirty="0"/>
              <a:t>Object detection.</a:t>
            </a:r>
          </a:p>
          <a:p>
            <a:r>
              <a:rPr lang="en-IN" dirty="0"/>
              <a:t>Image and video quality is best.</a:t>
            </a:r>
          </a:p>
        </p:txBody>
      </p:sp>
      <p:sp>
        <p:nvSpPr>
          <p:cNvPr id="8" name="TextBox 7">
            <a:extLst>
              <a:ext uri="{FF2B5EF4-FFF2-40B4-BE49-F238E27FC236}">
                <a16:creationId xmlns:a16="http://schemas.microsoft.com/office/drawing/2014/main" id="{B4A2DB75-35EC-69CD-3A08-4BF1980C1343}"/>
              </a:ext>
            </a:extLst>
          </p:cNvPr>
          <p:cNvSpPr txBox="1"/>
          <p:nvPr/>
        </p:nvSpPr>
        <p:spPr>
          <a:xfrm>
            <a:off x="8940802" y="1885245"/>
            <a:ext cx="2427109" cy="2308324"/>
          </a:xfrm>
          <a:prstGeom prst="rect">
            <a:avLst/>
          </a:prstGeom>
          <a:solidFill>
            <a:schemeClr val="bg1"/>
          </a:solidFill>
        </p:spPr>
        <p:txBody>
          <a:bodyPr wrap="square" rtlCol="0">
            <a:spAutoFit/>
          </a:bodyPr>
          <a:lstStyle/>
          <a:p>
            <a:r>
              <a:rPr lang="en-IN" dirty="0"/>
              <a:t>Body must be strong for perform the challenges of monsoon and heavy winds.</a:t>
            </a:r>
          </a:p>
          <a:p>
            <a:r>
              <a:rPr lang="en-IN" dirty="0"/>
              <a:t>The body is covered by light exterior metal(nylon or carbon made) </a:t>
            </a:r>
          </a:p>
        </p:txBody>
      </p:sp>
    </p:spTree>
    <p:extLst>
      <p:ext uri="{BB962C8B-B14F-4D97-AF65-F5344CB8AC3E}">
        <p14:creationId xmlns:p14="http://schemas.microsoft.com/office/powerpoint/2010/main" val="2335238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94FEBF-D7D6-C9C9-D628-D39DCF11E25C}"/>
              </a:ext>
            </a:extLst>
          </p:cNvPr>
          <p:cNvSpPr txBox="1"/>
          <p:nvPr/>
        </p:nvSpPr>
        <p:spPr>
          <a:xfrm>
            <a:off x="1794934" y="225777"/>
            <a:ext cx="8229600" cy="954107"/>
          </a:xfrm>
          <a:prstGeom prst="rect">
            <a:avLst/>
          </a:prstGeom>
          <a:noFill/>
        </p:spPr>
        <p:txBody>
          <a:bodyPr wrap="square" rtlCol="0">
            <a:spAutoFit/>
          </a:bodyPr>
          <a:lstStyle/>
          <a:p>
            <a:r>
              <a:rPr lang="en-IN" sz="2800" dirty="0"/>
              <a:t>There are many parts which makes drone more reliable and perfect to fly and makes the landing perfect.</a:t>
            </a:r>
          </a:p>
        </p:txBody>
      </p:sp>
      <p:sp>
        <p:nvSpPr>
          <p:cNvPr id="3" name="TextBox 2">
            <a:extLst>
              <a:ext uri="{FF2B5EF4-FFF2-40B4-BE49-F238E27FC236}">
                <a16:creationId xmlns:a16="http://schemas.microsoft.com/office/drawing/2014/main" id="{A1B12243-C56B-E0FE-2C74-C74AC19DCA0C}"/>
              </a:ext>
            </a:extLst>
          </p:cNvPr>
          <p:cNvSpPr txBox="1"/>
          <p:nvPr/>
        </p:nvSpPr>
        <p:spPr>
          <a:xfrm>
            <a:off x="327378" y="1569156"/>
            <a:ext cx="3668889" cy="4247317"/>
          </a:xfrm>
          <a:prstGeom prst="rect">
            <a:avLst/>
          </a:prstGeom>
          <a:solidFill>
            <a:schemeClr val="accent6">
              <a:lumMod val="50000"/>
            </a:schemeClr>
          </a:solidFill>
        </p:spPr>
        <p:txBody>
          <a:bodyPr wrap="square" rtlCol="0">
            <a:spAutoFit/>
          </a:bodyPr>
          <a:lstStyle/>
          <a:p>
            <a:r>
              <a:rPr lang="en-IN" dirty="0"/>
              <a:t>Brushless motors: more efficient and powerful than other motors.</a:t>
            </a:r>
          </a:p>
          <a:p>
            <a:endParaRPr lang="en-IN" dirty="0"/>
          </a:p>
          <a:p>
            <a:r>
              <a:rPr lang="en-IN" dirty="0"/>
              <a:t>Landing gear: which makes the landing perfect.</a:t>
            </a:r>
          </a:p>
          <a:p>
            <a:endParaRPr lang="en-IN" dirty="0"/>
          </a:p>
          <a:p>
            <a:r>
              <a:rPr lang="en-IN" dirty="0"/>
              <a:t>Flight controller: Consist of </a:t>
            </a:r>
            <a:r>
              <a:rPr lang="en-IN" dirty="0" err="1"/>
              <a:t>gps</a:t>
            </a:r>
            <a:r>
              <a:rPr lang="en-IN" dirty="0"/>
              <a:t> , and auto-piolet.</a:t>
            </a:r>
          </a:p>
          <a:p>
            <a:endParaRPr lang="en-IN" dirty="0"/>
          </a:p>
          <a:p>
            <a:r>
              <a:rPr lang="en-IN" dirty="0"/>
              <a:t>ESC: </a:t>
            </a:r>
            <a:r>
              <a:rPr lang="en-US" dirty="0"/>
              <a:t>offer high power, high frequency, high resolution 3- phase AC power to the motors.</a:t>
            </a:r>
          </a:p>
          <a:p>
            <a:endParaRPr lang="en-US" dirty="0"/>
          </a:p>
          <a:p>
            <a:r>
              <a:rPr lang="en-US" dirty="0"/>
              <a:t>GPS: navigation system to detect in which area drone is on work.</a:t>
            </a:r>
          </a:p>
        </p:txBody>
      </p:sp>
      <p:sp>
        <p:nvSpPr>
          <p:cNvPr id="4" name="TextBox 3">
            <a:extLst>
              <a:ext uri="{FF2B5EF4-FFF2-40B4-BE49-F238E27FC236}">
                <a16:creationId xmlns:a16="http://schemas.microsoft.com/office/drawing/2014/main" id="{3400ABB0-8C20-6A70-C18C-71A97BFB653B}"/>
              </a:ext>
            </a:extLst>
          </p:cNvPr>
          <p:cNvSpPr txBox="1"/>
          <p:nvPr/>
        </p:nvSpPr>
        <p:spPr>
          <a:xfrm>
            <a:off x="8195735" y="1569155"/>
            <a:ext cx="3668889" cy="4247317"/>
          </a:xfrm>
          <a:prstGeom prst="rect">
            <a:avLst/>
          </a:prstGeom>
          <a:solidFill>
            <a:schemeClr val="accent6">
              <a:lumMod val="50000"/>
            </a:schemeClr>
          </a:solidFill>
        </p:spPr>
        <p:txBody>
          <a:bodyPr wrap="square" rtlCol="0">
            <a:spAutoFit/>
          </a:bodyPr>
          <a:lstStyle/>
          <a:p>
            <a:r>
              <a:rPr lang="en-IN" dirty="0"/>
              <a:t>Camera and Sensors:  </a:t>
            </a:r>
            <a:r>
              <a:rPr lang="en-US" dirty="0"/>
              <a:t>Real-time streaming is possible on the latest drones such as the DJI Mavic Pro, the new Phantom 4 Pro, With the wrong camera on your drone, you will never be able to take professional videos or photos.</a:t>
            </a:r>
          </a:p>
          <a:p>
            <a:endParaRPr lang="en-US" dirty="0"/>
          </a:p>
          <a:p>
            <a:r>
              <a:rPr lang="en-US" dirty="0"/>
              <a:t>Battery: Lithium polymer (LiPo) batteries offer the best combination of energy density, power density, and lifetime on the market.</a:t>
            </a:r>
          </a:p>
          <a:p>
            <a:endParaRPr lang="en-US" dirty="0"/>
          </a:p>
          <a:p>
            <a:endParaRPr lang="en-US" dirty="0"/>
          </a:p>
          <a:p>
            <a:endParaRPr lang="en-IN" dirty="0"/>
          </a:p>
        </p:txBody>
      </p:sp>
      <p:sp>
        <p:nvSpPr>
          <p:cNvPr id="5" name="TextBox 4">
            <a:extLst>
              <a:ext uri="{FF2B5EF4-FFF2-40B4-BE49-F238E27FC236}">
                <a16:creationId xmlns:a16="http://schemas.microsoft.com/office/drawing/2014/main" id="{89709FB4-56CC-4CB4-E1DC-0BEA707B8023}"/>
              </a:ext>
            </a:extLst>
          </p:cNvPr>
          <p:cNvSpPr txBox="1"/>
          <p:nvPr/>
        </p:nvSpPr>
        <p:spPr>
          <a:xfrm>
            <a:off x="4255912" y="1569155"/>
            <a:ext cx="3668889" cy="4247317"/>
          </a:xfrm>
          <a:prstGeom prst="rect">
            <a:avLst/>
          </a:prstGeom>
          <a:solidFill>
            <a:schemeClr val="accent6">
              <a:lumMod val="50000"/>
            </a:schemeClr>
          </a:solidFill>
        </p:spPr>
        <p:txBody>
          <a:bodyPr wrap="square" rtlCol="0">
            <a:spAutoFit/>
          </a:bodyPr>
          <a:lstStyle/>
          <a:p>
            <a:r>
              <a:rPr lang="en-IN" b="1" dirty="0"/>
              <a:t>Propeller: </a:t>
            </a:r>
            <a:r>
              <a:rPr lang="en-US" b="1" i="0" dirty="0">
                <a:effectLst/>
                <a:latin typeface="arial" panose="020B0604020202020204" pitchFamily="34" charset="0"/>
              </a:rPr>
              <a:t>3-blade propellers are better than 2-blade propellers</a:t>
            </a:r>
            <a:r>
              <a:rPr lang="en-US" b="0" i="0" dirty="0">
                <a:effectLst/>
                <a:latin typeface="arial" panose="020B0604020202020204" pitchFamily="34" charset="0"/>
              </a:rPr>
              <a:t> for drones when it comes to the smoothness of flights and creating a greater amount of lift. 2-blade propellers</a:t>
            </a:r>
            <a:r>
              <a:rPr lang="en-IN" b="0" i="0" dirty="0">
                <a:effectLst/>
                <a:latin typeface="arial" panose="020B0604020202020204" pitchFamily="34" charset="0"/>
              </a:rPr>
              <a:t>.</a:t>
            </a:r>
          </a:p>
          <a:p>
            <a:endParaRPr lang="en-IN" dirty="0">
              <a:latin typeface="arial" panose="020B0604020202020204" pitchFamily="34" charset="0"/>
            </a:endParaRPr>
          </a:p>
          <a:p>
            <a:r>
              <a:rPr lang="en-IN" dirty="0">
                <a:latin typeface="arial" panose="020B0604020202020204" pitchFamily="34" charset="0"/>
              </a:rPr>
              <a:t>Antenna: </a:t>
            </a:r>
            <a:r>
              <a:rPr lang="en-US" dirty="0"/>
              <a:t>Depending on your receiver, it may be a loose wire whip or helical “rubber ducky” type.</a:t>
            </a:r>
          </a:p>
          <a:p>
            <a:endParaRPr lang="en-US" dirty="0">
              <a:latin typeface="arial" panose="020B0604020202020204" pitchFamily="34" charset="0"/>
            </a:endParaRPr>
          </a:p>
          <a:p>
            <a:endParaRPr lang="en-US" dirty="0">
              <a:latin typeface="arial" panose="020B0604020202020204" pitchFamily="34" charset="0"/>
            </a:endParaRPr>
          </a:p>
          <a:p>
            <a:endParaRPr lang="en-US" dirty="0">
              <a:latin typeface="arial" panose="020B0604020202020204" pitchFamily="34" charset="0"/>
            </a:endParaRPr>
          </a:p>
          <a:p>
            <a:endParaRPr lang="en-US" dirty="0">
              <a:latin typeface="arial" panose="020B0604020202020204" pitchFamily="34" charset="0"/>
            </a:endParaRPr>
          </a:p>
          <a:p>
            <a:r>
              <a:rPr lang="en-IN" dirty="0">
                <a:latin typeface="arial" panose="020B0604020202020204" pitchFamily="34" charset="0"/>
              </a:rPr>
              <a:t> </a:t>
            </a:r>
            <a:endParaRPr lang="en-IN" dirty="0"/>
          </a:p>
        </p:txBody>
      </p:sp>
    </p:spTree>
    <p:extLst>
      <p:ext uri="{BB962C8B-B14F-4D97-AF65-F5344CB8AC3E}">
        <p14:creationId xmlns:p14="http://schemas.microsoft.com/office/powerpoint/2010/main" val="3058478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64476B-4FA6-7B9D-C1EB-204767657105}"/>
              </a:ext>
            </a:extLst>
          </p:cNvPr>
          <p:cNvSpPr txBox="1"/>
          <p:nvPr/>
        </p:nvSpPr>
        <p:spPr>
          <a:xfrm>
            <a:off x="564444" y="508000"/>
            <a:ext cx="10769600" cy="4893647"/>
          </a:xfrm>
          <a:prstGeom prst="rect">
            <a:avLst/>
          </a:prstGeom>
          <a:solidFill>
            <a:schemeClr val="accent6">
              <a:lumMod val="50000"/>
            </a:schemeClr>
          </a:solidFill>
        </p:spPr>
        <p:txBody>
          <a:bodyPr wrap="square" rtlCol="0">
            <a:spAutoFit/>
          </a:bodyPr>
          <a:lstStyle/>
          <a:p>
            <a:r>
              <a:rPr lang="en-US" dirty="0"/>
              <a:t>•ACCELEROMETERS : Used to measure acceleration force. </a:t>
            </a:r>
          </a:p>
          <a:p>
            <a:endParaRPr lang="en-US" dirty="0"/>
          </a:p>
          <a:p>
            <a:r>
              <a:rPr lang="en-US" dirty="0"/>
              <a:t>•INERTIA MEASUREMENT UNITS : Measures and report a body’s  specific force, angular rate, and sometimes orientation of the body. </a:t>
            </a:r>
          </a:p>
          <a:p>
            <a:endParaRPr lang="en-US" dirty="0"/>
          </a:p>
          <a:p>
            <a:r>
              <a:rPr lang="en-US" dirty="0"/>
              <a:t>•TILT SENSORS : Enables the easy detection of orientation or inclination. </a:t>
            </a:r>
          </a:p>
          <a:p>
            <a:endParaRPr lang="en-US" dirty="0"/>
          </a:p>
          <a:p>
            <a:r>
              <a:rPr lang="en-US" dirty="0"/>
              <a:t>•PARKING SENSOR : Designed to alert the driver of obstacles while parking</a:t>
            </a:r>
          </a:p>
          <a:p>
            <a:r>
              <a:rPr lang="en-US" dirty="0"/>
              <a:t>                                     </a:t>
            </a:r>
          </a:p>
          <a:p>
            <a:r>
              <a:rPr lang="en-US" dirty="0"/>
              <a:t>•ULTRASONIC SENSORS  </a:t>
            </a:r>
          </a:p>
          <a:p>
            <a:endParaRPr lang="en-US" dirty="0"/>
          </a:p>
          <a:p>
            <a:r>
              <a:rPr lang="en-US" dirty="0"/>
              <a:t>•CURRENT SENSOR</a:t>
            </a:r>
          </a:p>
          <a:p>
            <a:endParaRPr lang="en-US" dirty="0"/>
          </a:p>
          <a:p>
            <a:r>
              <a:rPr lang="en-US" dirty="0"/>
              <a:t> •TEMPERATURE SENSOR</a:t>
            </a:r>
            <a:endParaRPr lang="en-IN" sz="3200" b="1" dirty="0"/>
          </a:p>
          <a:p>
            <a:r>
              <a:rPr lang="en-US" sz="2800" b="1" dirty="0"/>
              <a:t> </a:t>
            </a:r>
          </a:p>
          <a:p>
            <a:r>
              <a:rPr lang="en-IN" sz="3200" b="1" dirty="0"/>
              <a:t>     For Software design we used Arduino.</a:t>
            </a:r>
            <a:endParaRPr lang="en-US" sz="2800" b="1" dirty="0"/>
          </a:p>
        </p:txBody>
      </p:sp>
    </p:spTree>
    <p:extLst>
      <p:ext uri="{BB962C8B-B14F-4D97-AF65-F5344CB8AC3E}">
        <p14:creationId xmlns:p14="http://schemas.microsoft.com/office/powerpoint/2010/main" val="3910366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09B2F0-60D9-EFDC-0270-34FAFC05FBAB}"/>
              </a:ext>
            </a:extLst>
          </p:cNvPr>
          <p:cNvSpPr txBox="1"/>
          <p:nvPr/>
        </p:nvSpPr>
        <p:spPr>
          <a:xfrm>
            <a:off x="1134533" y="1357448"/>
            <a:ext cx="9922933" cy="1200329"/>
          </a:xfrm>
          <a:prstGeom prst="rect">
            <a:avLst/>
          </a:prstGeom>
          <a:solidFill>
            <a:schemeClr val="accent6">
              <a:lumMod val="50000"/>
            </a:schemeClr>
          </a:solidFill>
        </p:spPr>
        <p:txBody>
          <a:bodyPr wrap="square" rtlCol="0">
            <a:spAutoFit/>
          </a:bodyPr>
          <a:lstStyle/>
          <a:p>
            <a:r>
              <a:rPr lang="en-IN" dirty="0"/>
              <a:t>2</a:t>
            </a:r>
            <a:r>
              <a:rPr lang="en-IN" baseline="30000" dirty="0"/>
              <a:t>nd</a:t>
            </a:r>
            <a:r>
              <a:rPr lang="en-IN" dirty="0"/>
              <a:t> problem solution:   Our Drone must be able to enhance the image of number plate captured. </a:t>
            </a:r>
          </a:p>
          <a:p>
            <a:endParaRPr lang="en-IN" dirty="0"/>
          </a:p>
          <a:p>
            <a:r>
              <a:rPr lang="en-IN" dirty="0"/>
              <a:t>Also, the tool is able to match data in different Cctv camera to find out the route map of the suspected vehicle. </a:t>
            </a:r>
          </a:p>
        </p:txBody>
      </p:sp>
      <p:sp>
        <p:nvSpPr>
          <p:cNvPr id="5" name="TextBox 4">
            <a:extLst>
              <a:ext uri="{FF2B5EF4-FFF2-40B4-BE49-F238E27FC236}">
                <a16:creationId xmlns:a16="http://schemas.microsoft.com/office/drawing/2014/main" id="{F08E2731-9ED5-8A3F-5BA8-95A9E6C81B1F}"/>
              </a:ext>
            </a:extLst>
          </p:cNvPr>
          <p:cNvSpPr txBox="1"/>
          <p:nvPr/>
        </p:nvSpPr>
        <p:spPr>
          <a:xfrm>
            <a:off x="1134533" y="375314"/>
            <a:ext cx="9922933" cy="646331"/>
          </a:xfrm>
          <a:prstGeom prst="rect">
            <a:avLst/>
          </a:prstGeom>
          <a:solidFill>
            <a:schemeClr val="accent6">
              <a:lumMod val="50000"/>
            </a:schemeClr>
          </a:solidFill>
        </p:spPr>
        <p:txBody>
          <a:bodyPr wrap="square" rtlCol="0">
            <a:spAutoFit/>
          </a:bodyPr>
          <a:lstStyle/>
          <a:p>
            <a:r>
              <a:rPr lang="en-IN" dirty="0"/>
              <a:t>1</a:t>
            </a:r>
            <a:r>
              <a:rPr lang="en-IN" baseline="30000" dirty="0"/>
              <a:t>st</a:t>
            </a:r>
            <a:r>
              <a:rPr lang="en-IN" dirty="0"/>
              <a:t> problem solved:  Deployment of drone which is able to lift heavy and drop into a disaster prone region.  </a:t>
            </a:r>
          </a:p>
        </p:txBody>
      </p:sp>
      <p:sp>
        <p:nvSpPr>
          <p:cNvPr id="6" name="TextBox 5">
            <a:extLst>
              <a:ext uri="{FF2B5EF4-FFF2-40B4-BE49-F238E27FC236}">
                <a16:creationId xmlns:a16="http://schemas.microsoft.com/office/drawing/2014/main" id="{EAF4FAA6-C6B9-5F55-9D70-34092B22AF77}"/>
              </a:ext>
            </a:extLst>
          </p:cNvPr>
          <p:cNvSpPr txBox="1"/>
          <p:nvPr/>
        </p:nvSpPr>
        <p:spPr>
          <a:xfrm>
            <a:off x="1134533" y="2845646"/>
            <a:ext cx="9922933" cy="923330"/>
          </a:xfrm>
          <a:prstGeom prst="rect">
            <a:avLst/>
          </a:prstGeom>
          <a:solidFill>
            <a:schemeClr val="accent6">
              <a:lumMod val="50000"/>
            </a:schemeClr>
          </a:solidFill>
        </p:spPr>
        <p:txBody>
          <a:bodyPr wrap="square" rtlCol="0">
            <a:spAutoFit/>
          </a:bodyPr>
          <a:lstStyle/>
          <a:p>
            <a:r>
              <a:rPr lang="en-IN" dirty="0"/>
              <a:t>3</a:t>
            </a:r>
            <a:r>
              <a:rPr lang="en-IN" baseline="30000" dirty="0"/>
              <a:t>rd</a:t>
            </a:r>
            <a:r>
              <a:rPr lang="en-IN" dirty="0"/>
              <a:t> problem solution:   Real time display of data showing availability for rooms, parking, helicopters service, display of traffic situation road jam, parking space etc. This problem is regarding smart tourist management in Kedarnath and other Chardham sites. </a:t>
            </a:r>
          </a:p>
        </p:txBody>
      </p:sp>
      <p:sp>
        <p:nvSpPr>
          <p:cNvPr id="7" name="TextBox 6">
            <a:extLst>
              <a:ext uri="{FF2B5EF4-FFF2-40B4-BE49-F238E27FC236}">
                <a16:creationId xmlns:a16="http://schemas.microsoft.com/office/drawing/2014/main" id="{5246E363-955C-8671-0E29-8BA5BB084031}"/>
              </a:ext>
            </a:extLst>
          </p:cNvPr>
          <p:cNvSpPr txBox="1"/>
          <p:nvPr/>
        </p:nvSpPr>
        <p:spPr>
          <a:xfrm>
            <a:off x="1134532" y="4044713"/>
            <a:ext cx="9922933" cy="369332"/>
          </a:xfrm>
          <a:prstGeom prst="rect">
            <a:avLst/>
          </a:prstGeom>
          <a:solidFill>
            <a:schemeClr val="accent6">
              <a:lumMod val="50000"/>
            </a:schemeClr>
          </a:solidFill>
        </p:spPr>
        <p:txBody>
          <a:bodyPr wrap="square" rtlCol="0">
            <a:spAutoFit/>
          </a:bodyPr>
          <a:lstStyle/>
          <a:p>
            <a:r>
              <a:rPr lang="en-IN" dirty="0"/>
              <a:t>4</a:t>
            </a:r>
            <a:r>
              <a:rPr lang="en-IN" baseline="30000" dirty="0"/>
              <a:t>th</a:t>
            </a:r>
            <a:r>
              <a:rPr lang="en-IN" dirty="0"/>
              <a:t> problem solution:   It provide the tool by which police can get a smart traffic management system.</a:t>
            </a:r>
          </a:p>
        </p:txBody>
      </p:sp>
      <p:sp>
        <p:nvSpPr>
          <p:cNvPr id="8" name="TextBox 7">
            <a:extLst>
              <a:ext uri="{FF2B5EF4-FFF2-40B4-BE49-F238E27FC236}">
                <a16:creationId xmlns:a16="http://schemas.microsoft.com/office/drawing/2014/main" id="{D35B9245-E5C6-08F6-2573-F210563B38B7}"/>
              </a:ext>
            </a:extLst>
          </p:cNvPr>
          <p:cNvSpPr txBox="1"/>
          <p:nvPr/>
        </p:nvSpPr>
        <p:spPr>
          <a:xfrm>
            <a:off x="1134531" y="4689782"/>
            <a:ext cx="9922933" cy="646331"/>
          </a:xfrm>
          <a:prstGeom prst="rect">
            <a:avLst/>
          </a:prstGeom>
          <a:solidFill>
            <a:schemeClr val="accent6">
              <a:lumMod val="50000"/>
            </a:schemeClr>
          </a:solidFill>
        </p:spPr>
        <p:txBody>
          <a:bodyPr wrap="square" rtlCol="0">
            <a:spAutoFit/>
          </a:bodyPr>
          <a:lstStyle/>
          <a:p>
            <a:r>
              <a:rPr lang="en-IN" dirty="0"/>
              <a:t>5</a:t>
            </a:r>
            <a:r>
              <a:rPr lang="en-IN" baseline="30000" dirty="0"/>
              <a:t>th</a:t>
            </a:r>
            <a:r>
              <a:rPr lang="en-IN" dirty="0"/>
              <a:t> problem solution:   It can help Police to get a handy interface which will help to check the speed of vehicles, centralised monitoring system.</a:t>
            </a:r>
          </a:p>
        </p:txBody>
      </p:sp>
      <p:sp>
        <p:nvSpPr>
          <p:cNvPr id="9" name="TextBox 8">
            <a:extLst>
              <a:ext uri="{FF2B5EF4-FFF2-40B4-BE49-F238E27FC236}">
                <a16:creationId xmlns:a16="http://schemas.microsoft.com/office/drawing/2014/main" id="{0A7710E0-1F9E-0E14-C159-C93267F62A46}"/>
              </a:ext>
            </a:extLst>
          </p:cNvPr>
          <p:cNvSpPr txBox="1"/>
          <p:nvPr/>
        </p:nvSpPr>
        <p:spPr>
          <a:xfrm>
            <a:off x="1134533" y="5611850"/>
            <a:ext cx="9922933" cy="369332"/>
          </a:xfrm>
          <a:prstGeom prst="rect">
            <a:avLst/>
          </a:prstGeom>
          <a:solidFill>
            <a:schemeClr val="accent6">
              <a:lumMod val="50000"/>
            </a:schemeClr>
          </a:solidFill>
        </p:spPr>
        <p:txBody>
          <a:bodyPr wrap="square" rtlCol="0">
            <a:spAutoFit/>
          </a:bodyPr>
          <a:lstStyle/>
          <a:p>
            <a:r>
              <a:rPr lang="en-IN" dirty="0"/>
              <a:t>6</a:t>
            </a:r>
            <a:r>
              <a:rPr lang="en-IN" baseline="30000" dirty="0"/>
              <a:t>th</a:t>
            </a:r>
            <a:r>
              <a:rPr lang="en-IN" dirty="0"/>
              <a:t> problem solution:   ??</a:t>
            </a:r>
          </a:p>
        </p:txBody>
      </p:sp>
    </p:spTree>
    <p:extLst>
      <p:ext uri="{BB962C8B-B14F-4D97-AF65-F5344CB8AC3E}">
        <p14:creationId xmlns:p14="http://schemas.microsoft.com/office/powerpoint/2010/main" val="25276427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Celestial</Template>
  <TotalTime>91</TotalTime>
  <Words>663</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vt:lpstr>
      <vt:lpstr>Calibri</vt:lpstr>
      <vt:lpstr>Calibri Light</vt:lpstr>
      <vt:lpstr>Celestial</vt:lpstr>
      <vt:lpstr>Welcome to bharatvarsh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bharatvarsh</dc:title>
  <dc:creator>aakashverma6376@outlook.com</dc:creator>
  <cp:lastModifiedBy>aakashverma6376@outlook.com</cp:lastModifiedBy>
  <cp:revision>5</cp:revision>
  <dcterms:created xsi:type="dcterms:W3CDTF">2022-07-18T15:49:40Z</dcterms:created>
  <dcterms:modified xsi:type="dcterms:W3CDTF">2022-07-19T08:45:05Z</dcterms:modified>
</cp:coreProperties>
</file>