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BABA6-3D2A-40A8-9D3F-C4DF88B1B906}" v="8" dt="2025-04-24T02:44:29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UN MOPURU" userId="dda5186ec71f4685" providerId="LiveId" clId="{073BABA6-3D2A-40A8-9D3F-C4DF88B1B906}"/>
    <pc:docChg chg="undo custSel addSld modSld">
      <pc:chgData name="THARUN MOPURU" userId="dda5186ec71f4685" providerId="LiveId" clId="{073BABA6-3D2A-40A8-9D3F-C4DF88B1B906}" dt="2025-04-24T02:44:57.738" v="273" actId="26606"/>
      <pc:docMkLst>
        <pc:docMk/>
      </pc:docMkLst>
      <pc:sldChg chg="modSp mod">
        <pc:chgData name="THARUN MOPURU" userId="dda5186ec71f4685" providerId="LiveId" clId="{073BABA6-3D2A-40A8-9D3F-C4DF88B1B906}" dt="2025-04-23T17:19:08.414" v="238" actId="20577"/>
        <pc:sldMkLst>
          <pc:docMk/>
          <pc:sldMk cId="94416220" sldId="256"/>
        </pc:sldMkLst>
        <pc:spChg chg="mod">
          <ac:chgData name="THARUN MOPURU" userId="dda5186ec71f4685" providerId="LiveId" clId="{073BABA6-3D2A-40A8-9D3F-C4DF88B1B906}" dt="2025-04-23T17:19:08.414" v="238" actId="20577"/>
          <ac:spMkLst>
            <pc:docMk/>
            <pc:sldMk cId="94416220" sldId="256"/>
            <ac:spMk id="2" creationId="{D918596B-E2CF-DAC3-EE0F-EDA33DF24BC1}"/>
          </ac:spMkLst>
        </pc:spChg>
      </pc:sldChg>
      <pc:sldChg chg="modSp mod">
        <pc:chgData name="THARUN MOPURU" userId="dda5186ec71f4685" providerId="LiveId" clId="{073BABA6-3D2A-40A8-9D3F-C4DF88B1B906}" dt="2025-04-23T17:19:00.110" v="229" actId="20577"/>
        <pc:sldMkLst>
          <pc:docMk/>
          <pc:sldMk cId="3923461841" sldId="257"/>
        </pc:sldMkLst>
        <pc:spChg chg="mod">
          <ac:chgData name="THARUN MOPURU" userId="dda5186ec71f4685" providerId="LiveId" clId="{073BABA6-3D2A-40A8-9D3F-C4DF88B1B906}" dt="2025-04-23T17:19:00.110" v="229" actId="20577"/>
          <ac:spMkLst>
            <pc:docMk/>
            <pc:sldMk cId="3923461841" sldId="257"/>
            <ac:spMk id="3" creationId="{F49968A8-D170-50BD-6E9D-1635BD10E0A5}"/>
          </ac:spMkLst>
        </pc:spChg>
      </pc:sldChg>
      <pc:sldChg chg="modSp mod">
        <pc:chgData name="THARUN MOPURU" userId="dda5186ec71f4685" providerId="LiveId" clId="{073BABA6-3D2A-40A8-9D3F-C4DF88B1B906}" dt="2025-04-23T12:43:05.757" v="220" actId="27636"/>
        <pc:sldMkLst>
          <pc:docMk/>
          <pc:sldMk cId="173749456" sldId="260"/>
        </pc:sldMkLst>
        <pc:spChg chg="mod">
          <ac:chgData name="THARUN MOPURU" userId="dda5186ec71f4685" providerId="LiveId" clId="{073BABA6-3D2A-40A8-9D3F-C4DF88B1B906}" dt="2025-04-23T12:43:05.757" v="220" actId="27636"/>
          <ac:spMkLst>
            <pc:docMk/>
            <pc:sldMk cId="173749456" sldId="260"/>
            <ac:spMk id="3" creationId="{9B86361C-910A-2F47-C3B3-7B164B9D1A71}"/>
          </ac:spMkLst>
        </pc:spChg>
      </pc:sldChg>
      <pc:sldChg chg="addSp delSp modSp new mod setBg">
        <pc:chgData name="THARUN MOPURU" userId="dda5186ec71f4685" providerId="LiveId" clId="{073BABA6-3D2A-40A8-9D3F-C4DF88B1B906}" dt="2025-04-24T02:44:57.738" v="273" actId="26606"/>
        <pc:sldMkLst>
          <pc:docMk/>
          <pc:sldMk cId="3040975974" sldId="264"/>
        </pc:sldMkLst>
        <pc:spChg chg="mod">
          <ac:chgData name="THARUN MOPURU" userId="dda5186ec71f4685" providerId="LiveId" clId="{073BABA6-3D2A-40A8-9D3F-C4DF88B1B906}" dt="2025-04-24T02:44:57.738" v="273" actId="26606"/>
          <ac:spMkLst>
            <pc:docMk/>
            <pc:sldMk cId="3040975974" sldId="264"/>
            <ac:spMk id="2" creationId="{A0579A15-D1E8-C347-92B6-6752576CDFDE}"/>
          </ac:spMkLst>
        </pc:spChg>
        <pc:spChg chg="del mod">
          <ac:chgData name="THARUN MOPURU" userId="dda5186ec71f4685" providerId="LiveId" clId="{073BABA6-3D2A-40A8-9D3F-C4DF88B1B906}" dt="2025-04-23T12:37:10.764" v="29" actId="26606"/>
          <ac:spMkLst>
            <pc:docMk/>
            <pc:sldMk cId="3040975974" sldId="264"/>
            <ac:spMk id="3" creationId="{22FED589-896E-D632-2286-DC2DFB78ABF3}"/>
          </ac:spMkLst>
        </pc:spChg>
        <pc:spChg chg="add del">
          <ac:chgData name="THARUN MOPURU" userId="dda5186ec71f4685" providerId="LiveId" clId="{073BABA6-3D2A-40A8-9D3F-C4DF88B1B906}" dt="2025-04-23T12:37:33.265" v="32" actId="26606"/>
          <ac:spMkLst>
            <pc:docMk/>
            <pc:sldMk cId="3040975974" sldId="264"/>
            <ac:spMk id="9" creationId="{92070828-E616-4355-9C8A-A1065032B27D}"/>
          </ac:spMkLst>
        </pc:spChg>
        <pc:spChg chg="add del">
          <ac:chgData name="THARUN MOPURU" userId="dda5186ec71f4685" providerId="LiveId" clId="{073BABA6-3D2A-40A8-9D3F-C4DF88B1B906}" dt="2025-04-23T12:37:33.265" v="32" actId="26606"/>
          <ac:spMkLst>
            <pc:docMk/>
            <pc:sldMk cId="3040975974" sldId="264"/>
            <ac:spMk id="11" creationId="{355161C6-1218-4EAF-A9E9-A319CFD760C9}"/>
          </ac:spMkLst>
        </pc:spChg>
        <pc:spChg chg="add del">
          <ac:chgData name="THARUN MOPURU" userId="dda5186ec71f4685" providerId="LiveId" clId="{073BABA6-3D2A-40A8-9D3F-C4DF88B1B906}" dt="2025-04-24T02:44:57.738" v="273" actId="26606"/>
          <ac:spMkLst>
            <pc:docMk/>
            <pc:sldMk cId="3040975974" sldId="264"/>
            <ac:spMk id="16" creationId="{5D11FD0E-2D27-4A5A-949D-222E61ECBCC3}"/>
          </ac:spMkLst>
        </pc:spChg>
        <pc:spChg chg="add del">
          <ac:chgData name="THARUN MOPURU" userId="dda5186ec71f4685" providerId="LiveId" clId="{073BABA6-3D2A-40A8-9D3F-C4DF88B1B906}" dt="2025-04-24T02:44:57.738" v="273" actId="26606"/>
          <ac:spMkLst>
            <pc:docMk/>
            <pc:sldMk cId="3040975974" sldId="264"/>
            <ac:spMk id="18" creationId="{1BC8109F-B452-45EE-8BB3-65433C039601}"/>
          </ac:spMkLst>
        </pc:spChg>
        <pc:spChg chg="add del">
          <ac:chgData name="THARUN MOPURU" userId="dda5186ec71f4685" providerId="LiveId" clId="{073BABA6-3D2A-40A8-9D3F-C4DF88B1B906}" dt="2025-04-24T02:44:57.708" v="272" actId="26606"/>
          <ac:spMkLst>
            <pc:docMk/>
            <pc:sldMk cId="3040975974" sldId="264"/>
            <ac:spMk id="23" creationId="{78FD1E94-B12F-434F-8027-5DBEAC55A132}"/>
          </ac:spMkLst>
        </pc:spChg>
        <pc:spChg chg="add del">
          <ac:chgData name="THARUN MOPURU" userId="dda5186ec71f4685" providerId="LiveId" clId="{073BABA6-3D2A-40A8-9D3F-C4DF88B1B906}" dt="2025-04-24T02:44:57.708" v="272" actId="26606"/>
          <ac:spMkLst>
            <pc:docMk/>
            <pc:sldMk cId="3040975974" sldId="264"/>
            <ac:spMk id="25" creationId="{1BC8109F-B452-45EE-8BB3-65433C039601}"/>
          </ac:spMkLst>
        </pc:spChg>
        <pc:spChg chg="add">
          <ac:chgData name="THARUN MOPURU" userId="dda5186ec71f4685" providerId="LiveId" clId="{073BABA6-3D2A-40A8-9D3F-C4DF88B1B906}" dt="2025-04-24T02:44:57.738" v="273" actId="26606"/>
          <ac:spMkLst>
            <pc:docMk/>
            <pc:sldMk cId="3040975974" sldId="264"/>
            <ac:spMk id="27" creationId="{DA8886A6-5426-494B-96D8-D962D2BA0818}"/>
          </ac:spMkLst>
        </pc:spChg>
        <pc:spChg chg="add">
          <ac:chgData name="THARUN MOPURU" userId="dda5186ec71f4685" providerId="LiveId" clId="{073BABA6-3D2A-40A8-9D3F-C4DF88B1B906}" dt="2025-04-24T02:44:57.738" v="273" actId="26606"/>
          <ac:spMkLst>
            <pc:docMk/>
            <pc:sldMk cId="3040975974" sldId="264"/>
            <ac:spMk id="28" creationId="{AA3ED336-C09E-46E8-9774-B977D15FC5E0}"/>
          </ac:spMkLst>
        </pc:spChg>
        <pc:graphicFrameChg chg="add mod modGraphic">
          <ac:chgData name="THARUN MOPURU" userId="dda5186ec71f4685" providerId="LiveId" clId="{073BABA6-3D2A-40A8-9D3F-C4DF88B1B906}" dt="2025-04-24T02:44:57.738" v="273" actId="26606"/>
          <ac:graphicFrameMkLst>
            <pc:docMk/>
            <pc:sldMk cId="3040975974" sldId="264"/>
            <ac:graphicFrameMk id="5" creationId="{1D11ED02-F30E-13A7-1DE8-AC0AFFBA0789}"/>
          </ac:graphicFrameMkLst>
        </pc:graphicFrameChg>
      </pc:sldChg>
      <pc:sldChg chg="addSp delSp modSp new mod setBg">
        <pc:chgData name="THARUN MOPURU" userId="dda5186ec71f4685" providerId="LiveId" clId="{073BABA6-3D2A-40A8-9D3F-C4DF88B1B906}" dt="2025-04-24T02:44:49.188" v="270" actId="26606"/>
        <pc:sldMkLst>
          <pc:docMk/>
          <pc:sldMk cId="933168727" sldId="265"/>
        </pc:sldMkLst>
        <pc:spChg chg="mod">
          <ac:chgData name="THARUN MOPURU" userId="dda5186ec71f4685" providerId="LiveId" clId="{073BABA6-3D2A-40A8-9D3F-C4DF88B1B906}" dt="2025-04-24T02:44:20.791" v="265" actId="26606"/>
          <ac:spMkLst>
            <pc:docMk/>
            <pc:sldMk cId="933168727" sldId="265"/>
            <ac:spMk id="2" creationId="{1589A355-8FDF-49C9-72D3-C93D3E39BFD3}"/>
          </ac:spMkLst>
        </pc:spChg>
        <pc:spChg chg="del">
          <ac:chgData name="THARUN MOPURU" userId="dda5186ec71f4685" providerId="LiveId" clId="{073BABA6-3D2A-40A8-9D3F-C4DF88B1B906}" dt="2025-04-24T02:44:03.659" v="258"/>
          <ac:spMkLst>
            <pc:docMk/>
            <pc:sldMk cId="933168727" sldId="265"/>
            <ac:spMk id="3" creationId="{3785D68D-D620-6F4D-996F-005186548818}"/>
          </ac:spMkLst>
        </pc:spChg>
        <pc:spChg chg="add del mod">
          <ac:chgData name="THARUN MOPURU" userId="dda5186ec71f4685" providerId="LiveId" clId="{073BABA6-3D2A-40A8-9D3F-C4DF88B1B906}" dt="2025-04-24T02:44:20.791" v="265" actId="26606"/>
          <ac:spMkLst>
            <pc:docMk/>
            <pc:sldMk cId="933168727" sldId="265"/>
            <ac:spMk id="4" creationId="{896A1E4C-4C9B-612A-1B2E-980362494440}"/>
          </ac:spMkLst>
        </pc:spChg>
        <pc:spChg chg="add del">
          <ac:chgData name="THARUN MOPURU" userId="dda5186ec71f4685" providerId="LiveId" clId="{073BABA6-3D2A-40A8-9D3F-C4DF88B1B906}" dt="2025-04-24T02:44:19.388" v="262" actId="26606"/>
          <ac:spMkLst>
            <pc:docMk/>
            <pc:sldMk cId="933168727" sldId="265"/>
            <ac:spMk id="10" creationId="{388F20F8-60BF-42FE-A252-DFD5A74451CA}"/>
          </ac:spMkLst>
        </pc:spChg>
        <pc:spChg chg="add del">
          <ac:chgData name="THARUN MOPURU" userId="dda5186ec71f4685" providerId="LiveId" clId="{073BABA6-3D2A-40A8-9D3F-C4DF88B1B906}" dt="2025-04-24T02:44:19.388" v="262" actId="26606"/>
          <ac:spMkLst>
            <pc:docMk/>
            <pc:sldMk cId="933168727" sldId="265"/>
            <ac:spMk id="12" creationId="{98A68847-134F-4AF1-B1C6-332344C9C90D}"/>
          </ac:spMkLst>
        </pc:spChg>
        <pc:spChg chg="add del">
          <ac:chgData name="THARUN MOPURU" userId="dda5186ec71f4685" providerId="LiveId" clId="{073BABA6-3D2A-40A8-9D3F-C4DF88B1B906}" dt="2025-04-24T02:44:20.752" v="264" actId="26606"/>
          <ac:spMkLst>
            <pc:docMk/>
            <pc:sldMk cId="933168727" sldId="265"/>
            <ac:spMk id="14" creationId="{388F20F8-60BF-42FE-A252-DFD5A74451CA}"/>
          </ac:spMkLst>
        </pc:spChg>
        <pc:spChg chg="add del">
          <ac:chgData name="THARUN MOPURU" userId="dda5186ec71f4685" providerId="LiveId" clId="{073BABA6-3D2A-40A8-9D3F-C4DF88B1B906}" dt="2025-04-24T02:44:20.752" v="264" actId="26606"/>
          <ac:spMkLst>
            <pc:docMk/>
            <pc:sldMk cId="933168727" sldId="265"/>
            <ac:spMk id="15" creationId="{98A68847-134F-4AF1-B1C6-332344C9C90D}"/>
          </ac:spMkLst>
        </pc:spChg>
        <pc:spChg chg="add del">
          <ac:chgData name="THARUN MOPURU" userId="dda5186ec71f4685" providerId="LiveId" clId="{073BABA6-3D2A-40A8-9D3F-C4DF88B1B906}" dt="2025-04-24T02:44:49.188" v="270" actId="26606"/>
          <ac:spMkLst>
            <pc:docMk/>
            <pc:sldMk cId="933168727" sldId="265"/>
            <ac:spMk id="18" creationId="{388F20F8-60BF-42FE-A252-DFD5A74451CA}"/>
          </ac:spMkLst>
        </pc:spChg>
        <pc:spChg chg="add del">
          <ac:chgData name="THARUN MOPURU" userId="dda5186ec71f4685" providerId="LiveId" clId="{073BABA6-3D2A-40A8-9D3F-C4DF88B1B906}" dt="2025-04-24T02:44:49.188" v="270" actId="26606"/>
          <ac:spMkLst>
            <pc:docMk/>
            <pc:sldMk cId="933168727" sldId="265"/>
            <ac:spMk id="19" creationId="{98A68847-134F-4AF1-B1C6-332344C9C90D}"/>
          </ac:spMkLst>
        </pc:spChg>
        <pc:spChg chg="add">
          <ac:chgData name="THARUN MOPURU" userId="dda5186ec71f4685" providerId="LiveId" clId="{073BABA6-3D2A-40A8-9D3F-C4DF88B1B906}" dt="2025-04-24T02:44:49.188" v="270" actId="26606"/>
          <ac:spMkLst>
            <pc:docMk/>
            <pc:sldMk cId="933168727" sldId="265"/>
            <ac:spMk id="25" creationId="{388F20F8-60BF-42FE-A252-DFD5A74451CA}"/>
          </ac:spMkLst>
        </pc:spChg>
        <pc:spChg chg="add">
          <ac:chgData name="THARUN MOPURU" userId="dda5186ec71f4685" providerId="LiveId" clId="{073BABA6-3D2A-40A8-9D3F-C4DF88B1B906}" dt="2025-04-24T02:44:49.188" v="270" actId="26606"/>
          <ac:spMkLst>
            <pc:docMk/>
            <pc:sldMk cId="933168727" sldId="265"/>
            <ac:spMk id="27" creationId="{98A68847-134F-4AF1-B1C6-332344C9C90D}"/>
          </ac:spMkLst>
        </pc:spChg>
        <pc:graphicFrameChg chg="add del">
          <ac:chgData name="THARUN MOPURU" userId="dda5186ec71f4685" providerId="LiveId" clId="{073BABA6-3D2A-40A8-9D3F-C4DF88B1B906}" dt="2025-04-24T02:44:19.388" v="262" actId="26606"/>
          <ac:graphicFrameMkLst>
            <pc:docMk/>
            <pc:sldMk cId="933168727" sldId="265"/>
            <ac:graphicFrameMk id="6" creationId="{23045845-341F-2963-AE7E-D02FCEDD0563}"/>
          </ac:graphicFrameMkLst>
        </pc:graphicFrameChg>
        <pc:graphicFrameChg chg="add del">
          <ac:chgData name="THARUN MOPURU" userId="dda5186ec71f4685" providerId="LiveId" clId="{073BABA6-3D2A-40A8-9D3F-C4DF88B1B906}" dt="2025-04-24T02:44:20.752" v="264" actId="26606"/>
          <ac:graphicFrameMkLst>
            <pc:docMk/>
            <pc:sldMk cId="933168727" sldId="265"/>
            <ac:graphicFrameMk id="16" creationId="{0E0B53F4-F1F4-C2F4-A474-063AA54FDCB2}"/>
          </ac:graphicFrameMkLst>
        </pc:graphicFrameChg>
        <pc:graphicFrameChg chg="add mod modGraphic">
          <ac:chgData name="THARUN MOPURU" userId="dda5186ec71f4685" providerId="LiveId" clId="{073BABA6-3D2A-40A8-9D3F-C4DF88B1B906}" dt="2025-04-24T02:44:49.188" v="270" actId="26606"/>
          <ac:graphicFrameMkLst>
            <pc:docMk/>
            <pc:sldMk cId="933168727" sldId="265"/>
            <ac:graphicFrameMk id="20" creationId="{23045845-341F-2963-AE7E-D02FCEDD0563}"/>
          </ac:graphicFrameMkLst>
        </pc:graphicFrameChg>
      </pc:sldChg>
      <pc:sldChg chg="addSp delSp modSp new mod setBg">
        <pc:chgData name="THARUN MOPURU" userId="dda5186ec71f4685" providerId="LiveId" clId="{073BABA6-3D2A-40A8-9D3F-C4DF88B1B906}" dt="2025-04-24T02:44:42.133" v="269" actId="26606"/>
        <pc:sldMkLst>
          <pc:docMk/>
          <pc:sldMk cId="1416676182" sldId="266"/>
        </pc:sldMkLst>
        <pc:spChg chg="mod">
          <ac:chgData name="THARUN MOPURU" userId="dda5186ec71f4685" providerId="LiveId" clId="{073BABA6-3D2A-40A8-9D3F-C4DF88B1B906}" dt="2025-04-24T02:43:12.120" v="257" actId="26606"/>
          <ac:spMkLst>
            <pc:docMk/>
            <pc:sldMk cId="1416676182" sldId="266"/>
            <ac:spMk id="2" creationId="{CD6FDF17-D71A-7A23-A0DD-34E99746241C}"/>
          </ac:spMkLst>
        </pc:spChg>
        <pc:spChg chg="del">
          <ac:chgData name="THARUN MOPURU" userId="dda5186ec71f4685" providerId="LiveId" clId="{073BABA6-3D2A-40A8-9D3F-C4DF88B1B906}" dt="2025-04-24T02:42:41.893" v="239"/>
          <ac:spMkLst>
            <pc:docMk/>
            <pc:sldMk cId="1416676182" sldId="266"/>
            <ac:spMk id="3" creationId="{E565AA5F-781E-5E33-1269-25E97F8295E6}"/>
          </ac:spMkLst>
        </pc:spChg>
        <pc:spChg chg="add del mod">
          <ac:chgData name="THARUN MOPURU" userId="dda5186ec71f4685" providerId="LiveId" clId="{073BABA6-3D2A-40A8-9D3F-C4DF88B1B906}" dt="2025-04-24T02:43:12.120" v="257" actId="26606"/>
          <ac:spMkLst>
            <pc:docMk/>
            <pc:sldMk cId="1416676182" sldId="266"/>
            <ac:spMk id="4" creationId="{B8A0D880-B641-2DD8-7AFC-C8657DB28DE4}"/>
          </ac:spMkLst>
        </pc:spChg>
        <pc:spChg chg="add del">
          <ac:chgData name="THARUN MOPURU" userId="dda5186ec71f4685" providerId="LiveId" clId="{073BABA6-3D2A-40A8-9D3F-C4DF88B1B906}" dt="2025-04-24T02:44:42.133" v="269" actId="26606"/>
          <ac:spMkLst>
            <pc:docMk/>
            <pc:sldMk cId="1416676182" sldId="266"/>
            <ac:spMk id="10" creationId="{388F20F8-60BF-42FE-A252-DFD5A74451CA}"/>
          </ac:spMkLst>
        </pc:spChg>
        <pc:spChg chg="add del">
          <ac:chgData name="THARUN MOPURU" userId="dda5186ec71f4685" providerId="LiveId" clId="{073BABA6-3D2A-40A8-9D3F-C4DF88B1B906}" dt="2025-04-24T02:44:42.133" v="269" actId="26606"/>
          <ac:spMkLst>
            <pc:docMk/>
            <pc:sldMk cId="1416676182" sldId="266"/>
            <ac:spMk id="12" creationId="{98A68847-134F-4AF1-B1C6-332344C9C90D}"/>
          </ac:spMkLst>
        </pc:spChg>
        <pc:spChg chg="add">
          <ac:chgData name="THARUN MOPURU" userId="dda5186ec71f4685" providerId="LiveId" clId="{073BABA6-3D2A-40A8-9D3F-C4DF88B1B906}" dt="2025-04-24T02:44:42.133" v="269" actId="26606"/>
          <ac:spMkLst>
            <pc:docMk/>
            <pc:sldMk cId="1416676182" sldId="266"/>
            <ac:spMk id="17" creationId="{388F20F8-60BF-42FE-A252-DFD5A74451CA}"/>
          </ac:spMkLst>
        </pc:spChg>
        <pc:spChg chg="add">
          <ac:chgData name="THARUN MOPURU" userId="dda5186ec71f4685" providerId="LiveId" clId="{073BABA6-3D2A-40A8-9D3F-C4DF88B1B906}" dt="2025-04-24T02:44:42.133" v="269" actId="26606"/>
          <ac:spMkLst>
            <pc:docMk/>
            <pc:sldMk cId="1416676182" sldId="266"/>
            <ac:spMk id="19" creationId="{98A68847-134F-4AF1-B1C6-332344C9C90D}"/>
          </ac:spMkLst>
        </pc:spChg>
        <pc:graphicFrameChg chg="add mod modGraphic">
          <ac:chgData name="THARUN MOPURU" userId="dda5186ec71f4685" providerId="LiveId" clId="{073BABA6-3D2A-40A8-9D3F-C4DF88B1B906}" dt="2025-04-24T02:44:42.133" v="269" actId="26606"/>
          <ac:graphicFrameMkLst>
            <pc:docMk/>
            <pc:sldMk cId="1416676182" sldId="266"/>
            <ac:graphicFrameMk id="6" creationId="{E1768DFD-01E7-6C9C-749F-457CD6432223}"/>
          </ac:graphicFrameMkLst>
        </pc:graphicFrameChg>
      </pc:sldChg>
      <pc:sldChg chg="addSp delSp modSp new mod setBg">
        <pc:chgData name="THARUN MOPURU" userId="dda5186ec71f4685" providerId="LiveId" clId="{073BABA6-3D2A-40A8-9D3F-C4DF88B1B906}" dt="2025-04-23T12:40:32.812" v="218" actId="1076"/>
        <pc:sldMkLst>
          <pc:docMk/>
          <pc:sldMk cId="3969131767" sldId="267"/>
        </pc:sldMkLst>
        <pc:spChg chg="mod">
          <ac:chgData name="THARUN MOPURU" userId="dda5186ec71f4685" providerId="LiveId" clId="{073BABA6-3D2A-40A8-9D3F-C4DF88B1B906}" dt="2025-04-23T12:39:53.048" v="204" actId="26606"/>
          <ac:spMkLst>
            <pc:docMk/>
            <pc:sldMk cId="3969131767" sldId="267"/>
            <ac:spMk id="2" creationId="{3CC2BF15-E511-E383-A98B-BB746056F80B}"/>
          </ac:spMkLst>
        </pc:spChg>
        <pc:spChg chg="add mod">
          <ac:chgData name="THARUN MOPURU" userId="dda5186ec71f4685" providerId="LiveId" clId="{073BABA6-3D2A-40A8-9D3F-C4DF88B1B906}" dt="2025-04-23T12:40:32.812" v="218" actId="1076"/>
          <ac:spMkLst>
            <pc:docMk/>
            <pc:sldMk cId="3969131767" sldId="267"/>
            <ac:spMk id="3" creationId="{7C4C16F2-848F-D04D-2CF2-605A16E775BD}"/>
          </ac:spMkLst>
        </pc:spChg>
        <pc:spChg chg="add del">
          <ac:chgData name="THARUN MOPURU" userId="dda5186ec71f4685" providerId="LiveId" clId="{073BABA6-3D2A-40A8-9D3F-C4DF88B1B906}" dt="2025-04-23T12:37:51.013" v="34" actId="26606"/>
          <ac:spMkLst>
            <pc:docMk/>
            <pc:sldMk cId="3969131767" sldId="267"/>
            <ac:spMk id="7" creationId="{0D57E7FA-E8FC-45AC-868F-CDC8144939D6}"/>
          </ac:spMkLst>
        </pc:spChg>
        <pc:spChg chg="add del">
          <ac:chgData name="THARUN MOPURU" userId="dda5186ec71f4685" providerId="LiveId" clId="{073BABA6-3D2A-40A8-9D3F-C4DF88B1B906}" dt="2025-04-23T12:39:53.048" v="204" actId="26606"/>
          <ac:spMkLst>
            <pc:docMk/>
            <pc:sldMk cId="3969131767" sldId="267"/>
            <ac:spMk id="8" creationId="{13B7BB51-92B8-4089-8DAB-1202A4D1C6A3}"/>
          </ac:spMkLst>
        </pc:spChg>
        <pc:spChg chg="add del">
          <ac:chgData name="THARUN MOPURU" userId="dda5186ec71f4685" providerId="LiveId" clId="{073BABA6-3D2A-40A8-9D3F-C4DF88B1B906}" dt="2025-04-23T12:37:51.013" v="34" actId="26606"/>
          <ac:spMkLst>
            <pc:docMk/>
            <pc:sldMk cId="3969131767" sldId="267"/>
            <ac:spMk id="9" creationId="{FEC7823C-FDD6-429C-986C-063FDEBF9EAA}"/>
          </ac:spMkLst>
        </pc:spChg>
        <pc:spChg chg="add del">
          <ac:chgData name="THARUN MOPURU" userId="dda5186ec71f4685" providerId="LiveId" clId="{073BABA6-3D2A-40A8-9D3F-C4DF88B1B906}" dt="2025-04-23T12:39:53.048" v="204" actId="26606"/>
          <ac:spMkLst>
            <pc:docMk/>
            <pc:sldMk cId="3969131767" sldId="267"/>
            <ac:spMk id="10" creationId="{A0339EE9-5436-4860-BBFC-7CD7C90DBAE8}"/>
          </ac:spMkLst>
        </pc:spChg>
        <pc:spChg chg="add del">
          <ac:chgData name="THARUN MOPURU" userId="dda5186ec71f4685" providerId="LiveId" clId="{073BABA6-3D2A-40A8-9D3F-C4DF88B1B906}" dt="2025-04-23T12:37:51.013" v="34" actId="26606"/>
          <ac:spMkLst>
            <pc:docMk/>
            <pc:sldMk cId="3969131767" sldId="267"/>
            <ac:spMk id="11" creationId="{9CF7FE1C-8BC5-4B0C-A2BC-93AB72C90FDD}"/>
          </ac:spMkLst>
        </pc:spChg>
        <pc:spChg chg="add del">
          <ac:chgData name="THARUN MOPURU" userId="dda5186ec71f4685" providerId="LiveId" clId="{073BABA6-3D2A-40A8-9D3F-C4DF88B1B906}" dt="2025-04-23T12:39:53.048" v="204" actId="26606"/>
          <ac:spMkLst>
            <pc:docMk/>
            <pc:sldMk cId="3969131767" sldId="267"/>
            <ac:spMk id="12" creationId="{AA770EBD-5B77-46EC-BF58-EF27ACD6B47C}"/>
          </ac:spMkLst>
        </pc:spChg>
        <pc:spChg chg="add del">
          <ac:chgData name="THARUN MOPURU" userId="dda5186ec71f4685" providerId="LiveId" clId="{073BABA6-3D2A-40A8-9D3F-C4DF88B1B906}" dt="2025-04-23T12:37:51.013" v="34" actId="26606"/>
          <ac:spMkLst>
            <pc:docMk/>
            <pc:sldMk cId="3969131767" sldId="267"/>
            <ac:spMk id="13" creationId="{B0651F5E-0457-4065-ACB2-8B81590C204B}"/>
          </ac:spMkLst>
        </pc:spChg>
        <pc:spChg chg="add">
          <ac:chgData name="THARUN MOPURU" userId="dda5186ec71f4685" providerId="LiveId" clId="{073BABA6-3D2A-40A8-9D3F-C4DF88B1B906}" dt="2025-04-23T12:39:53.048" v="204" actId="26606"/>
          <ac:spMkLst>
            <pc:docMk/>
            <pc:sldMk cId="3969131767" sldId="267"/>
            <ac:spMk id="19" creationId="{13B7BB51-92B8-4089-8DAB-1202A4D1C6A3}"/>
          </ac:spMkLst>
        </pc:spChg>
        <pc:spChg chg="add">
          <ac:chgData name="THARUN MOPURU" userId="dda5186ec71f4685" providerId="LiveId" clId="{073BABA6-3D2A-40A8-9D3F-C4DF88B1B906}" dt="2025-04-23T12:39:53.048" v="204" actId="26606"/>
          <ac:spMkLst>
            <pc:docMk/>
            <pc:sldMk cId="3969131767" sldId="267"/>
            <ac:spMk id="21" creationId="{F541DB91-0B10-46D9-B34B-7BFF9602606D}"/>
          </ac:spMkLst>
        </pc:spChg>
        <pc:spChg chg="add">
          <ac:chgData name="THARUN MOPURU" userId="dda5186ec71f4685" providerId="LiveId" clId="{073BABA6-3D2A-40A8-9D3F-C4DF88B1B906}" dt="2025-04-23T12:39:53.048" v="204" actId="26606"/>
          <ac:spMkLst>
            <pc:docMk/>
            <pc:sldMk cId="3969131767" sldId="267"/>
            <ac:spMk id="23" creationId="{9CF7FE1C-8BC5-4B0C-A2BC-93AB72C90FDD}"/>
          </ac:spMkLst>
        </pc:spChg>
        <pc:picChg chg="add">
          <ac:chgData name="THARUN MOPURU" userId="dda5186ec71f4685" providerId="LiveId" clId="{073BABA6-3D2A-40A8-9D3F-C4DF88B1B906}" dt="2025-04-23T12:39:53.048" v="204" actId="26606"/>
          <ac:picMkLst>
            <pc:docMk/>
            <pc:sldMk cId="3969131767" sldId="267"/>
            <ac:picMk id="16" creationId="{72E90920-5915-5F10-6B4E-61F53DD8F3B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5ED6D-CD1C-45A3-BD9F-CACD1512E4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0861591-7DF0-4B11-8667-84EC45F5FD9F}">
      <dgm:prSet/>
      <dgm:spPr/>
      <dgm:t>
        <a:bodyPr/>
        <a:lstStyle/>
        <a:p>
          <a:r>
            <a:rPr lang="en-US" dirty="0"/>
            <a:t> </a:t>
          </a:r>
          <a:r>
            <a:rPr lang="en-US" b="1" dirty="0"/>
            <a:t>Simplify Laundry Booking:</a:t>
          </a:r>
          <a:r>
            <a:rPr lang="en-US" dirty="0"/>
            <a:t> Allow students to schedule pickups and deliveries online.</a:t>
          </a:r>
        </a:p>
      </dgm:t>
    </dgm:pt>
    <dgm:pt modelId="{40A58D14-360A-48F4-A763-2277C685B4DB}" type="parTrans" cxnId="{A20B6836-638A-4A64-97FD-9F7B0FB32AA7}">
      <dgm:prSet/>
      <dgm:spPr/>
      <dgm:t>
        <a:bodyPr/>
        <a:lstStyle/>
        <a:p>
          <a:endParaRPr lang="en-US"/>
        </a:p>
      </dgm:t>
    </dgm:pt>
    <dgm:pt modelId="{F245E9A2-3BDF-4A57-9B07-0124B94A6EF7}" type="sibTrans" cxnId="{A20B6836-638A-4A64-97FD-9F7B0FB32AA7}">
      <dgm:prSet/>
      <dgm:spPr/>
      <dgm:t>
        <a:bodyPr/>
        <a:lstStyle/>
        <a:p>
          <a:endParaRPr lang="en-US"/>
        </a:p>
      </dgm:t>
    </dgm:pt>
    <dgm:pt modelId="{DCBB1E8C-A1BF-4A56-99BA-2E0A314AFA95}">
      <dgm:prSet/>
      <dgm:spPr/>
      <dgm:t>
        <a:bodyPr/>
        <a:lstStyle/>
        <a:p>
          <a:r>
            <a:rPr lang="en-US" b="1" dirty="0"/>
            <a:t> Track Orders in Real-Time:</a:t>
          </a:r>
          <a:r>
            <a:rPr lang="en-US" dirty="0"/>
            <a:t> Enable students to view the current status of their laundry.</a:t>
          </a:r>
        </a:p>
      </dgm:t>
    </dgm:pt>
    <dgm:pt modelId="{4332E6BD-45B7-4881-8AD2-6E98E6727F59}" type="parTrans" cxnId="{AAADABB0-FF28-46A6-9C13-7498753F8886}">
      <dgm:prSet/>
      <dgm:spPr/>
      <dgm:t>
        <a:bodyPr/>
        <a:lstStyle/>
        <a:p>
          <a:endParaRPr lang="en-US"/>
        </a:p>
      </dgm:t>
    </dgm:pt>
    <dgm:pt modelId="{D1C6B058-A695-4320-91A8-4BCBB78759F2}" type="sibTrans" cxnId="{AAADABB0-FF28-46A6-9C13-7498753F8886}">
      <dgm:prSet/>
      <dgm:spPr/>
      <dgm:t>
        <a:bodyPr/>
        <a:lstStyle/>
        <a:p>
          <a:endParaRPr lang="en-US"/>
        </a:p>
      </dgm:t>
    </dgm:pt>
    <dgm:pt modelId="{95FE4FB6-DF83-43F6-8952-163B06C7DB71}">
      <dgm:prSet/>
      <dgm:spPr/>
      <dgm:t>
        <a:bodyPr/>
        <a:lstStyle/>
        <a:p>
          <a:r>
            <a:rPr lang="en-US" b="1" dirty="0"/>
            <a:t>Maintain Laundry History:</a:t>
          </a:r>
          <a:r>
            <a:rPr lang="en-US" dirty="0"/>
            <a:t> Provide a clear record of past orders for easy reference.</a:t>
          </a:r>
        </a:p>
      </dgm:t>
    </dgm:pt>
    <dgm:pt modelId="{D64C86F2-152A-4390-ADA0-47B3E24B339F}" type="parTrans" cxnId="{F1AC3573-93B6-4F42-A177-3DE64FBD7D28}">
      <dgm:prSet/>
      <dgm:spPr/>
      <dgm:t>
        <a:bodyPr/>
        <a:lstStyle/>
        <a:p>
          <a:endParaRPr lang="en-US"/>
        </a:p>
      </dgm:t>
    </dgm:pt>
    <dgm:pt modelId="{7C2162AD-9B31-41FC-B2C3-030074787B34}" type="sibTrans" cxnId="{F1AC3573-93B6-4F42-A177-3DE64FBD7D28}">
      <dgm:prSet/>
      <dgm:spPr/>
      <dgm:t>
        <a:bodyPr/>
        <a:lstStyle/>
        <a:p>
          <a:endParaRPr lang="en-US"/>
        </a:p>
      </dgm:t>
    </dgm:pt>
    <dgm:pt modelId="{46737EEB-D14B-4CBA-A175-81B0012E10C1}">
      <dgm:prSet/>
      <dgm:spPr/>
      <dgm:t>
        <a:bodyPr/>
        <a:lstStyle/>
        <a:p>
          <a:r>
            <a:rPr lang="en-US" b="1" dirty="0"/>
            <a:t>Help Workers Manage Requests:</a:t>
          </a:r>
          <a:r>
            <a:rPr lang="en-US" dirty="0"/>
            <a:t> Allow service providers to view, update, and track student orders.</a:t>
          </a:r>
        </a:p>
      </dgm:t>
    </dgm:pt>
    <dgm:pt modelId="{56DF7665-ED51-46F1-81F7-6EAD7C80D6F6}" type="parTrans" cxnId="{5362D9A5-AC2E-4549-8EBF-926BB1586EDD}">
      <dgm:prSet/>
      <dgm:spPr/>
      <dgm:t>
        <a:bodyPr/>
        <a:lstStyle/>
        <a:p>
          <a:endParaRPr lang="en-US"/>
        </a:p>
      </dgm:t>
    </dgm:pt>
    <dgm:pt modelId="{35F5EC61-FCF6-4246-9E9F-28A3261056EE}" type="sibTrans" cxnId="{5362D9A5-AC2E-4549-8EBF-926BB1586EDD}">
      <dgm:prSet/>
      <dgm:spPr/>
      <dgm:t>
        <a:bodyPr/>
        <a:lstStyle/>
        <a:p>
          <a:endParaRPr lang="en-US"/>
        </a:p>
      </dgm:t>
    </dgm:pt>
    <dgm:pt modelId="{B8BBD770-0A23-4197-9641-85E4969366AB}">
      <dgm:prSet/>
      <dgm:spPr/>
      <dgm:t>
        <a:bodyPr/>
        <a:lstStyle/>
        <a:p>
          <a:r>
            <a:rPr lang="en-US" b="1" dirty="0"/>
            <a:t>Digitize the Entire Process:</a:t>
          </a:r>
          <a:r>
            <a:rPr lang="en-US" dirty="0"/>
            <a:t> Replace manual tracking with a smart, user-friendly web application.</a:t>
          </a:r>
        </a:p>
      </dgm:t>
    </dgm:pt>
    <dgm:pt modelId="{9E686815-A631-402E-BB93-84C5C04F34F4}" type="parTrans" cxnId="{0FDEE633-C8A3-4960-BD72-FADCA2493B95}">
      <dgm:prSet/>
      <dgm:spPr/>
      <dgm:t>
        <a:bodyPr/>
        <a:lstStyle/>
        <a:p>
          <a:endParaRPr lang="en-US"/>
        </a:p>
      </dgm:t>
    </dgm:pt>
    <dgm:pt modelId="{C7239A33-E710-4C7C-9BF7-8D472C70AF68}" type="sibTrans" cxnId="{0FDEE633-C8A3-4960-BD72-FADCA2493B95}">
      <dgm:prSet/>
      <dgm:spPr/>
      <dgm:t>
        <a:bodyPr/>
        <a:lstStyle/>
        <a:p>
          <a:endParaRPr lang="en-US"/>
        </a:p>
      </dgm:t>
    </dgm:pt>
    <dgm:pt modelId="{1DE86905-9718-4BCB-A596-7D60F40352D1}">
      <dgm:prSet/>
      <dgm:spPr/>
      <dgm:t>
        <a:bodyPr/>
        <a:lstStyle/>
        <a:p>
          <a:r>
            <a:rPr lang="en-US" b="1" dirty="0"/>
            <a:t>Ensure Secure Access:</a:t>
          </a:r>
          <a:r>
            <a:rPr lang="en-US" dirty="0"/>
            <a:t> Protect student data through login authentication.</a:t>
          </a:r>
        </a:p>
      </dgm:t>
    </dgm:pt>
    <dgm:pt modelId="{860BB32B-569D-4EE7-905F-985934413049}" type="parTrans" cxnId="{4F76E6A6-EC2C-4061-BFCE-31E051E36286}">
      <dgm:prSet/>
      <dgm:spPr/>
      <dgm:t>
        <a:bodyPr/>
        <a:lstStyle/>
        <a:p>
          <a:endParaRPr lang="en-US"/>
        </a:p>
      </dgm:t>
    </dgm:pt>
    <dgm:pt modelId="{1145C550-BB19-4991-B164-018F0450A25C}" type="sibTrans" cxnId="{4F76E6A6-EC2C-4061-BFCE-31E051E36286}">
      <dgm:prSet/>
      <dgm:spPr/>
      <dgm:t>
        <a:bodyPr/>
        <a:lstStyle/>
        <a:p>
          <a:endParaRPr lang="en-US"/>
        </a:p>
      </dgm:t>
    </dgm:pt>
    <dgm:pt modelId="{A3A7E7DF-395B-456D-B614-0BA6E3E05E46}" type="pres">
      <dgm:prSet presAssocID="{F675ED6D-CD1C-45A3-BD9F-CACD1512E46F}" presName="root" presStyleCnt="0">
        <dgm:presLayoutVars>
          <dgm:dir/>
          <dgm:resizeHandles val="exact"/>
        </dgm:presLayoutVars>
      </dgm:prSet>
      <dgm:spPr/>
    </dgm:pt>
    <dgm:pt modelId="{0B896289-217E-494E-BC24-9C9A8DCD2EA6}" type="pres">
      <dgm:prSet presAssocID="{20861591-7DF0-4B11-8667-84EC45F5FD9F}" presName="compNode" presStyleCnt="0"/>
      <dgm:spPr/>
    </dgm:pt>
    <dgm:pt modelId="{BDCF5BB6-2407-4BE6-ABF0-F741DF646258}" type="pres">
      <dgm:prSet presAssocID="{20861591-7DF0-4B11-8667-84EC45F5FD9F}" presName="bgRect" presStyleLbl="bgShp" presStyleIdx="0" presStyleCnt="6"/>
      <dgm:spPr/>
    </dgm:pt>
    <dgm:pt modelId="{D223DC86-22B8-48C8-9D63-F620AB208BE2}" type="pres">
      <dgm:prSet presAssocID="{20861591-7DF0-4B11-8667-84EC45F5FD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F056ED3A-D556-47EC-980B-A5EE16717846}" type="pres">
      <dgm:prSet presAssocID="{20861591-7DF0-4B11-8667-84EC45F5FD9F}" presName="spaceRect" presStyleCnt="0"/>
      <dgm:spPr/>
    </dgm:pt>
    <dgm:pt modelId="{EB6848A7-1D4B-437F-AE35-70C609971938}" type="pres">
      <dgm:prSet presAssocID="{20861591-7DF0-4B11-8667-84EC45F5FD9F}" presName="parTx" presStyleLbl="revTx" presStyleIdx="0" presStyleCnt="6">
        <dgm:presLayoutVars>
          <dgm:chMax val="0"/>
          <dgm:chPref val="0"/>
        </dgm:presLayoutVars>
      </dgm:prSet>
      <dgm:spPr/>
    </dgm:pt>
    <dgm:pt modelId="{209ED2C8-0004-4278-84BA-8181F021B74D}" type="pres">
      <dgm:prSet presAssocID="{F245E9A2-3BDF-4A57-9B07-0124B94A6EF7}" presName="sibTrans" presStyleCnt="0"/>
      <dgm:spPr/>
    </dgm:pt>
    <dgm:pt modelId="{5D22C3BA-E55A-4157-9289-CA9B99BF8B9B}" type="pres">
      <dgm:prSet presAssocID="{DCBB1E8C-A1BF-4A56-99BA-2E0A314AFA95}" presName="compNode" presStyleCnt="0"/>
      <dgm:spPr/>
    </dgm:pt>
    <dgm:pt modelId="{343779B6-5F6E-4DF7-9F12-DE1D25CB9F24}" type="pres">
      <dgm:prSet presAssocID="{DCBB1E8C-A1BF-4A56-99BA-2E0A314AFA95}" presName="bgRect" presStyleLbl="bgShp" presStyleIdx="1" presStyleCnt="6"/>
      <dgm:spPr/>
    </dgm:pt>
    <dgm:pt modelId="{9E1B019B-0E39-48A4-A8E0-58746D774A8E}" type="pres">
      <dgm:prSet presAssocID="{DCBB1E8C-A1BF-4A56-99BA-2E0A314AFA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203AEAB6-E7C4-496D-B748-667CC83653CB}" type="pres">
      <dgm:prSet presAssocID="{DCBB1E8C-A1BF-4A56-99BA-2E0A314AFA95}" presName="spaceRect" presStyleCnt="0"/>
      <dgm:spPr/>
    </dgm:pt>
    <dgm:pt modelId="{886A1A08-E1EC-4407-8212-D021CE304E7F}" type="pres">
      <dgm:prSet presAssocID="{DCBB1E8C-A1BF-4A56-99BA-2E0A314AFA95}" presName="parTx" presStyleLbl="revTx" presStyleIdx="1" presStyleCnt="6">
        <dgm:presLayoutVars>
          <dgm:chMax val="0"/>
          <dgm:chPref val="0"/>
        </dgm:presLayoutVars>
      </dgm:prSet>
      <dgm:spPr/>
    </dgm:pt>
    <dgm:pt modelId="{A26BD1CA-888D-474B-9D82-00ED937254B0}" type="pres">
      <dgm:prSet presAssocID="{D1C6B058-A695-4320-91A8-4BCBB78759F2}" presName="sibTrans" presStyleCnt="0"/>
      <dgm:spPr/>
    </dgm:pt>
    <dgm:pt modelId="{4C2A72D5-FC7E-490B-980A-D34629C97D57}" type="pres">
      <dgm:prSet presAssocID="{95FE4FB6-DF83-43F6-8952-163B06C7DB71}" presName="compNode" presStyleCnt="0"/>
      <dgm:spPr/>
    </dgm:pt>
    <dgm:pt modelId="{3EE18ED6-08EB-40E2-A320-C43A1434D9FF}" type="pres">
      <dgm:prSet presAssocID="{95FE4FB6-DF83-43F6-8952-163B06C7DB71}" presName="bgRect" presStyleLbl="bgShp" presStyleIdx="2" presStyleCnt="6"/>
      <dgm:spPr/>
    </dgm:pt>
    <dgm:pt modelId="{15B2E011-436B-4D1C-8C18-995A5013828E}" type="pres">
      <dgm:prSet presAssocID="{95FE4FB6-DF83-43F6-8952-163B06C7DB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47B5AE16-23E3-4873-A73A-6C868AB4F8F7}" type="pres">
      <dgm:prSet presAssocID="{95FE4FB6-DF83-43F6-8952-163B06C7DB71}" presName="spaceRect" presStyleCnt="0"/>
      <dgm:spPr/>
    </dgm:pt>
    <dgm:pt modelId="{B2D3F7E5-E5D4-4A7D-A941-F3B294842E27}" type="pres">
      <dgm:prSet presAssocID="{95FE4FB6-DF83-43F6-8952-163B06C7DB71}" presName="parTx" presStyleLbl="revTx" presStyleIdx="2" presStyleCnt="6">
        <dgm:presLayoutVars>
          <dgm:chMax val="0"/>
          <dgm:chPref val="0"/>
        </dgm:presLayoutVars>
      </dgm:prSet>
      <dgm:spPr/>
    </dgm:pt>
    <dgm:pt modelId="{2FAF01D9-BF49-488C-85DE-78654D3CCEAB}" type="pres">
      <dgm:prSet presAssocID="{7C2162AD-9B31-41FC-B2C3-030074787B34}" presName="sibTrans" presStyleCnt="0"/>
      <dgm:spPr/>
    </dgm:pt>
    <dgm:pt modelId="{73F9FB8F-FB4A-41B0-AAF7-87DC542A15FE}" type="pres">
      <dgm:prSet presAssocID="{46737EEB-D14B-4CBA-A175-81B0012E10C1}" presName="compNode" presStyleCnt="0"/>
      <dgm:spPr/>
    </dgm:pt>
    <dgm:pt modelId="{C024253D-7A12-492B-8AC5-B8B261679EC6}" type="pres">
      <dgm:prSet presAssocID="{46737EEB-D14B-4CBA-A175-81B0012E10C1}" presName="bgRect" presStyleLbl="bgShp" presStyleIdx="3" presStyleCnt="6"/>
      <dgm:spPr/>
    </dgm:pt>
    <dgm:pt modelId="{327C4F83-40F2-4112-9B6A-E3517B8EC558}" type="pres">
      <dgm:prSet presAssocID="{46737EEB-D14B-4CBA-A175-81B0012E10C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30F6AEA-C7D3-431B-9BFF-DE516A0717F5}" type="pres">
      <dgm:prSet presAssocID="{46737EEB-D14B-4CBA-A175-81B0012E10C1}" presName="spaceRect" presStyleCnt="0"/>
      <dgm:spPr/>
    </dgm:pt>
    <dgm:pt modelId="{C058C022-6E0E-4274-8990-4D732EC81C96}" type="pres">
      <dgm:prSet presAssocID="{46737EEB-D14B-4CBA-A175-81B0012E10C1}" presName="parTx" presStyleLbl="revTx" presStyleIdx="3" presStyleCnt="6">
        <dgm:presLayoutVars>
          <dgm:chMax val="0"/>
          <dgm:chPref val="0"/>
        </dgm:presLayoutVars>
      </dgm:prSet>
      <dgm:spPr/>
    </dgm:pt>
    <dgm:pt modelId="{8AB5870A-F485-40FA-8C62-30ABE5F7BB09}" type="pres">
      <dgm:prSet presAssocID="{35F5EC61-FCF6-4246-9E9F-28A3261056EE}" presName="sibTrans" presStyleCnt="0"/>
      <dgm:spPr/>
    </dgm:pt>
    <dgm:pt modelId="{2B1ED282-1C71-424A-BE73-D612DE4477BC}" type="pres">
      <dgm:prSet presAssocID="{B8BBD770-0A23-4197-9641-85E4969366AB}" presName="compNode" presStyleCnt="0"/>
      <dgm:spPr/>
    </dgm:pt>
    <dgm:pt modelId="{9F46E09F-9196-4816-BDD1-40878C194D51}" type="pres">
      <dgm:prSet presAssocID="{B8BBD770-0A23-4197-9641-85E4969366AB}" presName="bgRect" presStyleLbl="bgShp" presStyleIdx="4" presStyleCnt="6"/>
      <dgm:spPr/>
    </dgm:pt>
    <dgm:pt modelId="{99CCCDEE-21D0-492A-AAFF-552A256AE6A7}" type="pres">
      <dgm:prSet presAssocID="{B8BBD770-0A23-4197-9641-85E4969366A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928811-86F6-47E8-936B-536EF6DD50FF}" type="pres">
      <dgm:prSet presAssocID="{B8BBD770-0A23-4197-9641-85E4969366AB}" presName="spaceRect" presStyleCnt="0"/>
      <dgm:spPr/>
    </dgm:pt>
    <dgm:pt modelId="{BBA13AA5-9757-46A7-A839-F67FC8A140A2}" type="pres">
      <dgm:prSet presAssocID="{B8BBD770-0A23-4197-9641-85E4969366AB}" presName="parTx" presStyleLbl="revTx" presStyleIdx="4" presStyleCnt="6">
        <dgm:presLayoutVars>
          <dgm:chMax val="0"/>
          <dgm:chPref val="0"/>
        </dgm:presLayoutVars>
      </dgm:prSet>
      <dgm:spPr/>
    </dgm:pt>
    <dgm:pt modelId="{A602E550-F0D2-4856-8EE3-29D4AC566B21}" type="pres">
      <dgm:prSet presAssocID="{C7239A33-E710-4C7C-9BF7-8D472C70AF68}" presName="sibTrans" presStyleCnt="0"/>
      <dgm:spPr/>
    </dgm:pt>
    <dgm:pt modelId="{93AB65C1-C827-417F-935A-7E02BA3AE20E}" type="pres">
      <dgm:prSet presAssocID="{1DE86905-9718-4BCB-A596-7D60F40352D1}" presName="compNode" presStyleCnt="0"/>
      <dgm:spPr/>
    </dgm:pt>
    <dgm:pt modelId="{76C46D09-C459-4B9A-B100-CCE453541C76}" type="pres">
      <dgm:prSet presAssocID="{1DE86905-9718-4BCB-A596-7D60F40352D1}" presName="bgRect" presStyleLbl="bgShp" presStyleIdx="5" presStyleCnt="6"/>
      <dgm:spPr/>
    </dgm:pt>
    <dgm:pt modelId="{83EF23D6-EEF1-4D6E-B30A-793689CE47EB}" type="pres">
      <dgm:prSet presAssocID="{1DE86905-9718-4BCB-A596-7D60F40352D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7BA22ACD-BFBA-43BE-81D0-AA1BB94D2F7D}" type="pres">
      <dgm:prSet presAssocID="{1DE86905-9718-4BCB-A596-7D60F40352D1}" presName="spaceRect" presStyleCnt="0"/>
      <dgm:spPr/>
    </dgm:pt>
    <dgm:pt modelId="{BB7A4F97-6DA1-4C25-B82F-BA4C244638A1}" type="pres">
      <dgm:prSet presAssocID="{1DE86905-9718-4BCB-A596-7D60F40352D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046EE19-7A43-4130-AEAF-5373C7A05140}" type="presOf" srcId="{DCBB1E8C-A1BF-4A56-99BA-2E0A314AFA95}" destId="{886A1A08-E1EC-4407-8212-D021CE304E7F}" srcOrd="0" destOrd="0" presId="urn:microsoft.com/office/officeart/2018/2/layout/IconVerticalSolidList"/>
    <dgm:cxn modelId="{67F8C726-9888-4506-ACDC-A71CAEF6E3F0}" type="presOf" srcId="{B8BBD770-0A23-4197-9641-85E4969366AB}" destId="{BBA13AA5-9757-46A7-A839-F67FC8A140A2}" srcOrd="0" destOrd="0" presId="urn:microsoft.com/office/officeart/2018/2/layout/IconVerticalSolidList"/>
    <dgm:cxn modelId="{0FDEE633-C8A3-4960-BD72-FADCA2493B95}" srcId="{F675ED6D-CD1C-45A3-BD9F-CACD1512E46F}" destId="{B8BBD770-0A23-4197-9641-85E4969366AB}" srcOrd="4" destOrd="0" parTransId="{9E686815-A631-402E-BB93-84C5C04F34F4}" sibTransId="{C7239A33-E710-4C7C-9BF7-8D472C70AF68}"/>
    <dgm:cxn modelId="{A20B6836-638A-4A64-97FD-9F7B0FB32AA7}" srcId="{F675ED6D-CD1C-45A3-BD9F-CACD1512E46F}" destId="{20861591-7DF0-4B11-8667-84EC45F5FD9F}" srcOrd="0" destOrd="0" parTransId="{40A58D14-360A-48F4-A763-2277C685B4DB}" sibTransId="{F245E9A2-3BDF-4A57-9B07-0124B94A6EF7}"/>
    <dgm:cxn modelId="{308BD846-BEEB-4F58-8568-B8CF0ACF6400}" type="presOf" srcId="{95FE4FB6-DF83-43F6-8952-163B06C7DB71}" destId="{B2D3F7E5-E5D4-4A7D-A941-F3B294842E27}" srcOrd="0" destOrd="0" presId="urn:microsoft.com/office/officeart/2018/2/layout/IconVerticalSolidList"/>
    <dgm:cxn modelId="{F1AC3573-93B6-4F42-A177-3DE64FBD7D28}" srcId="{F675ED6D-CD1C-45A3-BD9F-CACD1512E46F}" destId="{95FE4FB6-DF83-43F6-8952-163B06C7DB71}" srcOrd="2" destOrd="0" parTransId="{D64C86F2-152A-4390-ADA0-47B3E24B339F}" sibTransId="{7C2162AD-9B31-41FC-B2C3-030074787B34}"/>
    <dgm:cxn modelId="{20953D86-2398-446A-9889-6842D2967491}" type="presOf" srcId="{20861591-7DF0-4B11-8667-84EC45F5FD9F}" destId="{EB6848A7-1D4B-437F-AE35-70C609971938}" srcOrd="0" destOrd="0" presId="urn:microsoft.com/office/officeart/2018/2/layout/IconVerticalSolidList"/>
    <dgm:cxn modelId="{63A8E58C-721F-4845-BB2D-45AC3ADC287C}" type="presOf" srcId="{1DE86905-9718-4BCB-A596-7D60F40352D1}" destId="{BB7A4F97-6DA1-4C25-B82F-BA4C244638A1}" srcOrd="0" destOrd="0" presId="urn:microsoft.com/office/officeart/2018/2/layout/IconVerticalSolidList"/>
    <dgm:cxn modelId="{8B31FF8D-607C-41F7-9EE7-0E7A5C00C2F7}" type="presOf" srcId="{46737EEB-D14B-4CBA-A175-81B0012E10C1}" destId="{C058C022-6E0E-4274-8990-4D732EC81C96}" srcOrd="0" destOrd="0" presId="urn:microsoft.com/office/officeart/2018/2/layout/IconVerticalSolidList"/>
    <dgm:cxn modelId="{CB83D5A3-8112-4797-8FB2-970CC0084DF0}" type="presOf" srcId="{F675ED6D-CD1C-45A3-BD9F-CACD1512E46F}" destId="{A3A7E7DF-395B-456D-B614-0BA6E3E05E46}" srcOrd="0" destOrd="0" presId="urn:microsoft.com/office/officeart/2018/2/layout/IconVerticalSolidList"/>
    <dgm:cxn modelId="{5362D9A5-AC2E-4549-8EBF-926BB1586EDD}" srcId="{F675ED6D-CD1C-45A3-BD9F-CACD1512E46F}" destId="{46737EEB-D14B-4CBA-A175-81B0012E10C1}" srcOrd="3" destOrd="0" parTransId="{56DF7665-ED51-46F1-81F7-6EAD7C80D6F6}" sibTransId="{35F5EC61-FCF6-4246-9E9F-28A3261056EE}"/>
    <dgm:cxn modelId="{4F76E6A6-EC2C-4061-BFCE-31E051E36286}" srcId="{F675ED6D-CD1C-45A3-BD9F-CACD1512E46F}" destId="{1DE86905-9718-4BCB-A596-7D60F40352D1}" srcOrd="5" destOrd="0" parTransId="{860BB32B-569D-4EE7-905F-985934413049}" sibTransId="{1145C550-BB19-4991-B164-018F0450A25C}"/>
    <dgm:cxn modelId="{AAADABB0-FF28-46A6-9C13-7498753F8886}" srcId="{F675ED6D-CD1C-45A3-BD9F-CACD1512E46F}" destId="{DCBB1E8C-A1BF-4A56-99BA-2E0A314AFA95}" srcOrd="1" destOrd="0" parTransId="{4332E6BD-45B7-4881-8AD2-6E98E6727F59}" sibTransId="{D1C6B058-A695-4320-91A8-4BCBB78759F2}"/>
    <dgm:cxn modelId="{73C2B621-CB75-4000-89C4-7572D8E9245F}" type="presParOf" srcId="{A3A7E7DF-395B-456D-B614-0BA6E3E05E46}" destId="{0B896289-217E-494E-BC24-9C9A8DCD2EA6}" srcOrd="0" destOrd="0" presId="urn:microsoft.com/office/officeart/2018/2/layout/IconVerticalSolidList"/>
    <dgm:cxn modelId="{16D1C3FA-E40B-4AE8-BBA5-E1E13169DADB}" type="presParOf" srcId="{0B896289-217E-494E-BC24-9C9A8DCD2EA6}" destId="{BDCF5BB6-2407-4BE6-ABF0-F741DF646258}" srcOrd="0" destOrd="0" presId="urn:microsoft.com/office/officeart/2018/2/layout/IconVerticalSolidList"/>
    <dgm:cxn modelId="{03783700-7BB1-409E-88DB-7737C8B56FA9}" type="presParOf" srcId="{0B896289-217E-494E-BC24-9C9A8DCD2EA6}" destId="{D223DC86-22B8-48C8-9D63-F620AB208BE2}" srcOrd="1" destOrd="0" presId="urn:microsoft.com/office/officeart/2018/2/layout/IconVerticalSolidList"/>
    <dgm:cxn modelId="{08E9ECF5-61BB-4C4D-9543-357DC7031773}" type="presParOf" srcId="{0B896289-217E-494E-BC24-9C9A8DCD2EA6}" destId="{F056ED3A-D556-47EC-980B-A5EE16717846}" srcOrd="2" destOrd="0" presId="urn:microsoft.com/office/officeart/2018/2/layout/IconVerticalSolidList"/>
    <dgm:cxn modelId="{2DD29A81-D7E4-4107-905D-68684759F4B5}" type="presParOf" srcId="{0B896289-217E-494E-BC24-9C9A8DCD2EA6}" destId="{EB6848A7-1D4B-437F-AE35-70C609971938}" srcOrd="3" destOrd="0" presId="urn:microsoft.com/office/officeart/2018/2/layout/IconVerticalSolidList"/>
    <dgm:cxn modelId="{299D15B6-E55E-4955-87A9-2CDB182BD67E}" type="presParOf" srcId="{A3A7E7DF-395B-456D-B614-0BA6E3E05E46}" destId="{209ED2C8-0004-4278-84BA-8181F021B74D}" srcOrd="1" destOrd="0" presId="urn:microsoft.com/office/officeart/2018/2/layout/IconVerticalSolidList"/>
    <dgm:cxn modelId="{16C12A73-5012-4975-88AF-6B96F568D292}" type="presParOf" srcId="{A3A7E7DF-395B-456D-B614-0BA6E3E05E46}" destId="{5D22C3BA-E55A-4157-9289-CA9B99BF8B9B}" srcOrd="2" destOrd="0" presId="urn:microsoft.com/office/officeart/2018/2/layout/IconVerticalSolidList"/>
    <dgm:cxn modelId="{F4557C0E-6C05-4D5C-B778-49D402AD8269}" type="presParOf" srcId="{5D22C3BA-E55A-4157-9289-CA9B99BF8B9B}" destId="{343779B6-5F6E-4DF7-9F12-DE1D25CB9F24}" srcOrd="0" destOrd="0" presId="urn:microsoft.com/office/officeart/2018/2/layout/IconVerticalSolidList"/>
    <dgm:cxn modelId="{1E8BE646-8FD1-4901-8D5C-F72C54965271}" type="presParOf" srcId="{5D22C3BA-E55A-4157-9289-CA9B99BF8B9B}" destId="{9E1B019B-0E39-48A4-A8E0-58746D774A8E}" srcOrd="1" destOrd="0" presId="urn:microsoft.com/office/officeart/2018/2/layout/IconVerticalSolidList"/>
    <dgm:cxn modelId="{C11B4C90-8BDC-4F61-B9B5-21CB287AF05C}" type="presParOf" srcId="{5D22C3BA-E55A-4157-9289-CA9B99BF8B9B}" destId="{203AEAB6-E7C4-496D-B748-667CC83653CB}" srcOrd="2" destOrd="0" presId="urn:microsoft.com/office/officeart/2018/2/layout/IconVerticalSolidList"/>
    <dgm:cxn modelId="{CA46964E-F46E-4527-8FA1-EE15EBCF8600}" type="presParOf" srcId="{5D22C3BA-E55A-4157-9289-CA9B99BF8B9B}" destId="{886A1A08-E1EC-4407-8212-D021CE304E7F}" srcOrd="3" destOrd="0" presId="urn:microsoft.com/office/officeart/2018/2/layout/IconVerticalSolidList"/>
    <dgm:cxn modelId="{77B7A8DA-7BC9-4612-954E-035D661CF619}" type="presParOf" srcId="{A3A7E7DF-395B-456D-B614-0BA6E3E05E46}" destId="{A26BD1CA-888D-474B-9D82-00ED937254B0}" srcOrd="3" destOrd="0" presId="urn:microsoft.com/office/officeart/2018/2/layout/IconVerticalSolidList"/>
    <dgm:cxn modelId="{73B82763-04AA-42CE-98CB-75D608355E15}" type="presParOf" srcId="{A3A7E7DF-395B-456D-B614-0BA6E3E05E46}" destId="{4C2A72D5-FC7E-490B-980A-D34629C97D57}" srcOrd="4" destOrd="0" presId="urn:microsoft.com/office/officeart/2018/2/layout/IconVerticalSolidList"/>
    <dgm:cxn modelId="{207CC492-B7E6-4307-B9B9-43E7C1C15C6B}" type="presParOf" srcId="{4C2A72D5-FC7E-490B-980A-D34629C97D57}" destId="{3EE18ED6-08EB-40E2-A320-C43A1434D9FF}" srcOrd="0" destOrd="0" presId="urn:microsoft.com/office/officeart/2018/2/layout/IconVerticalSolidList"/>
    <dgm:cxn modelId="{36E06CAE-49E7-48EF-80AB-3B416245C679}" type="presParOf" srcId="{4C2A72D5-FC7E-490B-980A-D34629C97D57}" destId="{15B2E011-436B-4D1C-8C18-995A5013828E}" srcOrd="1" destOrd="0" presId="urn:microsoft.com/office/officeart/2018/2/layout/IconVerticalSolidList"/>
    <dgm:cxn modelId="{4739AF7B-3A3F-4527-8445-169B159E3CFE}" type="presParOf" srcId="{4C2A72D5-FC7E-490B-980A-D34629C97D57}" destId="{47B5AE16-23E3-4873-A73A-6C868AB4F8F7}" srcOrd="2" destOrd="0" presId="urn:microsoft.com/office/officeart/2018/2/layout/IconVerticalSolidList"/>
    <dgm:cxn modelId="{602DB3C2-B926-4C7A-B022-C88DD58349AE}" type="presParOf" srcId="{4C2A72D5-FC7E-490B-980A-D34629C97D57}" destId="{B2D3F7E5-E5D4-4A7D-A941-F3B294842E27}" srcOrd="3" destOrd="0" presId="urn:microsoft.com/office/officeart/2018/2/layout/IconVerticalSolidList"/>
    <dgm:cxn modelId="{8DE6A260-3C30-48DA-94FA-49E3C9296063}" type="presParOf" srcId="{A3A7E7DF-395B-456D-B614-0BA6E3E05E46}" destId="{2FAF01D9-BF49-488C-85DE-78654D3CCEAB}" srcOrd="5" destOrd="0" presId="urn:microsoft.com/office/officeart/2018/2/layout/IconVerticalSolidList"/>
    <dgm:cxn modelId="{ADEE9B70-C033-45B7-8251-49011BFC4B07}" type="presParOf" srcId="{A3A7E7DF-395B-456D-B614-0BA6E3E05E46}" destId="{73F9FB8F-FB4A-41B0-AAF7-87DC542A15FE}" srcOrd="6" destOrd="0" presId="urn:microsoft.com/office/officeart/2018/2/layout/IconVerticalSolidList"/>
    <dgm:cxn modelId="{71058039-BBC5-43AB-9607-EDA1DCEA5914}" type="presParOf" srcId="{73F9FB8F-FB4A-41B0-AAF7-87DC542A15FE}" destId="{C024253D-7A12-492B-8AC5-B8B261679EC6}" srcOrd="0" destOrd="0" presId="urn:microsoft.com/office/officeart/2018/2/layout/IconVerticalSolidList"/>
    <dgm:cxn modelId="{DBF233CE-34E5-4663-B283-E20B9A445376}" type="presParOf" srcId="{73F9FB8F-FB4A-41B0-AAF7-87DC542A15FE}" destId="{327C4F83-40F2-4112-9B6A-E3517B8EC558}" srcOrd="1" destOrd="0" presId="urn:microsoft.com/office/officeart/2018/2/layout/IconVerticalSolidList"/>
    <dgm:cxn modelId="{9C06D975-86DB-4CBE-B6A9-5044AE489C80}" type="presParOf" srcId="{73F9FB8F-FB4A-41B0-AAF7-87DC542A15FE}" destId="{B30F6AEA-C7D3-431B-9BFF-DE516A0717F5}" srcOrd="2" destOrd="0" presId="urn:microsoft.com/office/officeart/2018/2/layout/IconVerticalSolidList"/>
    <dgm:cxn modelId="{13D406F3-AF84-46A1-9C67-73333FDB1D10}" type="presParOf" srcId="{73F9FB8F-FB4A-41B0-AAF7-87DC542A15FE}" destId="{C058C022-6E0E-4274-8990-4D732EC81C96}" srcOrd="3" destOrd="0" presId="urn:microsoft.com/office/officeart/2018/2/layout/IconVerticalSolidList"/>
    <dgm:cxn modelId="{C67471F9-C491-48A9-96D4-71CB41A52F32}" type="presParOf" srcId="{A3A7E7DF-395B-456D-B614-0BA6E3E05E46}" destId="{8AB5870A-F485-40FA-8C62-30ABE5F7BB09}" srcOrd="7" destOrd="0" presId="urn:microsoft.com/office/officeart/2018/2/layout/IconVerticalSolidList"/>
    <dgm:cxn modelId="{4B06ADC3-1D8A-4D92-9D99-B962723E44F5}" type="presParOf" srcId="{A3A7E7DF-395B-456D-B614-0BA6E3E05E46}" destId="{2B1ED282-1C71-424A-BE73-D612DE4477BC}" srcOrd="8" destOrd="0" presId="urn:microsoft.com/office/officeart/2018/2/layout/IconVerticalSolidList"/>
    <dgm:cxn modelId="{90417119-6AE0-4D30-B63D-163C91DDAA32}" type="presParOf" srcId="{2B1ED282-1C71-424A-BE73-D612DE4477BC}" destId="{9F46E09F-9196-4816-BDD1-40878C194D51}" srcOrd="0" destOrd="0" presId="urn:microsoft.com/office/officeart/2018/2/layout/IconVerticalSolidList"/>
    <dgm:cxn modelId="{DEFDB408-5A06-4C4A-872B-DBA0A313877F}" type="presParOf" srcId="{2B1ED282-1C71-424A-BE73-D612DE4477BC}" destId="{99CCCDEE-21D0-492A-AAFF-552A256AE6A7}" srcOrd="1" destOrd="0" presId="urn:microsoft.com/office/officeart/2018/2/layout/IconVerticalSolidList"/>
    <dgm:cxn modelId="{399ACA95-29BD-4BAF-B9E1-E109989F73CC}" type="presParOf" srcId="{2B1ED282-1C71-424A-BE73-D612DE4477BC}" destId="{C2928811-86F6-47E8-936B-536EF6DD50FF}" srcOrd="2" destOrd="0" presId="urn:microsoft.com/office/officeart/2018/2/layout/IconVerticalSolidList"/>
    <dgm:cxn modelId="{6D8A6D89-E1A5-43DC-A087-D1FB9624358A}" type="presParOf" srcId="{2B1ED282-1C71-424A-BE73-D612DE4477BC}" destId="{BBA13AA5-9757-46A7-A839-F67FC8A140A2}" srcOrd="3" destOrd="0" presId="urn:microsoft.com/office/officeart/2018/2/layout/IconVerticalSolidList"/>
    <dgm:cxn modelId="{80209B48-8BAF-430A-999B-914AB43DD15C}" type="presParOf" srcId="{A3A7E7DF-395B-456D-B614-0BA6E3E05E46}" destId="{A602E550-F0D2-4856-8EE3-29D4AC566B21}" srcOrd="9" destOrd="0" presId="urn:microsoft.com/office/officeart/2018/2/layout/IconVerticalSolidList"/>
    <dgm:cxn modelId="{7C88DF7A-66A2-489D-A7C4-76BE2C403FD5}" type="presParOf" srcId="{A3A7E7DF-395B-456D-B614-0BA6E3E05E46}" destId="{93AB65C1-C827-417F-935A-7E02BA3AE20E}" srcOrd="10" destOrd="0" presId="urn:microsoft.com/office/officeart/2018/2/layout/IconVerticalSolidList"/>
    <dgm:cxn modelId="{2DD987B2-82AF-4065-B35A-E65206702804}" type="presParOf" srcId="{93AB65C1-C827-417F-935A-7E02BA3AE20E}" destId="{76C46D09-C459-4B9A-B100-CCE453541C76}" srcOrd="0" destOrd="0" presId="urn:microsoft.com/office/officeart/2018/2/layout/IconVerticalSolidList"/>
    <dgm:cxn modelId="{499EFC65-613B-4E8E-9E5D-D68F36CB4D4B}" type="presParOf" srcId="{93AB65C1-C827-417F-935A-7E02BA3AE20E}" destId="{83EF23D6-EEF1-4D6E-B30A-793689CE47EB}" srcOrd="1" destOrd="0" presId="urn:microsoft.com/office/officeart/2018/2/layout/IconVerticalSolidList"/>
    <dgm:cxn modelId="{D76C02E4-3C8D-4482-AE16-A5AB212BE6F6}" type="presParOf" srcId="{93AB65C1-C827-417F-935A-7E02BA3AE20E}" destId="{7BA22ACD-BFBA-43BE-81D0-AA1BB94D2F7D}" srcOrd="2" destOrd="0" presId="urn:microsoft.com/office/officeart/2018/2/layout/IconVerticalSolidList"/>
    <dgm:cxn modelId="{9B6FE62D-8BD5-4336-AA52-4505206E9CB0}" type="presParOf" srcId="{93AB65C1-C827-417F-935A-7E02BA3AE20E}" destId="{BB7A4F97-6DA1-4C25-B82F-BA4C244638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1160C-CCB4-4992-8A3B-0440B9E084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129DED-5780-49E4-88A4-65F6ADDB84D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Frontend – React.js + Vite + TypeScript: </a:t>
          </a:r>
          <a:r>
            <a:rPr lang="en-IN" dirty="0"/>
            <a:t>Fast, component-based SPA with type-safe development and instant hot-reload.</a:t>
          </a:r>
          <a:endParaRPr lang="en-US" dirty="0"/>
        </a:p>
      </dgm:t>
    </dgm:pt>
    <dgm:pt modelId="{07255F48-59C8-4E5C-9B03-E7D7C0BC03A9}" type="parTrans" cxnId="{2FAAAF51-39D8-4D65-BD82-2ABAB95D0F9B}">
      <dgm:prSet/>
      <dgm:spPr/>
      <dgm:t>
        <a:bodyPr/>
        <a:lstStyle/>
        <a:p>
          <a:endParaRPr lang="en-US"/>
        </a:p>
      </dgm:t>
    </dgm:pt>
    <dgm:pt modelId="{1DFB0BDF-433C-4078-A407-E4BB9D843146}" type="sibTrans" cxnId="{2FAAAF51-39D8-4D65-BD82-2ABAB95D0F9B}">
      <dgm:prSet/>
      <dgm:spPr/>
      <dgm:t>
        <a:bodyPr/>
        <a:lstStyle/>
        <a:p>
          <a:endParaRPr lang="en-US"/>
        </a:p>
      </dgm:t>
    </dgm:pt>
    <dgm:pt modelId="{A153460B-88A5-4D91-A7A1-EE924372774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Styling – Tailwind CSS + Radix UI: </a:t>
          </a:r>
          <a:r>
            <a:rPr lang="en-IN"/>
            <a:t>Utility-first styling and accessible UI primitives for consistent design.</a:t>
          </a:r>
          <a:endParaRPr lang="en-US"/>
        </a:p>
      </dgm:t>
    </dgm:pt>
    <dgm:pt modelId="{B7771C12-23F0-4D6A-B12A-2EB67541803A}" type="parTrans" cxnId="{4D2F47A6-C11E-46CD-8668-CDEE4F04F326}">
      <dgm:prSet/>
      <dgm:spPr/>
      <dgm:t>
        <a:bodyPr/>
        <a:lstStyle/>
        <a:p>
          <a:endParaRPr lang="en-US"/>
        </a:p>
      </dgm:t>
    </dgm:pt>
    <dgm:pt modelId="{71FDFE55-5653-470C-9FF7-C9FC949C6B6C}" type="sibTrans" cxnId="{4D2F47A6-C11E-46CD-8668-CDEE4F04F326}">
      <dgm:prSet/>
      <dgm:spPr/>
      <dgm:t>
        <a:bodyPr/>
        <a:lstStyle/>
        <a:p>
          <a:endParaRPr lang="en-US"/>
        </a:p>
      </dgm:t>
    </dgm:pt>
    <dgm:pt modelId="{9B863DD7-CFF5-4628-883D-06486E761ED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Backend – Supabase (PostgreSQL + Auth + Realtime):</a:t>
          </a:r>
          <a:r>
            <a:rPr lang="en-IN"/>
            <a:t>Hosted database, built-in email/password auth, and websocket subscriptions.</a:t>
          </a:r>
          <a:endParaRPr lang="en-US"/>
        </a:p>
      </dgm:t>
    </dgm:pt>
    <dgm:pt modelId="{C761A33E-D34F-49AA-88EA-751A5CF1D0DD}" type="parTrans" cxnId="{8FD2C449-2C03-4898-8B3D-40AB8FB3D79A}">
      <dgm:prSet/>
      <dgm:spPr/>
      <dgm:t>
        <a:bodyPr/>
        <a:lstStyle/>
        <a:p>
          <a:endParaRPr lang="en-US"/>
        </a:p>
      </dgm:t>
    </dgm:pt>
    <dgm:pt modelId="{3EA4E35B-2015-444D-8897-881F4E39A029}" type="sibTrans" cxnId="{8FD2C449-2C03-4898-8B3D-40AB8FB3D79A}">
      <dgm:prSet/>
      <dgm:spPr/>
      <dgm:t>
        <a:bodyPr/>
        <a:lstStyle/>
        <a:p>
          <a:endParaRPr lang="en-US"/>
        </a:p>
      </dgm:t>
    </dgm:pt>
    <dgm:pt modelId="{13373203-5B70-4B24-A2F0-80B33926EE0E}" type="pres">
      <dgm:prSet presAssocID="{31F1160C-CCB4-4992-8A3B-0440B9E08402}" presName="root" presStyleCnt="0">
        <dgm:presLayoutVars>
          <dgm:dir/>
          <dgm:resizeHandles val="exact"/>
        </dgm:presLayoutVars>
      </dgm:prSet>
      <dgm:spPr/>
    </dgm:pt>
    <dgm:pt modelId="{094AF1DC-D32C-402E-87CA-364633CB1771}" type="pres">
      <dgm:prSet presAssocID="{03129DED-5780-49E4-88A4-65F6ADDB84DD}" presName="compNode" presStyleCnt="0"/>
      <dgm:spPr/>
    </dgm:pt>
    <dgm:pt modelId="{58DFD985-6F66-46CB-9C04-572F56E59A87}" type="pres">
      <dgm:prSet presAssocID="{03129DED-5780-49E4-88A4-65F6ADDB84DD}" presName="bgRect" presStyleLbl="bgShp" presStyleIdx="0" presStyleCnt="3"/>
      <dgm:spPr/>
    </dgm:pt>
    <dgm:pt modelId="{1ADE0486-907B-4E1B-BD58-2E22BF946730}" type="pres">
      <dgm:prSet presAssocID="{03129DED-5780-49E4-88A4-65F6ADDB84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CCCCDC8-91AE-40B5-85BE-D95817AFEA21}" type="pres">
      <dgm:prSet presAssocID="{03129DED-5780-49E4-88A4-65F6ADDB84DD}" presName="spaceRect" presStyleCnt="0"/>
      <dgm:spPr/>
    </dgm:pt>
    <dgm:pt modelId="{EA94AF20-3CE9-462E-B010-F2B29B8E6A4D}" type="pres">
      <dgm:prSet presAssocID="{03129DED-5780-49E4-88A4-65F6ADDB84DD}" presName="parTx" presStyleLbl="revTx" presStyleIdx="0" presStyleCnt="3">
        <dgm:presLayoutVars>
          <dgm:chMax val="0"/>
          <dgm:chPref val="0"/>
        </dgm:presLayoutVars>
      </dgm:prSet>
      <dgm:spPr/>
    </dgm:pt>
    <dgm:pt modelId="{355225AF-8A1D-487B-8558-872B5A5C433E}" type="pres">
      <dgm:prSet presAssocID="{1DFB0BDF-433C-4078-A407-E4BB9D843146}" presName="sibTrans" presStyleCnt="0"/>
      <dgm:spPr/>
    </dgm:pt>
    <dgm:pt modelId="{906879AE-F55C-4D2E-B965-0410EE64B21E}" type="pres">
      <dgm:prSet presAssocID="{A153460B-88A5-4D91-A7A1-EE924372774C}" presName="compNode" presStyleCnt="0"/>
      <dgm:spPr/>
    </dgm:pt>
    <dgm:pt modelId="{28869054-EC3E-4814-8961-7A2C71680C3A}" type="pres">
      <dgm:prSet presAssocID="{A153460B-88A5-4D91-A7A1-EE924372774C}" presName="bgRect" presStyleLbl="bgShp" presStyleIdx="1" presStyleCnt="3"/>
      <dgm:spPr/>
    </dgm:pt>
    <dgm:pt modelId="{65070300-6E28-422C-8D74-50FF9C2D0694}" type="pres">
      <dgm:prSet presAssocID="{A153460B-88A5-4D91-A7A1-EE92437277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8E0D43A-03A0-431F-AE6A-BB58ECA8473F}" type="pres">
      <dgm:prSet presAssocID="{A153460B-88A5-4D91-A7A1-EE924372774C}" presName="spaceRect" presStyleCnt="0"/>
      <dgm:spPr/>
    </dgm:pt>
    <dgm:pt modelId="{D52D6263-3D5E-44D4-A5B0-185D544FDA7D}" type="pres">
      <dgm:prSet presAssocID="{A153460B-88A5-4D91-A7A1-EE924372774C}" presName="parTx" presStyleLbl="revTx" presStyleIdx="1" presStyleCnt="3">
        <dgm:presLayoutVars>
          <dgm:chMax val="0"/>
          <dgm:chPref val="0"/>
        </dgm:presLayoutVars>
      </dgm:prSet>
      <dgm:spPr/>
    </dgm:pt>
    <dgm:pt modelId="{8841534C-B6F8-4994-BA60-2121759105D2}" type="pres">
      <dgm:prSet presAssocID="{71FDFE55-5653-470C-9FF7-C9FC949C6B6C}" presName="sibTrans" presStyleCnt="0"/>
      <dgm:spPr/>
    </dgm:pt>
    <dgm:pt modelId="{A6F8023D-0F95-4CBC-99B9-BAC81FFB0BCA}" type="pres">
      <dgm:prSet presAssocID="{9B863DD7-CFF5-4628-883D-06486E761ED9}" presName="compNode" presStyleCnt="0"/>
      <dgm:spPr/>
    </dgm:pt>
    <dgm:pt modelId="{8969BDB9-BFFD-4B1D-938B-E8AE6C7875FB}" type="pres">
      <dgm:prSet presAssocID="{9B863DD7-CFF5-4628-883D-06486E761ED9}" presName="bgRect" presStyleLbl="bgShp" presStyleIdx="2" presStyleCnt="3"/>
      <dgm:spPr/>
    </dgm:pt>
    <dgm:pt modelId="{0521BE11-BC61-47C3-BC78-A634F7C6A952}" type="pres">
      <dgm:prSet presAssocID="{9B863DD7-CFF5-4628-883D-06486E761E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B83A98-B375-4F84-8176-C3DFFE1B641C}" type="pres">
      <dgm:prSet presAssocID="{9B863DD7-CFF5-4628-883D-06486E761ED9}" presName="spaceRect" presStyleCnt="0"/>
      <dgm:spPr/>
    </dgm:pt>
    <dgm:pt modelId="{30C8F736-57BC-4D3E-AB5C-B0FB6934DD53}" type="pres">
      <dgm:prSet presAssocID="{9B863DD7-CFF5-4628-883D-06486E761E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D2C449-2C03-4898-8B3D-40AB8FB3D79A}" srcId="{31F1160C-CCB4-4992-8A3B-0440B9E08402}" destId="{9B863DD7-CFF5-4628-883D-06486E761ED9}" srcOrd="2" destOrd="0" parTransId="{C761A33E-D34F-49AA-88EA-751A5CF1D0DD}" sibTransId="{3EA4E35B-2015-444D-8897-881F4E39A029}"/>
    <dgm:cxn modelId="{5133894E-C3B3-447C-A846-B243CB17311C}" type="presOf" srcId="{A153460B-88A5-4D91-A7A1-EE924372774C}" destId="{D52D6263-3D5E-44D4-A5B0-185D544FDA7D}" srcOrd="0" destOrd="0" presId="urn:microsoft.com/office/officeart/2018/2/layout/IconVerticalSolidList"/>
    <dgm:cxn modelId="{2FAAAF51-39D8-4D65-BD82-2ABAB95D0F9B}" srcId="{31F1160C-CCB4-4992-8A3B-0440B9E08402}" destId="{03129DED-5780-49E4-88A4-65F6ADDB84DD}" srcOrd="0" destOrd="0" parTransId="{07255F48-59C8-4E5C-9B03-E7D7C0BC03A9}" sibTransId="{1DFB0BDF-433C-4078-A407-E4BB9D843146}"/>
    <dgm:cxn modelId="{1E68137C-607A-4A88-8DD4-F13E83556DE0}" type="presOf" srcId="{31F1160C-CCB4-4992-8A3B-0440B9E08402}" destId="{13373203-5B70-4B24-A2F0-80B33926EE0E}" srcOrd="0" destOrd="0" presId="urn:microsoft.com/office/officeart/2018/2/layout/IconVerticalSolidList"/>
    <dgm:cxn modelId="{4D2F47A6-C11E-46CD-8668-CDEE4F04F326}" srcId="{31F1160C-CCB4-4992-8A3B-0440B9E08402}" destId="{A153460B-88A5-4D91-A7A1-EE924372774C}" srcOrd="1" destOrd="0" parTransId="{B7771C12-23F0-4D6A-B12A-2EB67541803A}" sibTransId="{71FDFE55-5653-470C-9FF7-C9FC949C6B6C}"/>
    <dgm:cxn modelId="{E5CFFBEA-8670-4F0E-B931-3832ADF6B9FF}" type="presOf" srcId="{9B863DD7-CFF5-4628-883D-06486E761ED9}" destId="{30C8F736-57BC-4D3E-AB5C-B0FB6934DD53}" srcOrd="0" destOrd="0" presId="urn:microsoft.com/office/officeart/2018/2/layout/IconVerticalSolidList"/>
    <dgm:cxn modelId="{F51904FD-7C72-4A58-861D-9BF568075C51}" type="presOf" srcId="{03129DED-5780-49E4-88A4-65F6ADDB84DD}" destId="{EA94AF20-3CE9-462E-B010-F2B29B8E6A4D}" srcOrd="0" destOrd="0" presId="urn:microsoft.com/office/officeart/2018/2/layout/IconVerticalSolidList"/>
    <dgm:cxn modelId="{BC5D2193-C942-4020-8FFF-5AB4CB11A39E}" type="presParOf" srcId="{13373203-5B70-4B24-A2F0-80B33926EE0E}" destId="{094AF1DC-D32C-402E-87CA-364633CB1771}" srcOrd="0" destOrd="0" presId="urn:microsoft.com/office/officeart/2018/2/layout/IconVerticalSolidList"/>
    <dgm:cxn modelId="{855C3313-5182-458B-AF65-4BB872441408}" type="presParOf" srcId="{094AF1DC-D32C-402E-87CA-364633CB1771}" destId="{58DFD985-6F66-46CB-9C04-572F56E59A87}" srcOrd="0" destOrd="0" presId="urn:microsoft.com/office/officeart/2018/2/layout/IconVerticalSolidList"/>
    <dgm:cxn modelId="{2E1B3D3E-4FA9-4AD5-80BC-3A8D1513E2D5}" type="presParOf" srcId="{094AF1DC-D32C-402E-87CA-364633CB1771}" destId="{1ADE0486-907B-4E1B-BD58-2E22BF946730}" srcOrd="1" destOrd="0" presId="urn:microsoft.com/office/officeart/2018/2/layout/IconVerticalSolidList"/>
    <dgm:cxn modelId="{75B91050-3FFC-413D-85F3-A7645045DB32}" type="presParOf" srcId="{094AF1DC-D32C-402E-87CA-364633CB1771}" destId="{DCCCCDC8-91AE-40B5-85BE-D95817AFEA21}" srcOrd="2" destOrd="0" presId="urn:microsoft.com/office/officeart/2018/2/layout/IconVerticalSolidList"/>
    <dgm:cxn modelId="{03170A5A-FB41-47D5-92A4-4B31BC825AB3}" type="presParOf" srcId="{094AF1DC-D32C-402E-87CA-364633CB1771}" destId="{EA94AF20-3CE9-462E-B010-F2B29B8E6A4D}" srcOrd="3" destOrd="0" presId="urn:microsoft.com/office/officeart/2018/2/layout/IconVerticalSolidList"/>
    <dgm:cxn modelId="{03CE12D3-5E04-4164-884C-10138767B057}" type="presParOf" srcId="{13373203-5B70-4B24-A2F0-80B33926EE0E}" destId="{355225AF-8A1D-487B-8558-872B5A5C433E}" srcOrd="1" destOrd="0" presId="urn:microsoft.com/office/officeart/2018/2/layout/IconVerticalSolidList"/>
    <dgm:cxn modelId="{097AA892-EB07-4323-B09B-144988F2AA48}" type="presParOf" srcId="{13373203-5B70-4B24-A2F0-80B33926EE0E}" destId="{906879AE-F55C-4D2E-B965-0410EE64B21E}" srcOrd="2" destOrd="0" presId="urn:microsoft.com/office/officeart/2018/2/layout/IconVerticalSolidList"/>
    <dgm:cxn modelId="{6F74607F-51E2-421B-B28A-E5FA3060268C}" type="presParOf" srcId="{906879AE-F55C-4D2E-B965-0410EE64B21E}" destId="{28869054-EC3E-4814-8961-7A2C71680C3A}" srcOrd="0" destOrd="0" presId="urn:microsoft.com/office/officeart/2018/2/layout/IconVerticalSolidList"/>
    <dgm:cxn modelId="{A5C70B96-7965-4D67-ADC6-50CBAE4D4FAD}" type="presParOf" srcId="{906879AE-F55C-4D2E-B965-0410EE64B21E}" destId="{65070300-6E28-422C-8D74-50FF9C2D0694}" srcOrd="1" destOrd="0" presId="urn:microsoft.com/office/officeart/2018/2/layout/IconVerticalSolidList"/>
    <dgm:cxn modelId="{06AEBC57-6F57-4A4D-A77F-E1217FDB8F86}" type="presParOf" srcId="{906879AE-F55C-4D2E-B965-0410EE64B21E}" destId="{38E0D43A-03A0-431F-AE6A-BB58ECA8473F}" srcOrd="2" destOrd="0" presId="urn:microsoft.com/office/officeart/2018/2/layout/IconVerticalSolidList"/>
    <dgm:cxn modelId="{ECE90FD5-C959-4C4D-A246-594067360705}" type="presParOf" srcId="{906879AE-F55C-4D2E-B965-0410EE64B21E}" destId="{D52D6263-3D5E-44D4-A5B0-185D544FDA7D}" srcOrd="3" destOrd="0" presId="urn:microsoft.com/office/officeart/2018/2/layout/IconVerticalSolidList"/>
    <dgm:cxn modelId="{B0A6B37F-3FB0-48FB-A456-88A49B997C03}" type="presParOf" srcId="{13373203-5B70-4B24-A2F0-80B33926EE0E}" destId="{8841534C-B6F8-4994-BA60-2121759105D2}" srcOrd="3" destOrd="0" presId="urn:microsoft.com/office/officeart/2018/2/layout/IconVerticalSolidList"/>
    <dgm:cxn modelId="{2C4C6E29-7405-46C1-8259-C4138248B120}" type="presParOf" srcId="{13373203-5B70-4B24-A2F0-80B33926EE0E}" destId="{A6F8023D-0F95-4CBC-99B9-BAC81FFB0BCA}" srcOrd="4" destOrd="0" presId="urn:microsoft.com/office/officeart/2018/2/layout/IconVerticalSolidList"/>
    <dgm:cxn modelId="{300B89D0-FFC1-46BE-83B7-0178173BAB0B}" type="presParOf" srcId="{A6F8023D-0F95-4CBC-99B9-BAC81FFB0BCA}" destId="{8969BDB9-BFFD-4B1D-938B-E8AE6C7875FB}" srcOrd="0" destOrd="0" presId="urn:microsoft.com/office/officeart/2018/2/layout/IconVerticalSolidList"/>
    <dgm:cxn modelId="{B183EB9F-ED27-4E2C-96C8-1DD1330798FE}" type="presParOf" srcId="{A6F8023D-0F95-4CBC-99B9-BAC81FFB0BCA}" destId="{0521BE11-BC61-47C3-BC78-A634F7C6A952}" srcOrd="1" destOrd="0" presId="urn:microsoft.com/office/officeart/2018/2/layout/IconVerticalSolidList"/>
    <dgm:cxn modelId="{A81C5EC4-CEF1-4D12-BAEE-62B23ACB7B2B}" type="presParOf" srcId="{A6F8023D-0F95-4CBC-99B9-BAC81FFB0BCA}" destId="{D4B83A98-B375-4F84-8176-C3DFFE1B641C}" srcOrd="2" destOrd="0" presId="urn:microsoft.com/office/officeart/2018/2/layout/IconVerticalSolidList"/>
    <dgm:cxn modelId="{059E4579-8922-4135-9816-7D865912174F}" type="presParOf" srcId="{A6F8023D-0F95-4CBC-99B9-BAC81FFB0BCA}" destId="{30C8F736-57BC-4D3E-AB5C-B0FB6934D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59CC3D-0E49-43E9-B462-1B9DDADD681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5159EF-4E1C-440A-A3AF-DB6794646E6A}">
      <dgm:prSet/>
      <dgm:spPr/>
      <dgm:t>
        <a:bodyPr/>
        <a:lstStyle/>
        <a:p>
          <a:r>
            <a:rPr lang="en-US" b="1" dirty="0"/>
            <a:t>User Authentication: </a:t>
          </a:r>
          <a:r>
            <a:rPr lang="en-US" dirty="0"/>
            <a:t>Secure sign-up/login with university email and JWT sessions.</a:t>
          </a:r>
        </a:p>
      </dgm:t>
    </dgm:pt>
    <dgm:pt modelId="{EC40AD2D-AD00-485A-A2E8-A8793C047358}" type="parTrans" cxnId="{7796F1CD-AB8A-4E19-85E2-0BA7A6496F8A}">
      <dgm:prSet/>
      <dgm:spPr/>
      <dgm:t>
        <a:bodyPr/>
        <a:lstStyle/>
        <a:p>
          <a:endParaRPr lang="en-US"/>
        </a:p>
      </dgm:t>
    </dgm:pt>
    <dgm:pt modelId="{21188285-F85A-4710-BFA7-B7CF3A22B74E}" type="sibTrans" cxnId="{7796F1CD-AB8A-4E19-85E2-0BA7A6496F8A}">
      <dgm:prSet/>
      <dgm:spPr/>
      <dgm:t>
        <a:bodyPr/>
        <a:lstStyle/>
        <a:p>
          <a:endParaRPr lang="en-US"/>
        </a:p>
      </dgm:t>
    </dgm:pt>
    <dgm:pt modelId="{D80A519F-4F87-4177-A7A2-91EB0E699648}">
      <dgm:prSet/>
      <dgm:spPr/>
      <dgm:t>
        <a:bodyPr/>
        <a:lstStyle/>
        <a:p>
          <a:r>
            <a:rPr lang="en-US" b="1" dirty="0"/>
            <a:t>Order Placement</a:t>
          </a:r>
          <a:r>
            <a:rPr lang="en-US" dirty="0"/>
            <a:t>: Submit pickup location, item count, and special instructions via form.</a:t>
          </a:r>
        </a:p>
      </dgm:t>
    </dgm:pt>
    <dgm:pt modelId="{88E854D6-EA37-4FDA-893B-86E4DDFBD6F2}" type="parTrans" cxnId="{8C90ED7B-3C3C-47A0-82C4-0CDFA8EBCC3D}">
      <dgm:prSet/>
      <dgm:spPr/>
      <dgm:t>
        <a:bodyPr/>
        <a:lstStyle/>
        <a:p>
          <a:endParaRPr lang="en-US"/>
        </a:p>
      </dgm:t>
    </dgm:pt>
    <dgm:pt modelId="{905D2F69-FB81-4A5E-80FF-722D1DE3ED45}" type="sibTrans" cxnId="{8C90ED7B-3C3C-47A0-82C4-0CDFA8EBCC3D}">
      <dgm:prSet/>
      <dgm:spPr/>
      <dgm:t>
        <a:bodyPr/>
        <a:lstStyle/>
        <a:p>
          <a:endParaRPr lang="en-US"/>
        </a:p>
      </dgm:t>
    </dgm:pt>
    <dgm:pt modelId="{54E0C126-B9F8-40E9-AA8B-23329C50A526}">
      <dgm:prSet/>
      <dgm:spPr/>
      <dgm:t>
        <a:bodyPr/>
        <a:lstStyle/>
        <a:p>
          <a:r>
            <a:rPr lang="en-US" b="1" dirty="0"/>
            <a:t>Real-Time Tracking: </a:t>
          </a:r>
          <a:r>
            <a:rPr lang="en-US" dirty="0"/>
            <a:t>Live status updates (Received → Washing → Drying → Ready) powered by </a:t>
          </a:r>
          <a:r>
            <a:rPr lang="en-US" dirty="0" err="1"/>
            <a:t>RealtimeStaff</a:t>
          </a:r>
          <a:r>
            <a:rPr lang="en-US" dirty="0"/>
            <a:t>. </a:t>
          </a:r>
        </a:p>
      </dgm:t>
    </dgm:pt>
    <dgm:pt modelId="{0614EF17-8758-4F05-99E2-BB596C1FFD94}" type="parTrans" cxnId="{DBBB55DB-6CAC-44C2-A3EE-537F03B33262}">
      <dgm:prSet/>
      <dgm:spPr/>
      <dgm:t>
        <a:bodyPr/>
        <a:lstStyle/>
        <a:p>
          <a:endParaRPr lang="en-US"/>
        </a:p>
      </dgm:t>
    </dgm:pt>
    <dgm:pt modelId="{3005BDBC-7CF6-401B-8126-E28F6839B353}" type="sibTrans" cxnId="{DBBB55DB-6CAC-44C2-A3EE-537F03B33262}">
      <dgm:prSet/>
      <dgm:spPr/>
      <dgm:t>
        <a:bodyPr/>
        <a:lstStyle/>
        <a:p>
          <a:endParaRPr lang="en-US"/>
        </a:p>
      </dgm:t>
    </dgm:pt>
    <dgm:pt modelId="{97CA023C-9ACA-449F-BF1F-760BBC6931E0}">
      <dgm:prSet/>
      <dgm:spPr/>
      <dgm:t>
        <a:bodyPr/>
        <a:lstStyle/>
        <a:p>
          <a:r>
            <a:rPr lang="en-US" b="1" dirty="0"/>
            <a:t>Dashboard: </a:t>
          </a:r>
          <a:r>
            <a:rPr lang="en-US" dirty="0"/>
            <a:t>View and claim new orders, update statuses, and notify users.</a:t>
          </a:r>
        </a:p>
      </dgm:t>
    </dgm:pt>
    <dgm:pt modelId="{1D9D6402-6B73-4215-8E8F-F8A278D435D1}" type="parTrans" cxnId="{AAA0C993-0609-4F8D-899F-75F08A2CE1E8}">
      <dgm:prSet/>
      <dgm:spPr/>
      <dgm:t>
        <a:bodyPr/>
        <a:lstStyle/>
        <a:p>
          <a:endParaRPr lang="en-US"/>
        </a:p>
      </dgm:t>
    </dgm:pt>
    <dgm:pt modelId="{C3B884CB-3CA9-4EFE-A760-E6D29172ADAD}" type="sibTrans" cxnId="{AAA0C993-0609-4F8D-899F-75F08A2CE1E8}">
      <dgm:prSet/>
      <dgm:spPr/>
      <dgm:t>
        <a:bodyPr/>
        <a:lstStyle/>
        <a:p>
          <a:endParaRPr lang="en-US"/>
        </a:p>
      </dgm:t>
    </dgm:pt>
    <dgm:pt modelId="{D4996834-D0E0-4009-BBC2-41EF5245C3C9}">
      <dgm:prSet/>
      <dgm:spPr/>
      <dgm:t>
        <a:bodyPr/>
        <a:lstStyle/>
        <a:p>
          <a:r>
            <a:rPr lang="en-US" b="1" dirty="0"/>
            <a:t>Role-Based Routing: </a:t>
          </a:r>
          <a:r>
            <a:rPr lang="en-US" dirty="0"/>
            <a:t>Protected routes ensure students and staff see only their respective views</a:t>
          </a:r>
        </a:p>
      </dgm:t>
    </dgm:pt>
    <dgm:pt modelId="{FDE19097-96D3-4A62-A8FE-B4F9915735E5}" type="parTrans" cxnId="{CF947373-85D6-4993-BF95-BE87413E50AB}">
      <dgm:prSet/>
      <dgm:spPr/>
      <dgm:t>
        <a:bodyPr/>
        <a:lstStyle/>
        <a:p>
          <a:endParaRPr lang="en-US"/>
        </a:p>
      </dgm:t>
    </dgm:pt>
    <dgm:pt modelId="{2A228558-DDEB-4AAA-973A-063ACDC989BF}" type="sibTrans" cxnId="{CF947373-85D6-4993-BF95-BE87413E50AB}">
      <dgm:prSet/>
      <dgm:spPr/>
      <dgm:t>
        <a:bodyPr/>
        <a:lstStyle/>
        <a:p>
          <a:endParaRPr lang="en-US"/>
        </a:p>
      </dgm:t>
    </dgm:pt>
    <dgm:pt modelId="{C86059F8-1196-48EE-B16C-761A2B0BAEDB}" type="pres">
      <dgm:prSet presAssocID="{9E59CC3D-0E49-43E9-B462-1B9DDADD681B}" presName="outerComposite" presStyleCnt="0">
        <dgm:presLayoutVars>
          <dgm:chMax val="5"/>
          <dgm:dir/>
          <dgm:resizeHandles val="exact"/>
        </dgm:presLayoutVars>
      </dgm:prSet>
      <dgm:spPr/>
    </dgm:pt>
    <dgm:pt modelId="{6B3EA35A-CDF6-404C-B212-54B7B4BC3EAB}" type="pres">
      <dgm:prSet presAssocID="{9E59CC3D-0E49-43E9-B462-1B9DDADD681B}" presName="dummyMaxCanvas" presStyleCnt="0">
        <dgm:presLayoutVars/>
      </dgm:prSet>
      <dgm:spPr/>
    </dgm:pt>
    <dgm:pt modelId="{A6F925D6-0F56-4F3D-9627-9FC675882609}" type="pres">
      <dgm:prSet presAssocID="{9E59CC3D-0E49-43E9-B462-1B9DDADD681B}" presName="FiveNodes_1" presStyleLbl="node1" presStyleIdx="0" presStyleCnt="5">
        <dgm:presLayoutVars>
          <dgm:bulletEnabled val="1"/>
        </dgm:presLayoutVars>
      </dgm:prSet>
      <dgm:spPr/>
    </dgm:pt>
    <dgm:pt modelId="{AA8BA470-B285-422C-BE49-F98660585981}" type="pres">
      <dgm:prSet presAssocID="{9E59CC3D-0E49-43E9-B462-1B9DDADD681B}" presName="FiveNodes_2" presStyleLbl="node1" presStyleIdx="1" presStyleCnt="5">
        <dgm:presLayoutVars>
          <dgm:bulletEnabled val="1"/>
        </dgm:presLayoutVars>
      </dgm:prSet>
      <dgm:spPr/>
    </dgm:pt>
    <dgm:pt modelId="{ABC45F87-C475-48BD-9414-E5F8D54733BF}" type="pres">
      <dgm:prSet presAssocID="{9E59CC3D-0E49-43E9-B462-1B9DDADD681B}" presName="FiveNodes_3" presStyleLbl="node1" presStyleIdx="2" presStyleCnt="5">
        <dgm:presLayoutVars>
          <dgm:bulletEnabled val="1"/>
        </dgm:presLayoutVars>
      </dgm:prSet>
      <dgm:spPr/>
    </dgm:pt>
    <dgm:pt modelId="{F678C42B-CF97-4CEC-858C-3C9349B75AA9}" type="pres">
      <dgm:prSet presAssocID="{9E59CC3D-0E49-43E9-B462-1B9DDADD681B}" presName="FiveNodes_4" presStyleLbl="node1" presStyleIdx="3" presStyleCnt="5">
        <dgm:presLayoutVars>
          <dgm:bulletEnabled val="1"/>
        </dgm:presLayoutVars>
      </dgm:prSet>
      <dgm:spPr/>
    </dgm:pt>
    <dgm:pt modelId="{7B420F50-218F-4291-8875-983385D2BEB3}" type="pres">
      <dgm:prSet presAssocID="{9E59CC3D-0E49-43E9-B462-1B9DDADD681B}" presName="FiveNodes_5" presStyleLbl="node1" presStyleIdx="4" presStyleCnt="5">
        <dgm:presLayoutVars>
          <dgm:bulletEnabled val="1"/>
        </dgm:presLayoutVars>
      </dgm:prSet>
      <dgm:spPr/>
    </dgm:pt>
    <dgm:pt modelId="{EA1E9259-E0C7-4C83-904B-A7B4C25E723D}" type="pres">
      <dgm:prSet presAssocID="{9E59CC3D-0E49-43E9-B462-1B9DDADD681B}" presName="FiveConn_1-2" presStyleLbl="fgAccFollowNode1" presStyleIdx="0" presStyleCnt="4">
        <dgm:presLayoutVars>
          <dgm:bulletEnabled val="1"/>
        </dgm:presLayoutVars>
      </dgm:prSet>
      <dgm:spPr/>
    </dgm:pt>
    <dgm:pt modelId="{F945E7CF-7EEF-41F1-AFF0-ED39A2B5A794}" type="pres">
      <dgm:prSet presAssocID="{9E59CC3D-0E49-43E9-B462-1B9DDADD681B}" presName="FiveConn_2-3" presStyleLbl="fgAccFollowNode1" presStyleIdx="1" presStyleCnt="4">
        <dgm:presLayoutVars>
          <dgm:bulletEnabled val="1"/>
        </dgm:presLayoutVars>
      </dgm:prSet>
      <dgm:spPr/>
    </dgm:pt>
    <dgm:pt modelId="{B673AD18-A293-4D9D-AA2E-7F1CEDE36148}" type="pres">
      <dgm:prSet presAssocID="{9E59CC3D-0E49-43E9-B462-1B9DDADD681B}" presName="FiveConn_3-4" presStyleLbl="fgAccFollowNode1" presStyleIdx="2" presStyleCnt="4">
        <dgm:presLayoutVars>
          <dgm:bulletEnabled val="1"/>
        </dgm:presLayoutVars>
      </dgm:prSet>
      <dgm:spPr/>
    </dgm:pt>
    <dgm:pt modelId="{B18BE6CB-1C07-4D20-B652-2ECEE003FC56}" type="pres">
      <dgm:prSet presAssocID="{9E59CC3D-0E49-43E9-B462-1B9DDADD681B}" presName="FiveConn_4-5" presStyleLbl="fgAccFollowNode1" presStyleIdx="3" presStyleCnt="4">
        <dgm:presLayoutVars>
          <dgm:bulletEnabled val="1"/>
        </dgm:presLayoutVars>
      </dgm:prSet>
      <dgm:spPr/>
    </dgm:pt>
    <dgm:pt modelId="{DA5C33F5-D3C1-4B7E-8796-DA887F055C6E}" type="pres">
      <dgm:prSet presAssocID="{9E59CC3D-0E49-43E9-B462-1B9DDADD681B}" presName="FiveNodes_1_text" presStyleLbl="node1" presStyleIdx="4" presStyleCnt="5">
        <dgm:presLayoutVars>
          <dgm:bulletEnabled val="1"/>
        </dgm:presLayoutVars>
      </dgm:prSet>
      <dgm:spPr/>
    </dgm:pt>
    <dgm:pt modelId="{C20DE551-E041-4E19-A81E-CEB2A849A982}" type="pres">
      <dgm:prSet presAssocID="{9E59CC3D-0E49-43E9-B462-1B9DDADD681B}" presName="FiveNodes_2_text" presStyleLbl="node1" presStyleIdx="4" presStyleCnt="5">
        <dgm:presLayoutVars>
          <dgm:bulletEnabled val="1"/>
        </dgm:presLayoutVars>
      </dgm:prSet>
      <dgm:spPr/>
    </dgm:pt>
    <dgm:pt modelId="{D4DA8B56-7684-4C12-ABE1-F159F6992C77}" type="pres">
      <dgm:prSet presAssocID="{9E59CC3D-0E49-43E9-B462-1B9DDADD681B}" presName="FiveNodes_3_text" presStyleLbl="node1" presStyleIdx="4" presStyleCnt="5">
        <dgm:presLayoutVars>
          <dgm:bulletEnabled val="1"/>
        </dgm:presLayoutVars>
      </dgm:prSet>
      <dgm:spPr/>
    </dgm:pt>
    <dgm:pt modelId="{D8F9DF18-051A-4AAD-A1FA-2377A48AAFB1}" type="pres">
      <dgm:prSet presAssocID="{9E59CC3D-0E49-43E9-B462-1B9DDADD681B}" presName="FiveNodes_4_text" presStyleLbl="node1" presStyleIdx="4" presStyleCnt="5">
        <dgm:presLayoutVars>
          <dgm:bulletEnabled val="1"/>
        </dgm:presLayoutVars>
      </dgm:prSet>
      <dgm:spPr/>
    </dgm:pt>
    <dgm:pt modelId="{67F37C49-92DD-42E7-B0B5-A94476EF3EA8}" type="pres">
      <dgm:prSet presAssocID="{9E59CC3D-0E49-43E9-B462-1B9DDADD681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5B20704-EC80-4E1E-8219-92BC60A36D7C}" type="presOf" srcId="{D4996834-D0E0-4009-BBC2-41EF5245C3C9}" destId="{7B420F50-218F-4291-8875-983385D2BEB3}" srcOrd="0" destOrd="0" presId="urn:microsoft.com/office/officeart/2005/8/layout/vProcess5"/>
    <dgm:cxn modelId="{D3588204-A3F5-4E64-A7E8-CFDB7DF42B66}" type="presOf" srcId="{9E59CC3D-0E49-43E9-B462-1B9DDADD681B}" destId="{C86059F8-1196-48EE-B16C-761A2B0BAEDB}" srcOrd="0" destOrd="0" presId="urn:microsoft.com/office/officeart/2005/8/layout/vProcess5"/>
    <dgm:cxn modelId="{B4FE0805-A147-48AE-9FD7-4F03992FBDFE}" type="presOf" srcId="{3C5159EF-4E1C-440A-A3AF-DB6794646E6A}" destId="{DA5C33F5-D3C1-4B7E-8796-DA887F055C6E}" srcOrd="1" destOrd="0" presId="urn:microsoft.com/office/officeart/2005/8/layout/vProcess5"/>
    <dgm:cxn modelId="{C7275321-F0BE-42D8-9DDF-E42D72B8F8F0}" type="presOf" srcId="{905D2F69-FB81-4A5E-80FF-722D1DE3ED45}" destId="{F945E7CF-7EEF-41F1-AFF0-ED39A2B5A794}" srcOrd="0" destOrd="0" presId="urn:microsoft.com/office/officeart/2005/8/layout/vProcess5"/>
    <dgm:cxn modelId="{2A289B2B-CB10-4A84-8603-F6A4D9D7926D}" type="presOf" srcId="{97CA023C-9ACA-449F-BF1F-760BBC6931E0}" destId="{F678C42B-CF97-4CEC-858C-3C9349B75AA9}" srcOrd="0" destOrd="0" presId="urn:microsoft.com/office/officeart/2005/8/layout/vProcess5"/>
    <dgm:cxn modelId="{A79C7163-1F71-491C-BD56-F858082BAD7B}" type="presOf" srcId="{54E0C126-B9F8-40E9-AA8B-23329C50A526}" destId="{D4DA8B56-7684-4C12-ABE1-F159F6992C77}" srcOrd="1" destOrd="0" presId="urn:microsoft.com/office/officeart/2005/8/layout/vProcess5"/>
    <dgm:cxn modelId="{CF947373-85D6-4993-BF95-BE87413E50AB}" srcId="{9E59CC3D-0E49-43E9-B462-1B9DDADD681B}" destId="{D4996834-D0E0-4009-BBC2-41EF5245C3C9}" srcOrd="4" destOrd="0" parTransId="{FDE19097-96D3-4A62-A8FE-B4F9915735E5}" sibTransId="{2A228558-DDEB-4AAA-973A-063ACDC989BF}"/>
    <dgm:cxn modelId="{8C90ED7B-3C3C-47A0-82C4-0CDFA8EBCC3D}" srcId="{9E59CC3D-0E49-43E9-B462-1B9DDADD681B}" destId="{D80A519F-4F87-4177-A7A2-91EB0E699648}" srcOrd="1" destOrd="0" parTransId="{88E854D6-EA37-4FDA-893B-86E4DDFBD6F2}" sibTransId="{905D2F69-FB81-4A5E-80FF-722D1DE3ED45}"/>
    <dgm:cxn modelId="{A2DA218B-5E65-4057-BDC4-E0E03CE75EFD}" type="presOf" srcId="{3005BDBC-7CF6-401B-8126-E28F6839B353}" destId="{B673AD18-A293-4D9D-AA2E-7F1CEDE36148}" srcOrd="0" destOrd="0" presId="urn:microsoft.com/office/officeart/2005/8/layout/vProcess5"/>
    <dgm:cxn modelId="{E9B81E8E-3975-40AF-B58D-E90131D39F29}" type="presOf" srcId="{97CA023C-9ACA-449F-BF1F-760BBC6931E0}" destId="{D8F9DF18-051A-4AAD-A1FA-2377A48AAFB1}" srcOrd="1" destOrd="0" presId="urn:microsoft.com/office/officeart/2005/8/layout/vProcess5"/>
    <dgm:cxn modelId="{AAA0C993-0609-4F8D-899F-75F08A2CE1E8}" srcId="{9E59CC3D-0E49-43E9-B462-1B9DDADD681B}" destId="{97CA023C-9ACA-449F-BF1F-760BBC6931E0}" srcOrd="3" destOrd="0" parTransId="{1D9D6402-6B73-4215-8E8F-F8A278D435D1}" sibTransId="{C3B884CB-3CA9-4EFE-A760-E6D29172ADAD}"/>
    <dgm:cxn modelId="{D79933A0-3A3C-40F2-8798-CFA4513AE578}" type="presOf" srcId="{D4996834-D0E0-4009-BBC2-41EF5245C3C9}" destId="{67F37C49-92DD-42E7-B0B5-A94476EF3EA8}" srcOrd="1" destOrd="0" presId="urn:microsoft.com/office/officeart/2005/8/layout/vProcess5"/>
    <dgm:cxn modelId="{F42214AC-5317-43F0-87F0-004F0FDF06D8}" type="presOf" srcId="{3C5159EF-4E1C-440A-A3AF-DB6794646E6A}" destId="{A6F925D6-0F56-4F3D-9627-9FC675882609}" srcOrd="0" destOrd="0" presId="urn:microsoft.com/office/officeart/2005/8/layout/vProcess5"/>
    <dgm:cxn modelId="{DB82B9CD-2690-4B1C-9C7A-0E237736EB37}" type="presOf" srcId="{21188285-F85A-4710-BFA7-B7CF3A22B74E}" destId="{EA1E9259-E0C7-4C83-904B-A7B4C25E723D}" srcOrd="0" destOrd="0" presId="urn:microsoft.com/office/officeart/2005/8/layout/vProcess5"/>
    <dgm:cxn modelId="{7796F1CD-AB8A-4E19-85E2-0BA7A6496F8A}" srcId="{9E59CC3D-0E49-43E9-B462-1B9DDADD681B}" destId="{3C5159EF-4E1C-440A-A3AF-DB6794646E6A}" srcOrd="0" destOrd="0" parTransId="{EC40AD2D-AD00-485A-A2E8-A8793C047358}" sibTransId="{21188285-F85A-4710-BFA7-B7CF3A22B74E}"/>
    <dgm:cxn modelId="{FD86C1D7-83CC-4CA0-B069-0A0BB804BC2B}" type="presOf" srcId="{54E0C126-B9F8-40E9-AA8B-23329C50A526}" destId="{ABC45F87-C475-48BD-9414-E5F8D54733BF}" srcOrd="0" destOrd="0" presId="urn:microsoft.com/office/officeart/2005/8/layout/vProcess5"/>
    <dgm:cxn modelId="{DBBB55DB-6CAC-44C2-A3EE-537F03B33262}" srcId="{9E59CC3D-0E49-43E9-B462-1B9DDADD681B}" destId="{54E0C126-B9F8-40E9-AA8B-23329C50A526}" srcOrd="2" destOrd="0" parTransId="{0614EF17-8758-4F05-99E2-BB596C1FFD94}" sibTransId="{3005BDBC-7CF6-401B-8126-E28F6839B353}"/>
    <dgm:cxn modelId="{0EF693E0-FD63-4DDF-8795-45FB3E5637D7}" type="presOf" srcId="{D80A519F-4F87-4177-A7A2-91EB0E699648}" destId="{AA8BA470-B285-422C-BE49-F98660585981}" srcOrd="0" destOrd="0" presId="urn:microsoft.com/office/officeart/2005/8/layout/vProcess5"/>
    <dgm:cxn modelId="{E6EE8BF9-FC57-4914-8845-8D787154DDDF}" type="presOf" srcId="{D80A519F-4F87-4177-A7A2-91EB0E699648}" destId="{C20DE551-E041-4E19-A81E-CEB2A849A982}" srcOrd="1" destOrd="0" presId="urn:microsoft.com/office/officeart/2005/8/layout/vProcess5"/>
    <dgm:cxn modelId="{7FD598FC-DB48-49B4-B5B0-A7327E43C671}" type="presOf" srcId="{C3B884CB-3CA9-4EFE-A760-E6D29172ADAD}" destId="{B18BE6CB-1C07-4D20-B652-2ECEE003FC56}" srcOrd="0" destOrd="0" presId="urn:microsoft.com/office/officeart/2005/8/layout/vProcess5"/>
    <dgm:cxn modelId="{8179D967-9EDB-48CF-933F-F3767F49F270}" type="presParOf" srcId="{C86059F8-1196-48EE-B16C-761A2B0BAEDB}" destId="{6B3EA35A-CDF6-404C-B212-54B7B4BC3EAB}" srcOrd="0" destOrd="0" presId="urn:microsoft.com/office/officeart/2005/8/layout/vProcess5"/>
    <dgm:cxn modelId="{DEBA1326-9C1B-4BE0-BFF2-E8C3232F99DB}" type="presParOf" srcId="{C86059F8-1196-48EE-B16C-761A2B0BAEDB}" destId="{A6F925D6-0F56-4F3D-9627-9FC675882609}" srcOrd="1" destOrd="0" presId="urn:microsoft.com/office/officeart/2005/8/layout/vProcess5"/>
    <dgm:cxn modelId="{71C71112-1DB6-48BA-AC02-441C9DF5EEF5}" type="presParOf" srcId="{C86059F8-1196-48EE-B16C-761A2B0BAEDB}" destId="{AA8BA470-B285-422C-BE49-F98660585981}" srcOrd="2" destOrd="0" presId="urn:microsoft.com/office/officeart/2005/8/layout/vProcess5"/>
    <dgm:cxn modelId="{50F0960C-CDE7-4036-B4A7-F735BF948435}" type="presParOf" srcId="{C86059F8-1196-48EE-B16C-761A2B0BAEDB}" destId="{ABC45F87-C475-48BD-9414-E5F8D54733BF}" srcOrd="3" destOrd="0" presId="urn:microsoft.com/office/officeart/2005/8/layout/vProcess5"/>
    <dgm:cxn modelId="{4DB453E2-B2F8-4B48-876B-2BA6D2EDF666}" type="presParOf" srcId="{C86059F8-1196-48EE-B16C-761A2B0BAEDB}" destId="{F678C42B-CF97-4CEC-858C-3C9349B75AA9}" srcOrd="4" destOrd="0" presId="urn:microsoft.com/office/officeart/2005/8/layout/vProcess5"/>
    <dgm:cxn modelId="{C8A9D1C3-EB60-4214-B61F-3244AC15B10F}" type="presParOf" srcId="{C86059F8-1196-48EE-B16C-761A2B0BAEDB}" destId="{7B420F50-218F-4291-8875-983385D2BEB3}" srcOrd="5" destOrd="0" presId="urn:microsoft.com/office/officeart/2005/8/layout/vProcess5"/>
    <dgm:cxn modelId="{3C35545F-22C7-40CC-B296-BC4D9100EF5F}" type="presParOf" srcId="{C86059F8-1196-48EE-B16C-761A2B0BAEDB}" destId="{EA1E9259-E0C7-4C83-904B-A7B4C25E723D}" srcOrd="6" destOrd="0" presId="urn:microsoft.com/office/officeart/2005/8/layout/vProcess5"/>
    <dgm:cxn modelId="{6A965E14-5A8A-40B0-A4EB-0C70BE461688}" type="presParOf" srcId="{C86059F8-1196-48EE-B16C-761A2B0BAEDB}" destId="{F945E7CF-7EEF-41F1-AFF0-ED39A2B5A794}" srcOrd="7" destOrd="0" presId="urn:microsoft.com/office/officeart/2005/8/layout/vProcess5"/>
    <dgm:cxn modelId="{8FB812D3-08B0-40F9-A276-94463E07BA47}" type="presParOf" srcId="{C86059F8-1196-48EE-B16C-761A2B0BAEDB}" destId="{B673AD18-A293-4D9D-AA2E-7F1CEDE36148}" srcOrd="8" destOrd="0" presId="urn:microsoft.com/office/officeart/2005/8/layout/vProcess5"/>
    <dgm:cxn modelId="{9A1908EB-4968-4C21-90D0-ECF50851E41C}" type="presParOf" srcId="{C86059F8-1196-48EE-B16C-761A2B0BAEDB}" destId="{B18BE6CB-1C07-4D20-B652-2ECEE003FC56}" srcOrd="9" destOrd="0" presId="urn:microsoft.com/office/officeart/2005/8/layout/vProcess5"/>
    <dgm:cxn modelId="{5B8D2CEA-D28E-463D-B189-8BE08D32D10C}" type="presParOf" srcId="{C86059F8-1196-48EE-B16C-761A2B0BAEDB}" destId="{DA5C33F5-D3C1-4B7E-8796-DA887F055C6E}" srcOrd="10" destOrd="0" presId="urn:microsoft.com/office/officeart/2005/8/layout/vProcess5"/>
    <dgm:cxn modelId="{FEC459C4-32BE-40C8-B4B8-6946FF75647D}" type="presParOf" srcId="{C86059F8-1196-48EE-B16C-761A2B0BAEDB}" destId="{C20DE551-E041-4E19-A81E-CEB2A849A982}" srcOrd="11" destOrd="0" presId="urn:microsoft.com/office/officeart/2005/8/layout/vProcess5"/>
    <dgm:cxn modelId="{60D0F3A9-C727-4BFF-A164-522BEFA8F2BE}" type="presParOf" srcId="{C86059F8-1196-48EE-B16C-761A2B0BAEDB}" destId="{D4DA8B56-7684-4C12-ABE1-F159F6992C77}" srcOrd="12" destOrd="0" presId="urn:microsoft.com/office/officeart/2005/8/layout/vProcess5"/>
    <dgm:cxn modelId="{C724EF7A-07BD-485C-A3D5-9D0F8150997D}" type="presParOf" srcId="{C86059F8-1196-48EE-B16C-761A2B0BAEDB}" destId="{D8F9DF18-051A-4AAD-A1FA-2377A48AAFB1}" srcOrd="13" destOrd="0" presId="urn:microsoft.com/office/officeart/2005/8/layout/vProcess5"/>
    <dgm:cxn modelId="{6956B176-0BAA-4D92-92B1-67E3F0456C2D}" type="presParOf" srcId="{C86059F8-1196-48EE-B16C-761A2B0BAEDB}" destId="{67F37C49-92DD-42E7-B0B5-A94476EF3EA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143BA3-E7A7-4CDC-A0A6-173D8DAB23F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DC69A4-3C7F-4C0C-94CC-9921BFC3AB80}">
      <dgm:prSet/>
      <dgm:spPr/>
      <dgm:t>
        <a:bodyPr/>
        <a:lstStyle/>
        <a:p>
          <a:r>
            <a:rPr lang="en-US" b="1" dirty="0"/>
            <a:t>Efficiency Gains: </a:t>
          </a:r>
          <a:r>
            <a:rPr lang="en-US" dirty="0"/>
            <a:t>Replaces paper logs cuts order processing time and reduces mistakes.</a:t>
          </a:r>
        </a:p>
      </dgm:t>
    </dgm:pt>
    <dgm:pt modelId="{F749CA71-859B-40F3-A0A5-D27B0A920DA5}" type="parTrans" cxnId="{2B1B6A70-6227-4830-8104-5422BCFFDF2D}">
      <dgm:prSet/>
      <dgm:spPr/>
      <dgm:t>
        <a:bodyPr/>
        <a:lstStyle/>
        <a:p>
          <a:endParaRPr lang="en-US"/>
        </a:p>
      </dgm:t>
    </dgm:pt>
    <dgm:pt modelId="{77E71589-65FE-4152-8CBB-D8625139003E}" type="sibTrans" cxnId="{2B1B6A70-6227-4830-8104-5422BCFFDF2D}">
      <dgm:prSet/>
      <dgm:spPr/>
      <dgm:t>
        <a:bodyPr/>
        <a:lstStyle/>
        <a:p>
          <a:endParaRPr lang="en-US"/>
        </a:p>
      </dgm:t>
    </dgm:pt>
    <dgm:pt modelId="{4824B0DF-EB0B-4B62-884F-F58402022A87}">
      <dgm:prSet/>
      <dgm:spPr/>
      <dgm:t>
        <a:bodyPr/>
        <a:lstStyle/>
        <a:p>
          <a:r>
            <a:rPr lang="en-US" b="1" dirty="0"/>
            <a:t>Full Transparency: </a:t>
          </a:r>
          <a:r>
            <a:rPr lang="en-US" dirty="0"/>
            <a:t>Students monitor every step of their laundry, minimizing “Where’s my order?” inquiries.</a:t>
          </a:r>
        </a:p>
      </dgm:t>
    </dgm:pt>
    <dgm:pt modelId="{86E07704-2805-4B4B-8FDA-ECA4EFFE3F44}" type="parTrans" cxnId="{F8A04B96-3662-4BDF-A619-5C2462C2F8D8}">
      <dgm:prSet/>
      <dgm:spPr/>
      <dgm:t>
        <a:bodyPr/>
        <a:lstStyle/>
        <a:p>
          <a:endParaRPr lang="en-US"/>
        </a:p>
      </dgm:t>
    </dgm:pt>
    <dgm:pt modelId="{BDCE41BF-9ED9-486C-9128-0BBFEAE76590}" type="sibTrans" cxnId="{F8A04B96-3662-4BDF-A619-5C2462C2F8D8}">
      <dgm:prSet/>
      <dgm:spPr/>
      <dgm:t>
        <a:bodyPr/>
        <a:lstStyle/>
        <a:p>
          <a:endParaRPr lang="en-US"/>
        </a:p>
      </dgm:t>
    </dgm:pt>
    <dgm:pt modelId="{6B497F9F-9B6F-43A5-8F30-7695A5ABDA3E}">
      <dgm:prSet/>
      <dgm:spPr/>
      <dgm:t>
        <a:bodyPr/>
        <a:lstStyle/>
        <a:p>
          <a:r>
            <a:rPr lang="en-US" b="1" dirty="0"/>
            <a:t>Instant Collaboration: </a:t>
          </a:r>
          <a:r>
            <a:rPr lang="en-US" dirty="0"/>
            <a:t>Staff and students stay in sync without calls or walk-ups.</a:t>
          </a:r>
        </a:p>
      </dgm:t>
    </dgm:pt>
    <dgm:pt modelId="{4DA124B5-E4FA-4D6C-9274-E52DBF11CA58}" type="parTrans" cxnId="{44D303F0-2DBE-442B-837E-7D27F65E7FA0}">
      <dgm:prSet/>
      <dgm:spPr/>
      <dgm:t>
        <a:bodyPr/>
        <a:lstStyle/>
        <a:p>
          <a:endParaRPr lang="en-US"/>
        </a:p>
      </dgm:t>
    </dgm:pt>
    <dgm:pt modelId="{778FE8F1-BE93-4A14-B5EE-7FDFAFE5C41B}" type="sibTrans" cxnId="{44D303F0-2DBE-442B-837E-7D27F65E7FA0}">
      <dgm:prSet/>
      <dgm:spPr/>
      <dgm:t>
        <a:bodyPr/>
        <a:lstStyle/>
        <a:p>
          <a:endParaRPr lang="en-US"/>
        </a:p>
      </dgm:t>
    </dgm:pt>
    <dgm:pt modelId="{2FDACF60-2FDF-4E9C-91A2-C80F056940D8}">
      <dgm:prSet/>
      <dgm:spPr/>
      <dgm:t>
        <a:bodyPr/>
        <a:lstStyle/>
        <a:p>
          <a:r>
            <a:rPr lang="en-US" b="1" dirty="0"/>
            <a:t>Scalable &amp; Low-Maintenance: </a:t>
          </a:r>
          <a:r>
            <a:rPr lang="en-US" dirty="0" err="1"/>
            <a:t>Supabase</a:t>
          </a:r>
          <a:r>
            <a:rPr lang="en-US" dirty="0"/>
            <a:t> handles hosting, backups, and scaling—no custom server to manage</a:t>
          </a:r>
        </a:p>
      </dgm:t>
    </dgm:pt>
    <dgm:pt modelId="{BA986BB2-7A23-4B28-999D-4829DF66A4B8}" type="parTrans" cxnId="{22596C46-74F4-4235-A299-A88583A19171}">
      <dgm:prSet/>
      <dgm:spPr/>
      <dgm:t>
        <a:bodyPr/>
        <a:lstStyle/>
        <a:p>
          <a:endParaRPr lang="en-US"/>
        </a:p>
      </dgm:t>
    </dgm:pt>
    <dgm:pt modelId="{CCD48040-8137-44CF-8B3E-42CF936A856A}" type="sibTrans" cxnId="{22596C46-74F4-4235-A299-A88583A19171}">
      <dgm:prSet/>
      <dgm:spPr/>
      <dgm:t>
        <a:bodyPr/>
        <a:lstStyle/>
        <a:p>
          <a:endParaRPr lang="en-US"/>
        </a:p>
      </dgm:t>
    </dgm:pt>
    <dgm:pt modelId="{6723784A-B782-461F-BCB1-397DF4B1FCE2}" type="pres">
      <dgm:prSet presAssocID="{7E143BA3-E7A7-4CDC-A0A6-173D8DAB23F6}" presName="outerComposite" presStyleCnt="0">
        <dgm:presLayoutVars>
          <dgm:chMax val="5"/>
          <dgm:dir/>
          <dgm:resizeHandles val="exact"/>
        </dgm:presLayoutVars>
      </dgm:prSet>
      <dgm:spPr/>
    </dgm:pt>
    <dgm:pt modelId="{8C0F3168-8399-4EB2-AC11-F2BCCD492B6D}" type="pres">
      <dgm:prSet presAssocID="{7E143BA3-E7A7-4CDC-A0A6-173D8DAB23F6}" presName="dummyMaxCanvas" presStyleCnt="0">
        <dgm:presLayoutVars/>
      </dgm:prSet>
      <dgm:spPr/>
    </dgm:pt>
    <dgm:pt modelId="{5577E4D5-D41F-42D1-9E42-9C282C10055C}" type="pres">
      <dgm:prSet presAssocID="{7E143BA3-E7A7-4CDC-A0A6-173D8DAB23F6}" presName="FourNodes_1" presStyleLbl="node1" presStyleIdx="0" presStyleCnt="4">
        <dgm:presLayoutVars>
          <dgm:bulletEnabled val="1"/>
        </dgm:presLayoutVars>
      </dgm:prSet>
      <dgm:spPr/>
    </dgm:pt>
    <dgm:pt modelId="{CDCF0478-622E-44D0-ADC3-6BE4C5D1D18C}" type="pres">
      <dgm:prSet presAssocID="{7E143BA3-E7A7-4CDC-A0A6-173D8DAB23F6}" presName="FourNodes_2" presStyleLbl="node1" presStyleIdx="1" presStyleCnt="4">
        <dgm:presLayoutVars>
          <dgm:bulletEnabled val="1"/>
        </dgm:presLayoutVars>
      </dgm:prSet>
      <dgm:spPr/>
    </dgm:pt>
    <dgm:pt modelId="{B72CF444-528E-44F9-B7D9-D60E3C8BA0E7}" type="pres">
      <dgm:prSet presAssocID="{7E143BA3-E7A7-4CDC-A0A6-173D8DAB23F6}" presName="FourNodes_3" presStyleLbl="node1" presStyleIdx="2" presStyleCnt="4">
        <dgm:presLayoutVars>
          <dgm:bulletEnabled val="1"/>
        </dgm:presLayoutVars>
      </dgm:prSet>
      <dgm:spPr/>
    </dgm:pt>
    <dgm:pt modelId="{CEC1782B-93A1-4B7D-ABE1-8F9C6D1FA047}" type="pres">
      <dgm:prSet presAssocID="{7E143BA3-E7A7-4CDC-A0A6-173D8DAB23F6}" presName="FourNodes_4" presStyleLbl="node1" presStyleIdx="3" presStyleCnt="4">
        <dgm:presLayoutVars>
          <dgm:bulletEnabled val="1"/>
        </dgm:presLayoutVars>
      </dgm:prSet>
      <dgm:spPr/>
    </dgm:pt>
    <dgm:pt modelId="{94A61512-0CE5-4896-9AEC-12CF009DB714}" type="pres">
      <dgm:prSet presAssocID="{7E143BA3-E7A7-4CDC-A0A6-173D8DAB23F6}" presName="FourConn_1-2" presStyleLbl="fgAccFollowNode1" presStyleIdx="0" presStyleCnt="3">
        <dgm:presLayoutVars>
          <dgm:bulletEnabled val="1"/>
        </dgm:presLayoutVars>
      </dgm:prSet>
      <dgm:spPr/>
    </dgm:pt>
    <dgm:pt modelId="{7BF45DCE-F964-479E-BBA6-EA2171F93E5D}" type="pres">
      <dgm:prSet presAssocID="{7E143BA3-E7A7-4CDC-A0A6-173D8DAB23F6}" presName="FourConn_2-3" presStyleLbl="fgAccFollowNode1" presStyleIdx="1" presStyleCnt="3">
        <dgm:presLayoutVars>
          <dgm:bulletEnabled val="1"/>
        </dgm:presLayoutVars>
      </dgm:prSet>
      <dgm:spPr/>
    </dgm:pt>
    <dgm:pt modelId="{96F03BC0-0269-4116-9072-9C7768007497}" type="pres">
      <dgm:prSet presAssocID="{7E143BA3-E7A7-4CDC-A0A6-173D8DAB23F6}" presName="FourConn_3-4" presStyleLbl="fgAccFollowNode1" presStyleIdx="2" presStyleCnt="3">
        <dgm:presLayoutVars>
          <dgm:bulletEnabled val="1"/>
        </dgm:presLayoutVars>
      </dgm:prSet>
      <dgm:spPr/>
    </dgm:pt>
    <dgm:pt modelId="{B71AE368-A316-4791-9519-625046CDB4ED}" type="pres">
      <dgm:prSet presAssocID="{7E143BA3-E7A7-4CDC-A0A6-173D8DAB23F6}" presName="FourNodes_1_text" presStyleLbl="node1" presStyleIdx="3" presStyleCnt="4">
        <dgm:presLayoutVars>
          <dgm:bulletEnabled val="1"/>
        </dgm:presLayoutVars>
      </dgm:prSet>
      <dgm:spPr/>
    </dgm:pt>
    <dgm:pt modelId="{2AF9775E-8C5B-40C1-8A15-740570911AE0}" type="pres">
      <dgm:prSet presAssocID="{7E143BA3-E7A7-4CDC-A0A6-173D8DAB23F6}" presName="FourNodes_2_text" presStyleLbl="node1" presStyleIdx="3" presStyleCnt="4">
        <dgm:presLayoutVars>
          <dgm:bulletEnabled val="1"/>
        </dgm:presLayoutVars>
      </dgm:prSet>
      <dgm:spPr/>
    </dgm:pt>
    <dgm:pt modelId="{A48BD595-540E-4453-BA1E-5C191ABC5456}" type="pres">
      <dgm:prSet presAssocID="{7E143BA3-E7A7-4CDC-A0A6-173D8DAB23F6}" presName="FourNodes_3_text" presStyleLbl="node1" presStyleIdx="3" presStyleCnt="4">
        <dgm:presLayoutVars>
          <dgm:bulletEnabled val="1"/>
        </dgm:presLayoutVars>
      </dgm:prSet>
      <dgm:spPr/>
    </dgm:pt>
    <dgm:pt modelId="{96762FF8-016E-4E00-B149-02AFEB18D46B}" type="pres">
      <dgm:prSet presAssocID="{7E143BA3-E7A7-4CDC-A0A6-173D8DAB23F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2DD3D00-AC61-48AE-8A58-5EE1E4F95E39}" type="presOf" srcId="{4824B0DF-EB0B-4B62-884F-F58402022A87}" destId="{CDCF0478-622E-44D0-ADC3-6BE4C5D1D18C}" srcOrd="0" destOrd="0" presId="urn:microsoft.com/office/officeart/2005/8/layout/vProcess5"/>
    <dgm:cxn modelId="{797BB908-B4C6-49CE-B2EA-9C1D9F3FEE5F}" type="presOf" srcId="{6B497F9F-9B6F-43A5-8F30-7695A5ABDA3E}" destId="{B72CF444-528E-44F9-B7D9-D60E3C8BA0E7}" srcOrd="0" destOrd="0" presId="urn:microsoft.com/office/officeart/2005/8/layout/vProcess5"/>
    <dgm:cxn modelId="{78C7BC26-41E6-4A51-A666-B4BDBDCA4EA5}" type="presOf" srcId="{778FE8F1-BE93-4A14-B5EE-7FDFAFE5C41B}" destId="{96F03BC0-0269-4116-9072-9C7768007497}" srcOrd="0" destOrd="0" presId="urn:microsoft.com/office/officeart/2005/8/layout/vProcess5"/>
    <dgm:cxn modelId="{8B1DD55F-4E6D-44D3-83B0-D3FDFC4AE582}" type="presOf" srcId="{77E71589-65FE-4152-8CBB-D8625139003E}" destId="{94A61512-0CE5-4896-9AEC-12CF009DB714}" srcOrd="0" destOrd="0" presId="urn:microsoft.com/office/officeart/2005/8/layout/vProcess5"/>
    <dgm:cxn modelId="{D923DD63-36F2-4DBA-89BB-B391AC52A183}" type="presOf" srcId="{2FDACF60-2FDF-4E9C-91A2-C80F056940D8}" destId="{CEC1782B-93A1-4B7D-ABE1-8F9C6D1FA047}" srcOrd="0" destOrd="0" presId="urn:microsoft.com/office/officeart/2005/8/layout/vProcess5"/>
    <dgm:cxn modelId="{22596C46-74F4-4235-A299-A88583A19171}" srcId="{7E143BA3-E7A7-4CDC-A0A6-173D8DAB23F6}" destId="{2FDACF60-2FDF-4E9C-91A2-C80F056940D8}" srcOrd="3" destOrd="0" parTransId="{BA986BB2-7A23-4B28-999D-4829DF66A4B8}" sibTransId="{CCD48040-8137-44CF-8B3E-42CF936A856A}"/>
    <dgm:cxn modelId="{2B1B6A70-6227-4830-8104-5422BCFFDF2D}" srcId="{7E143BA3-E7A7-4CDC-A0A6-173D8DAB23F6}" destId="{4CDC69A4-3C7F-4C0C-94CC-9921BFC3AB80}" srcOrd="0" destOrd="0" parTransId="{F749CA71-859B-40F3-A0A5-D27B0A920DA5}" sibTransId="{77E71589-65FE-4152-8CBB-D8625139003E}"/>
    <dgm:cxn modelId="{167DB995-AC41-475E-8C59-222E217CEAB4}" type="presOf" srcId="{7E143BA3-E7A7-4CDC-A0A6-173D8DAB23F6}" destId="{6723784A-B782-461F-BCB1-397DF4B1FCE2}" srcOrd="0" destOrd="0" presId="urn:microsoft.com/office/officeart/2005/8/layout/vProcess5"/>
    <dgm:cxn modelId="{C4022496-8AFA-4EE6-9BC2-6B6E0631152A}" type="presOf" srcId="{2FDACF60-2FDF-4E9C-91A2-C80F056940D8}" destId="{96762FF8-016E-4E00-B149-02AFEB18D46B}" srcOrd="1" destOrd="0" presId="urn:microsoft.com/office/officeart/2005/8/layout/vProcess5"/>
    <dgm:cxn modelId="{F8A04B96-3662-4BDF-A619-5C2462C2F8D8}" srcId="{7E143BA3-E7A7-4CDC-A0A6-173D8DAB23F6}" destId="{4824B0DF-EB0B-4B62-884F-F58402022A87}" srcOrd="1" destOrd="0" parTransId="{86E07704-2805-4B4B-8FDA-ECA4EFFE3F44}" sibTransId="{BDCE41BF-9ED9-486C-9128-0BBFEAE76590}"/>
    <dgm:cxn modelId="{5B89EDAC-1746-4DC9-9E90-F1EF9EA30482}" type="presOf" srcId="{4824B0DF-EB0B-4B62-884F-F58402022A87}" destId="{2AF9775E-8C5B-40C1-8A15-740570911AE0}" srcOrd="1" destOrd="0" presId="urn:microsoft.com/office/officeart/2005/8/layout/vProcess5"/>
    <dgm:cxn modelId="{1B7511B5-286B-4742-9A1B-E10D1FFAE867}" type="presOf" srcId="{4CDC69A4-3C7F-4C0C-94CC-9921BFC3AB80}" destId="{B71AE368-A316-4791-9519-625046CDB4ED}" srcOrd="1" destOrd="0" presId="urn:microsoft.com/office/officeart/2005/8/layout/vProcess5"/>
    <dgm:cxn modelId="{3A971FD0-FDDF-4D52-AAB6-F4B8D41B0EE6}" type="presOf" srcId="{4CDC69A4-3C7F-4C0C-94CC-9921BFC3AB80}" destId="{5577E4D5-D41F-42D1-9E42-9C282C10055C}" srcOrd="0" destOrd="0" presId="urn:microsoft.com/office/officeart/2005/8/layout/vProcess5"/>
    <dgm:cxn modelId="{0CC627D2-41BE-4A9F-99F0-16A566492027}" type="presOf" srcId="{6B497F9F-9B6F-43A5-8F30-7695A5ABDA3E}" destId="{A48BD595-540E-4453-BA1E-5C191ABC5456}" srcOrd="1" destOrd="0" presId="urn:microsoft.com/office/officeart/2005/8/layout/vProcess5"/>
    <dgm:cxn modelId="{89FC2AEB-AC4A-43CE-9735-AA52382B50BA}" type="presOf" srcId="{BDCE41BF-9ED9-486C-9128-0BBFEAE76590}" destId="{7BF45DCE-F964-479E-BBA6-EA2171F93E5D}" srcOrd="0" destOrd="0" presId="urn:microsoft.com/office/officeart/2005/8/layout/vProcess5"/>
    <dgm:cxn modelId="{44D303F0-2DBE-442B-837E-7D27F65E7FA0}" srcId="{7E143BA3-E7A7-4CDC-A0A6-173D8DAB23F6}" destId="{6B497F9F-9B6F-43A5-8F30-7695A5ABDA3E}" srcOrd="2" destOrd="0" parTransId="{4DA124B5-E4FA-4D6C-9274-E52DBF11CA58}" sibTransId="{778FE8F1-BE93-4A14-B5EE-7FDFAFE5C41B}"/>
    <dgm:cxn modelId="{2D6BFE5B-D37D-4FD4-815A-FB35F8565C5A}" type="presParOf" srcId="{6723784A-B782-461F-BCB1-397DF4B1FCE2}" destId="{8C0F3168-8399-4EB2-AC11-F2BCCD492B6D}" srcOrd="0" destOrd="0" presId="urn:microsoft.com/office/officeart/2005/8/layout/vProcess5"/>
    <dgm:cxn modelId="{E5E31ADB-15CB-419D-BDDA-4DAC8BC7F4A1}" type="presParOf" srcId="{6723784A-B782-461F-BCB1-397DF4B1FCE2}" destId="{5577E4D5-D41F-42D1-9E42-9C282C10055C}" srcOrd="1" destOrd="0" presId="urn:microsoft.com/office/officeart/2005/8/layout/vProcess5"/>
    <dgm:cxn modelId="{9CCAFAAE-7831-4C67-8745-49D2372CA51B}" type="presParOf" srcId="{6723784A-B782-461F-BCB1-397DF4B1FCE2}" destId="{CDCF0478-622E-44D0-ADC3-6BE4C5D1D18C}" srcOrd="2" destOrd="0" presId="urn:microsoft.com/office/officeart/2005/8/layout/vProcess5"/>
    <dgm:cxn modelId="{133C7C51-E79D-47BE-B35C-C9B6259714BA}" type="presParOf" srcId="{6723784A-B782-461F-BCB1-397DF4B1FCE2}" destId="{B72CF444-528E-44F9-B7D9-D60E3C8BA0E7}" srcOrd="3" destOrd="0" presId="urn:microsoft.com/office/officeart/2005/8/layout/vProcess5"/>
    <dgm:cxn modelId="{4725A4E5-B647-4135-89CB-75C5538876A3}" type="presParOf" srcId="{6723784A-B782-461F-BCB1-397DF4B1FCE2}" destId="{CEC1782B-93A1-4B7D-ABE1-8F9C6D1FA047}" srcOrd="4" destOrd="0" presId="urn:microsoft.com/office/officeart/2005/8/layout/vProcess5"/>
    <dgm:cxn modelId="{4852BB21-C30A-4DC5-9088-51EA109B9E9B}" type="presParOf" srcId="{6723784A-B782-461F-BCB1-397DF4B1FCE2}" destId="{94A61512-0CE5-4896-9AEC-12CF009DB714}" srcOrd="5" destOrd="0" presId="urn:microsoft.com/office/officeart/2005/8/layout/vProcess5"/>
    <dgm:cxn modelId="{2B65E34D-80EF-42F2-A426-584DC14743B6}" type="presParOf" srcId="{6723784A-B782-461F-BCB1-397DF4B1FCE2}" destId="{7BF45DCE-F964-479E-BBA6-EA2171F93E5D}" srcOrd="6" destOrd="0" presId="urn:microsoft.com/office/officeart/2005/8/layout/vProcess5"/>
    <dgm:cxn modelId="{F8D901DB-DF3D-4ED8-B180-B179222FF9C5}" type="presParOf" srcId="{6723784A-B782-461F-BCB1-397DF4B1FCE2}" destId="{96F03BC0-0269-4116-9072-9C7768007497}" srcOrd="7" destOrd="0" presId="urn:microsoft.com/office/officeart/2005/8/layout/vProcess5"/>
    <dgm:cxn modelId="{C4530233-8C2A-4F1B-84FF-863FD4F2E672}" type="presParOf" srcId="{6723784A-B782-461F-BCB1-397DF4B1FCE2}" destId="{B71AE368-A316-4791-9519-625046CDB4ED}" srcOrd="8" destOrd="0" presId="urn:microsoft.com/office/officeart/2005/8/layout/vProcess5"/>
    <dgm:cxn modelId="{BE5A4DB3-5619-4FD5-A715-FC06DBA25CB1}" type="presParOf" srcId="{6723784A-B782-461F-BCB1-397DF4B1FCE2}" destId="{2AF9775E-8C5B-40C1-8A15-740570911AE0}" srcOrd="9" destOrd="0" presId="urn:microsoft.com/office/officeart/2005/8/layout/vProcess5"/>
    <dgm:cxn modelId="{0802649F-6C6A-4CF1-975F-654A93D95CB3}" type="presParOf" srcId="{6723784A-B782-461F-BCB1-397DF4B1FCE2}" destId="{A48BD595-540E-4453-BA1E-5C191ABC5456}" srcOrd="10" destOrd="0" presId="urn:microsoft.com/office/officeart/2005/8/layout/vProcess5"/>
    <dgm:cxn modelId="{90441D9D-1995-44D2-869E-CA123C8D11AF}" type="presParOf" srcId="{6723784A-B782-461F-BCB1-397DF4B1FCE2}" destId="{96762FF8-016E-4E00-B149-02AFEB18D46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DC4F49-C51C-4E31-B280-F11212A5A1F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15028E24-1A33-4480-8779-061D6B374AD7}">
      <dgm:prSet/>
      <dgm:spPr/>
      <dgm:t>
        <a:bodyPr/>
        <a:lstStyle/>
        <a:p>
          <a:r>
            <a:rPr lang="en-US" b="1" i="0" baseline="0"/>
            <a:t>Mobile App Integration</a:t>
          </a:r>
          <a:r>
            <a:rPr lang="en-US"/>
            <a:t>: </a:t>
          </a:r>
          <a:r>
            <a:rPr lang="en-US" b="0" i="0" baseline="0"/>
            <a:t>Launch a dedicated mobile application (Android/iOS) for improved accessibility and real-time notifications.</a:t>
          </a:r>
          <a:endParaRPr lang="en-US"/>
        </a:p>
      </dgm:t>
    </dgm:pt>
    <dgm:pt modelId="{5EE1DF48-97C7-41B7-8D49-C193D2291D34}" type="parTrans" cxnId="{FAE2F49C-36C7-4516-938A-318BCD720FA7}">
      <dgm:prSet/>
      <dgm:spPr/>
      <dgm:t>
        <a:bodyPr/>
        <a:lstStyle/>
        <a:p>
          <a:endParaRPr lang="en-US"/>
        </a:p>
      </dgm:t>
    </dgm:pt>
    <dgm:pt modelId="{CA67168E-A9E5-4B09-9740-DEA2D8535C04}" type="sibTrans" cxnId="{FAE2F49C-36C7-4516-938A-318BCD720FA7}">
      <dgm:prSet/>
      <dgm:spPr/>
      <dgm:t>
        <a:bodyPr/>
        <a:lstStyle/>
        <a:p>
          <a:endParaRPr lang="en-US"/>
        </a:p>
      </dgm:t>
    </dgm:pt>
    <dgm:pt modelId="{557A3993-40CD-490F-8B72-144BD4008BC4}">
      <dgm:prSet/>
      <dgm:spPr/>
      <dgm:t>
        <a:bodyPr/>
        <a:lstStyle/>
        <a:p>
          <a:r>
            <a:rPr lang="en-US" b="1" i="0" baseline="0"/>
            <a:t>QR Code System</a:t>
          </a:r>
          <a:r>
            <a:rPr lang="en-US"/>
            <a:t>: </a:t>
          </a:r>
          <a:r>
            <a:rPr lang="en-US" b="0" i="0" baseline="0"/>
            <a:t>Enable QR code generation for each laundry bag to enhance item tracking and reduce mix-ups.</a:t>
          </a:r>
          <a:endParaRPr lang="en-US"/>
        </a:p>
      </dgm:t>
    </dgm:pt>
    <dgm:pt modelId="{C36F7007-2F4F-4411-AAC1-02B71B8823DD}" type="parTrans" cxnId="{B3BE53D0-CE45-449C-8AF5-74A7292E939B}">
      <dgm:prSet/>
      <dgm:spPr/>
      <dgm:t>
        <a:bodyPr/>
        <a:lstStyle/>
        <a:p>
          <a:endParaRPr lang="en-US"/>
        </a:p>
      </dgm:t>
    </dgm:pt>
    <dgm:pt modelId="{FDE8882C-F4C8-45E1-98BA-07ACD15D6977}" type="sibTrans" cxnId="{B3BE53D0-CE45-449C-8AF5-74A7292E939B}">
      <dgm:prSet/>
      <dgm:spPr/>
      <dgm:t>
        <a:bodyPr/>
        <a:lstStyle/>
        <a:p>
          <a:endParaRPr lang="en-US"/>
        </a:p>
      </dgm:t>
    </dgm:pt>
    <dgm:pt modelId="{FD36DA9F-9832-4165-93EA-5053CF083B9F}">
      <dgm:prSet/>
      <dgm:spPr/>
      <dgm:t>
        <a:bodyPr/>
        <a:lstStyle/>
        <a:p>
          <a:r>
            <a:rPr lang="en-US" b="1" i="0" baseline="0"/>
            <a:t>Feedback and Rating System</a:t>
          </a:r>
          <a:r>
            <a:rPr lang="en-US"/>
            <a:t>: </a:t>
          </a:r>
          <a:r>
            <a:rPr lang="en-US" b="0" i="0" baseline="0"/>
            <a:t>Allow students to rate their laundry experience and submit feedback to maintain service quality.</a:t>
          </a:r>
          <a:endParaRPr lang="en-US"/>
        </a:p>
      </dgm:t>
    </dgm:pt>
    <dgm:pt modelId="{D335A345-665A-4D3C-8E23-8BD714153224}" type="parTrans" cxnId="{405FED23-C207-47EA-A569-06650E1EAD32}">
      <dgm:prSet/>
      <dgm:spPr/>
      <dgm:t>
        <a:bodyPr/>
        <a:lstStyle/>
        <a:p>
          <a:endParaRPr lang="en-US"/>
        </a:p>
      </dgm:t>
    </dgm:pt>
    <dgm:pt modelId="{3D18D3A4-DB20-43E4-91C4-F0575E6DFF62}" type="sibTrans" cxnId="{405FED23-C207-47EA-A569-06650E1EAD32}">
      <dgm:prSet/>
      <dgm:spPr/>
      <dgm:t>
        <a:bodyPr/>
        <a:lstStyle/>
        <a:p>
          <a:endParaRPr lang="en-US"/>
        </a:p>
      </dgm:t>
    </dgm:pt>
    <dgm:pt modelId="{728E7316-1059-4F5E-86A4-E79297B92064}">
      <dgm:prSet/>
      <dgm:spPr/>
      <dgm:t>
        <a:bodyPr/>
        <a:lstStyle/>
        <a:p>
          <a:r>
            <a:rPr lang="en-US" b="1" i="0" baseline="0"/>
            <a:t>Automated Reminders</a:t>
          </a:r>
          <a:r>
            <a:rPr lang="en-US"/>
            <a:t>: </a:t>
          </a:r>
          <a:r>
            <a:rPr lang="en-US" b="0" i="0" baseline="0"/>
            <a:t>Implement SMS/Email notifications for order pickup, delivery, and overdue alerts.</a:t>
          </a:r>
          <a:endParaRPr lang="en-US"/>
        </a:p>
      </dgm:t>
    </dgm:pt>
    <dgm:pt modelId="{378F059D-AEC4-4038-8904-531630E573DF}" type="parTrans" cxnId="{F6DB46C4-FAA8-41BF-9B10-B0FA645EE20F}">
      <dgm:prSet/>
      <dgm:spPr/>
      <dgm:t>
        <a:bodyPr/>
        <a:lstStyle/>
        <a:p>
          <a:endParaRPr lang="en-US"/>
        </a:p>
      </dgm:t>
    </dgm:pt>
    <dgm:pt modelId="{52912156-D42C-4373-8154-FF6BD20104FD}" type="sibTrans" cxnId="{F6DB46C4-FAA8-41BF-9B10-B0FA645EE20F}">
      <dgm:prSet/>
      <dgm:spPr/>
      <dgm:t>
        <a:bodyPr/>
        <a:lstStyle/>
        <a:p>
          <a:endParaRPr lang="en-US"/>
        </a:p>
      </dgm:t>
    </dgm:pt>
    <dgm:pt modelId="{0FABA3A9-54E9-47C8-AFBC-851B5A1E62C4}" type="pres">
      <dgm:prSet presAssocID="{BFDC4F49-C51C-4E31-B280-F11212A5A1F6}" presName="root" presStyleCnt="0">
        <dgm:presLayoutVars>
          <dgm:dir/>
          <dgm:resizeHandles val="exact"/>
        </dgm:presLayoutVars>
      </dgm:prSet>
      <dgm:spPr/>
    </dgm:pt>
    <dgm:pt modelId="{496CD4C0-B9C9-4354-A799-1D8AE422A686}" type="pres">
      <dgm:prSet presAssocID="{BFDC4F49-C51C-4E31-B280-F11212A5A1F6}" presName="container" presStyleCnt="0">
        <dgm:presLayoutVars>
          <dgm:dir/>
          <dgm:resizeHandles val="exact"/>
        </dgm:presLayoutVars>
      </dgm:prSet>
      <dgm:spPr/>
    </dgm:pt>
    <dgm:pt modelId="{9B280120-F08C-4826-9844-C55E33CCBA45}" type="pres">
      <dgm:prSet presAssocID="{15028E24-1A33-4480-8779-061D6B374AD7}" presName="compNode" presStyleCnt="0"/>
      <dgm:spPr/>
    </dgm:pt>
    <dgm:pt modelId="{0794B252-1C84-4ABB-BFEB-5F130A61487D}" type="pres">
      <dgm:prSet presAssocID="{15028E24-1A33-4480-8779-061D6B374AD7}" presName="iconBgRect" presStyleLbl="bgShp" presStyleIdx="0" presStyleCnt="4"/>
      <dgm:spPr/>
    </dgm:pt>
    <dgm:pt modelId="{9C85EDD3-2D4E-4E34-BFC3-FB0884DC5570}" type="pres">
      <dgm:prSet presAssocID="{15028E24-1A33-4480-8779-061D6B374A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A947FDCF-B053-42E1-8DCC-435FE361F4CD}" type="pres">
      <dgm:prSet presAssocID="{15028E24-1A33-4480-8779-061D6B374AD7}" presName="spaceRect" presStyleCnt="0"/>
      <dgm:spPr/>
    </dgm:pt>
    <dgm:pt modelId="{9DC8390F-E680-4CC8-9FE5-2C8280632F00}" type="pres">
      <dgm:prSet presAssocID="{15028E24-1A33-4480-8779-061D6B374AD7}" presName="textRect" presStyleLbl="revTx" presStyleIdx="0" presStyleCnt="4">
        <dgm:presLayoutVars>
          <dgm:chMax val="1"/>
          <dgm:chPref val="1"/>
        </dgm:presLayoutVars>
      </dgm:prSet>
      <dgm:spPr/>
    </dgm:pt>
    <dgm:pt modelId="{B2B367D3-93D6-422D-9F48-6B5B4CBF3E71}" type="pres">
      <dgm:prSet presAssocID="{CA67168E-A9E5-4B09-9740-DEA2D8535C04}" presName="sibTrans" presStyleLbl="sibTrans2D1" presStyleIdx="0" presStyleCnt="0"/>
      <dgm:spPr/>
    </dgm:pt>
    <dgm:pt modelId="{D1F027A4-9E53-4885-87A2-AF8A6CD74163}" type="pres">
      <dgm:prSet presAssocID="{557A3993-40CD-490F-8B72-144BD4008BC4}" presName="compNode" presStyleCnt="0"/>
      <dgm:spPr/>
    </dgm:pt>
    <dgm:pt modelId="{61B89DAE-A5A7-4F40-9C75-A644238A86DF}" type="pres">
      <dgm:prSet presAssocID="{557A3993-40CD-490F-8B72-144BD4008BC4}" presName="iconBgRect" presStyleLbl="bgShp" presStyleIdx="1" presStyleCnt="4"/>
      <dgm:spPr/>
    </dgm:pt>
    <dgm:pt modelId="{AB843DD8-CCB8-4FCF-8758-59EF246C7DBB}" type="pres">
      <dgm:prSet presAssocID="{557A3993-40CD-490F-8B72-144BD4008B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549FB9F-65A4-495E-AB93-8B10B485F89D}" type="pres">
      <dgm:prSet presAssocID="{557A3993-40CD-490F-8B72-144BD4008BC4}" presName="spaceRect" presStyleCnt="0"/>
      <dgm:spPr/>
    </dgm:pt>
    <dgm:pt modelId="{748C1633-E077-4C87-BDAD-2CDE52009926}" type="pres">
      <dgm:prSet presAssocID="{557A3993-40CD-490F-8B72-144BD4008BC4}" presName="textRect" presStyleLbl="revTx" presStyleIdx="1" presStyleCnt="4">
        <dgm:presLayoutVars>
          <dgm:chMax val="1"/>
          <dgm:chPref val="1"/>
        </dgm:presLayoutVars>
      </dgm:prSet>
      <dgm:spPr/>
    </dgm:pt>
    <dgm:pt modelId="{5B44B222-37B7-417F-8F77-A808ECD6BC07}" type="pres">
      <dgm:prSet presAssocID="{FDE8882C-F4C8-45E1-98BA-07ACD15D6977}" presName="sibTrans" presStyleLbl="sibTrans2D1" presStyleIdx="0" presStyleCnt="0"/>
      <dgm:spPr/>
    </dgm:pt>
    <dgm:pt modelId="{0F7F6921-9C08-423F-9DAB-BBD843D541A0}" type="pres">
      <dgm:prSet presAssocID="{FD36DA9F-9832-4165-93EA-5053CF083B9F}" presName="compNode" presStyleCnt="0"/>
      <dgm:spPr/>
    </dgm:pt>
    <dgm:pt modelId="{25837353-1815-419D-BED8-8CAD65C76236}" type="pres">
      <dgm:prSet presAssocID="{FD36DA9F-9832-4165-93EA-5053CF083B9F}" presName="iconBgRect" presStyleLbl="bgShp" presStyleIdx="2" presStyleCnt="4"/>
      <dgm:spPr/>
    </dgm:pt>
    <dgm:pt modelId="{A0A6103E-4FB3-470C-8F47-7C182A42FCC3}" type="pres">
      <dgm:prSet presAssocID="{FD36DA9F-9832-4165-93EA-5053CF083B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"/>
        </a:ext>
      </dgm:extLst>
    </dgm:pt>
    <dgm:pt modelId="{7F9699FB-CAB0-4020-9DBA-FC34191C744E}" type="pres">
      <dgm:prSet presAssocID="{FD36DA9F-9832-4165-93EA-5053CF083B9F}" presName="spaceRect" presStyleCnt="0"/>
      <dgm:spPr/>
    </dgm:pt>
    <dgm:pt modelId="{768D09FE-6C27-4A4B-B57F-166982FD39CE}" type="pres">
      <dgm:prSet presAssocID="{FD36DA9F-9832-4165-93EA-5053CF083B9F}" presName="textRect" presStyleLbl="revTx" presStyleIdx="2" presStyleCnt="4">
        <dgm:presLayoutVars>
          <dgm:chMax val="1"/>
          <dgm:chPref val="1"/>
        </dgm:presLayoutVars>
      </dgm:prSet>
      <dgm:spPr/>
    </dgm:pt>
    <dgm:pt modelId="{C226C264-10F7-4043-92C9-E8FEFE299E71}" type="pres">
      <dgm:prSet presAssocID="{3D18D3A4-DB20-43E4-91C4-F0575E6DFF62}" presName="sibTrans" presStyleLbl="sibTrans2D1" presStyleIdx="0" presStyleCnt="0"/>
      <dgm:spPr/>
    </dgm:pt>
    <dgm:pt modelId="{146DE0EF-F32B-4E95-BBE8-12695E9340DC}" type="pres">
      <dgm:prSet presAssocID="{728E7316-1059-4F5E-86A4-E79297B92064}" presName="compNode" presStyleCnt="0"/>
      <dgm:spPr/>
    </dgm:pt>
    <dgm:pt modelId="{9A82EFA4-9A81-4A5F-866A-BF65903FA660}" type="pres">
      <dgm:prSet presAssocID="{728E7316-1059-4F5E-86A4-E79297B92064}" presName="iconBgRect" presStyleLbl="bgShp" presStyleIdx="3" presStyleCnt="4"/>
      <dgm:spPr/>
    </dgm:pt>
    <dgm:pt modelId="{8703D3DA-C397-48D8-8182-754AC093BBE6}" type="pres">
      <dgm:prSet presAssocID="{728E7316-1059-4F5E-86A4-E79297B920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E47F7F66-5DB4-45A5-B7BC-9CA8E4BE9BD7}" type="pres">
      <dgm:prSet presAssocID="{728E7316-1059-4F5E-86A4-E79297B92064}" presName="spaceRect" presStyleCnt="0"/>
      <dgm:spPr/>
    </dgm:pt>
    <dgm:pt modelId="{D467192A-BC70-441C-BE96-59B5478667D8}" type="pres">
      <dgm:prSet presAssocID="{728E7316-1059-4F5E-86A4-E79297B9206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5FED23-C207-47EA-A569-06650E1EAD32}" srcId="{BFDC4F49-C51C-4E31-B280-F11212A5A1F6}" destId="{FD36DA9F-9832-4165-93EA-5053CF083B9F}" srcOrd="2" destOrd="0" parTransId="{D335A345-665A-4D3C-8E23-8BD714153224}" sibTransId="{3D18D3A4-DB20-43E4-91C4-F0575E6DFF62}"/>
    <dgm:cxn modelId="{BDAC4E4A-021C-4AD1-9D79-032800ECF482}" type="presOf" srcId="{FD36DA9F-9832-4165-93EA-5053CF083B9F}" destId="{768D09FE-6C27-4A4B-B57F-166982FD39CE}" srcOrd="0" destOrd="0" presId="urn:microsoft.com/office/officeart/2018/2/layout/IconCircleList"/>
    <dgm:cxn modelId="{E9753452-E4BE-427C-9D66-B4C17A572323}" type="presOf" srcId="{557A3993-40CD-490F-8B72-144BD4008BC4}" destId="{748C1633-E077-4C87-BDAD-2CDE52009926}" srcOrd="0" destOrd="0" presId="urn:microsoft.com/office/officeart/2018/2/layout/IconCircleList"/>
    <dgm:cxn modelId="{816F3896-7652-405E-A3EB-461BE6C871A0}" type="presOf" srcId="{CA67168E-A9E5-4B09-9740-DEA2D8535C04}" destId="{B2B367D3-93D6-422D-9F48-6B5B4CBF3E71}" srcOrd="0" destOrd="0" presId="urn:microsoft.com/office/officeart/2018/2/layout/IconCircleList"/>
    <dgm:cxn modelId="{FAE2F49C-36C7-4516-938A-318BCD720FA7}" srcId="{BFDC4F49-C51C-4E31-B280-F11212A5A1F6}" destId="{15028E24-1A33-4480-8779-061D6B374AD7}" srcOrd="0" destOrd="0" parTransId="{5EE1DF48-97C7-41B7-8D49-C193D2291D34}" sibTransId="{CA67168E-A9E5-4B09-9740-DEA2D8535C04}"/>
    <dgm:cxn modelId="{DD6019A1-D9CA-4AEE-BFAD-42CF5CD5F465}" type="presOf" srcId="{3D18D3A4-DB20-43E4-91C4-F0575E6DFF62}" destId="{C226C264-10F7-4043-92C9-E8FEFE299E71}" srcOrd="0" destOrd="0" presId="urn:microsoft.com/office/officeart/2018/2/layout/IconCircleList"/>
    <dgm:cxn modelId="{BF7DB8B6-133F-4181-802B-44A411AE9E31}" type="presOf" srcId="{FDE8882C-F4C8-45E1-98BA-07ACD15D6977}" destId="{5B44B222-37B7-417F-8F77-A808ECD6BC07}" srcOrd="0" destOrd="0" presId="urn:microsoft.com/office/officeart/2018/2/layout/IconCircleList"/>
    <dgm:cxn modelId="{F6DB46C4-FAA8-41BF-9B10-B0FA645EE20F}" srcId="{BFDC4F49-C51C-4E31-B280-F11212A5A1F6}" destId="{728E7316-1059-4F5E-86A4-E79297B92064}" srcOrd="3" destOrd="0" parTransId="{378F059D-AEC4-4038-8904-531630E573DF}" sibTransId="{52912156-D42C-4373-8154-FF6BD20104FD}"/>
    <dgm:cxn modelId="{339BB6C9-EF0F-4FCE-8EF8-38DF038ED466}" type="presOf" srcId="{15028E24-1A33-4480-8779-061D6B374AD7}" destId="{9DC8390F-E680-4CC8-9FE5-2C8280632F00}" srcOrd="0" destOrd="0" presId="urn:microsoft.com/office/officeart/2018/2/layout/IconCircleList"/>
    <dgm:cxn modelId="{B3BE53D0-CE45-449C-8AF5-74A7292E939B}" srcId="{BFDC4F49-C51C-4E31-B280-F11212A5A1F6}" destId="{557A3993-40CD-490F-8B72-144BD4008BC4}" srcOrd="1" destOrd="0" parTransId="{C36F7007-2F4F-4411-AAC1-02B71B8823DD}" sibTransId="{FDE8882C-F4C8-45E1-98BA-07ACD15D6977}"/>
    <dgm:cxn modelId="{B2DD32E8-D39A-4906-83B5-EF174DC2AE1F}" type="presOf" srcId="{BFDC4F49-C51C-4E31-B280-F11212A5A1F6}" destId="{0FABA3A9-54E9-47C8-AFBC-851B5A1E62C4}" srcOrd="0" destOrd="0" presId="urn:microsoft.com/office/officeart/2018/2/layout/IconCircleList"/>
    <dgm:cxn modelId="{CBAB18FD-530E-44E1-B227-B59C72673663}" type="presOf" srcId="{728E7316-1059-4F5E-86A4-E79297B92064}" destId="{D467192A-BC70-441C-BE96-59B5478667D8}" srcOrd="0" destOrd="0" presId="urn:microsoft.com/office/officeart/2018/2/layout/IconCircleList"/>
    <dgm:cxn modelId="{7867A149-74FE-409D-A941-C75EA74D21D4}" type="presParOf" srcId="{0FABA3A9-54E9-47C8-AFBC-851B5A1E62C4}" destId="{496CD4C0-B9C9-4354-A799-1D8AE422A686}" srcOrd="0" destOrd="0" presId="urn:microsoft.com/office/officeart/2018/2/layout/IconCircleList"/>
    <dgm:cxn modelId="{E18C585B-3BF2-4187-86B4-31394AB915BE}" type="presParOf" srcId="{496CD4C0-B9C9-4354-A799-1D8AE422A686}" destId="{9B280120-F08C-4826-9844-C55E33CCBA45}" srcOrd="0" destOrd="0" presId="urn:microsoft.com/office/officeart/2018/2/layout/IconCircleList"/>
    <dgm:cxn modelId="{C75BBEEF-823A-4AEA-9B1A-6FE8CEF5E8E7}" type="presParOf" srcId="{9B280120-F08C-4826-9844-C55E33CCBA45}" destId="{0794B252-1C84-4ABB-BFEB-5F130A61487D}" srcOrd="0" destOrd="0" presId="urn:microsoft.com/office/officeart/2018/2/layout/IconCircleList"/>
    <dgm:cxn modelId="{4662F86E-DAFA-4342-9F5A-A6E74D8FD44C}" type="presParOf" srcId="{9B280120-F08C-4826-9844-C55E33CCBA45}" destId="{9C85EDD3-2D4E-4E34-BFC3-FB0884DC5570}" srcOrd="1" destOrd="0" presId="urn:microsoft.com/office/officeart/2018/2/layout/IconCircleList"/>
    <dgm:cxn modelId="{2D372274-F3F3-4AAA-AD0B-ACD72FDF1685}" type="presParOf" srcId="{9B280120-F08C-4826-9844-C55E33CCBA45}" destId="{A947FDCF-B053-42E1-8DCC-435FE361F4CD}" srcOrd="2" destOrd="0" presId="urn:microsoft.com/office/officeart/2018/2/layout/IconCircleList"/>
    <dgm:cxn modelId="{2C20322C-DC87-4552-B94E-270D82159586}" type="presParOf" srcId="{9B280120-F08C-4826-9844-C55E33CCBA45}" destId="{9DC8390F-E680-4CC8-9FE5-2C8280632F00}" srcOrd="3" destOrd="0" presId="urn:microsoft.com/office/officeart/2018/2/layout/IconCircleList"/>
    <dgm:cxn modelId="{475BA81C-29F5-4E9E-9445-2BD6B3AA7513}" type="presParOf" srcId="{496CD4C0-B9C9-4354-A799-1D8AE422A686}" destId="{B2B367D3-93D6-422D-9F48-6B5B4CBF3E71}" srcOrd="1" destOrd="0" presId="urn:microsoft.com/office/officeart/2018/2/layout/IconCircleList"/>
    <dgm:cxn modelId="{4633D398-7F78-4FB7-9463-55646A7BB04F}" type="presParOf" srcId="{496CD4C0-B9C9-4354-A799-1D8AE422A686}" destId="{D1F027A4-9E53-4885-87A2-AF8A6CD74163}" srcOrd="2" destOrd="0" presId="urn:microsoft.com/office/officeart/2018/2/layout/IconCircleList"/>
    <dgm:cxn modelId="{38B96630-C844-4FDC-A717-65901BCFEA45}" type="presParOf" srcId="{D1F027A4-9E53-4885-87A2-AF8A6CD74163}" destId="{61B89DAE-A5A7-4F40-9C75-A644238A86DF}" srcOrd="0" destOrd="0" presId="urn:microsoft.com/office/officeart/2018/2/layout/IconCircleList"/>
    <dgm:cxn modelId="{95F9DE4C-D542-4074-8906-5F130610F4A4}" type="presParOf" srcId="{D1F027A4-9E53-4885-87A2-AF8A6CD74163}" destId="{AB843DD8-CCB8-4FCF-8758-59EF246C7DBB}" srcOrd="1" destOrd="0" presId="urn:microsoft.com/office/officeart/2018/2/layout/IconCircleList"/>
    <dgm:cxn modelId="{49CD9429-B546-42D4-83D7-8A3841A23CE2}" type="presParOf" srcId="{D1F027A4-9E53-4885-87A2-AF8A6CD74163}" destId="{9549FB9F-65A4-495E-AB93-8B10B485F89D}" srcOrd="2" destOrd="0" presId="urn:microsoft.com/office/officeart/2018/2/layout/IconCircleList"/>
    <dgm:cxn modelId="{FD2DF268-07FD-4855-A9FC-BF5009A161EC}" type="presParOf" srcId="{D1F027A4-9E53-4885-87A2-AF8A6CD74163}" destId="{748C1633-E077-4C87-BDAD-2CDE52009926}" srcOrd="3" destOrd="0" presId="urn:microsoft.com/office/officeart/2018/2/layout/IconCircleList"/>
    <dgm:cxn modelId="{6895AF8A-09B2-42B2-B690-DC981B0B22AE}" type="presParOf" srcId="{496CD4C0-B9C9-4354-A799-1D8AE422A686}" destId="{5B44B222-37B7-417F-8F77-A808ECD6BC07}" srcOrd="3" destOrd="0" presId="urn:microsoft.com/office/officeart/2018/2/layout/IconCircleList"/>
    <dgm:cxn modelId="{27D5DE64-BEF7-4CC5-924E-8E2B090D8D76}" type="presParOf" srcId="{496CD4C0-B9C9-4354-A799-1D8AE422A686}" destId="{0F7F6921-9C08-423F-9DAB-BBD843D541A0}" srcOrd="4" destOrd="0" presId="urn:microsoft.com/office/officeart/2018/2/layout/IconCircleList"/>
    <dgm:cxn modelId="{F46E25CE-FF89-4707-85F0-A7EE311E6E74}" type="presParOf" srcId="{0F7F6921-9C08-423F-9DAB-BBD843D541A0}" destId="{25837353-1815-419D-BED8-8CAD65C76236}" srcOrd="0" destOrd="0" presId="urn:microsoft.com/office/officeart/2018/2/layout/IconCircleList"/>
    <dgm:cxn modelId="{ECBD660E-F3B9-443D-AFA7-DCC1F680B5E6}" type="presParOf" srcId="{0F7F6921-9C08-423F-9DAB-BBD843D541A0}" destId="{A0A6103E-4FB3-470C-8F47-7C182A42FCC3}" srcOrd="1" destOrd="0" presId="urn:microsoft.com/office/officeart/2018/2/layout/IconCircleList"/>
    <dgm:cxn modelId="{589EF77D-98E9-4102-819E-95B6FEC24C07}" type="presParOf" srcId="{0F7F6921-9C08-423F-9DAB-BBD843D541A0}" destId="{7F9699FB-CAB0-4020-9DBA-FC34191C744E}" srcOrd="2" destOrd="0" presId="urn:microsoft.com/office/officeart/2018/2/layout/IconCircleList"/>
    <dgm:cxn modelId="{F6795ADE-CE93-4C44-A242-1B3725ADA1A0}" type="presParOf" srcId="{0F7F6921-9C08-423F-9DAB-BBD843D541A0}" destId="{768D09FE-6C27-4A4B-B57F-166982FD39CE}" srcOrd="3" destOrd="0" presId="urn:microsoft.com/office/officeart/2018/2/layout/IconCircleList"/>
    <dgm:cxn modelId="{C81C3CDC-E8F4-4FD7-A2AF-6E032E797C4D}" type="presParOf" srcId="{496CD4C0-B9C9-4354-A799-1D8AE422A686}" destId="{C226C264-10F7-4043-92C9-E8FEFE299E71}" srcOrd="5" destOrd="0" presId="urn:microsoft.com/office/officeart/2018/2/layout/IconCircleList"/>
    <dgm:cxn modelId="{02425F9B-5F7B-44C7-9F18-3D5C9992404A}" type="presParOf" srcId="{496CD4C0-B9C9-4354-A799-1D8AE422A686}" destId="{146DE0EF-F32B-4E95-BBE8-12695E9340DC}" srcOrd="6" destOrd="0" presId="urn:microsoft.com/office/officeart/2018/2/layout/IconCircleList"/>
    <dgm:cxn modelId="{A97B4C7C-57D0-414D-899D-627A072BB002}" type="presParOf" srcId="{146DE0EF-F32B-4E95-BBE8-12695E9340DC}" destId="{9A82EFA4-9A81-4A5F-866A-BF65903FA660}" srcOrd="0" destOrd="0" presId="urn:microsoft.com/office/officeart/2018/2/layout/IconCircleList"/>
    <dgm:cxn modelId="{F8315E20-705D-4E1E-8019-86720F136ED7}" type="presParOf" srcId="{146DE0EF-F32B-4E95-BBE8-12695E9340DC}" destId="{8703D3DA-C397-48D8-8182-754AC093BBE6}" srcOrd="1" destOrd="0" presId="urn:microsoft.com/office/officeart/2018/2/layout/IconCircleList"/>
    <dgm:cxn modelId="{9CED555F-B591-48A7-B9F7-1ABEDFED4FD2}" type="presParOf" srcId="{146DE0EF-F32B-4E95-BBE8-12695E9340DC}" destId="{E47F7F66-5DB4-45A5-B7BC-9CA8E4BE9BD7}" srcOrd="2" destOrd="0" presId="urn:microsoft.com/office/officeart/2018/2/layout/IconCircleList"/>
    <dgm:cxn modelId="{037B291F-D179-46BB-810C-F5A4970DCA36}" type="presParOf" srcId="{146DE0EF-F32B-4E95-BBE8-12695E9340DC}" destId="{D467192A-BC70-441C-BE96-59B5478667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BB2CDF-80B6-421F-81BD-FEA6FDABCD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32BD7E-B146-4B6B-98D6-599A40FBCF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 </a:t>
          </a:r>
          <a:r>
            <a:rPr lang="en-US" b="1" i="0" baseline="0"/>
            <a:t>Multi-Campus Support</a:t>
          </a:r>
          <a:r>
            <a:rPr lang="en-US" b="0" i="0" baseline="0"/>
            <a:t> – Expand the system to serve multiple hostels and campuses.</a:t>
          </a:r>
          <a:endParaRPr lang="en-US"/>
        </a:p>
      </dgm:t>
    </dgm:pt>
    <dgm:pt modelId="{FA844E68-375C-4B5C-B295-A119F1ADF5A1}" type="parTrans" cxnId="{6E74A758-EA9B-4997-ABE2-648F788D3DB5}">
      <dgm:prSet/>
      <dgm:spPr/>
      <dgm:t>
        <a:bodyPr/>
        <a:lstStyle/>
        <a:p>
          <a:endParaRPr lang="en-US"/>
        </a:p>
      </dgm:t>
    </dgm:pt>
    <dgm:pt modelId="{8E7501D3-9725-43B9-A9A0-EEE6B8CA43BB}" type="sibTrans" cxnId="{6E74A758-EA9B-4997-ABE2-648F788D3DB5}">
      <dgm:prSet/>
      <dgm:spPr/>
      <dgm:t>
        <a:bodyPr/>
        <a:lstStyle/>
        <a:p>
          <a:endParaRPr lang="en-US"/>
        </a:p>
      </dgm:t>
    </dgm:pt>
    <dgm:pt modelId="{B18819AE-6239-49A2-A679-EF48D505D4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 </a:t>
          </a:r>
          <a:r>
            <a:rPr lang="en-US" b="1" i="0" baseline="0"/>
            <a:t>Cloud Deployment</a:t>
          </a:r>
          <a:r>
            <a:rPr lang="en-US" b="0" i="0" baseline="0"/>
            <a:t> – Host on cloud platforms for better scalability and reliability. </a:t>
          </a:r>
          <a:endParaRPr lang="en-US"/>
        </a:p>
      </dgm:t>
    </dgm:pt>
    <dgm:pt modelId="{074C6C08-2395-4D5C-821D-1ACB2E528209}" type="parTrans" cxnId="{976FAB8F-1172-4EF4-99C1-86F59208075F}">
      <dgm:prSet/>
      <dgm:spPr/>
      <dgm:t>
        <a:bodyPr/>
        <a:lstStyle/>
        <a:p>
          <a:endParaRPr lang="en-US"/>
        </a:p>
      </dgm:t>
    </dgm:pt>
    <dgm:pt modelId="{DE8E25E6-5C82-4E15-A011-3819586DA5D9}" type="sibTrans" cxnId="{976FAB8F-1172-4EF4-99C1-86F59208075F}">
      <dgm:prSet/>
      <dgm:spPr/>
      <dgm:t>
        <a:bodyPr/>
        <a:lstStyle/>
        <a:p>
          <a:endParaRPr lang="en-US"/>
        </a:p>
      </dgm:t>
    </dgm:pt>
    <dgm:pt modelId="{ACD14CD4-C396-46B1-8980-D9D56FC4E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 </a:t>
          </a:r>
          <a:r>
            <a:rPr lang="en-US" b="1" i="0" baseline="0"/>
            <a:t>Analytics Dashboard</a:t>
          </a:r>
          <a:r>
            <a:rPr lang="en-US" b="0" i="0" baseline="0"/>
            <a:t> – Track usage trends and performance metrics for smarter decisions.</a:t>
          </a:r>
          <a:endParaRPr lang="en-US"/>
        </a:p>
      </dgm:t>
    </dgm:pt>
    <dgm:pt modelId="{BFC0B6E6-85B0-4E89-BCE4-C341AECF6578}" type="parTrans" cxnId="{5AD358C4-FDD1-4730-A76D-272B50DE6CA7}">
      <dgm:prSet/>
      <dgm:spPr/>
      <dgm:t>
        <a:bodyPr/>
        <a:lstStyle/>
        <a:p>
          <a:endParaRPr lang="en-US"/>
        </a:p>
      </dgm:t>
    </dgm:pt>
    <dgm:pt modelId="{2D292D79-31D3-4685-88F2-7E0E794D4B51}" type="sibTrans" cxnId="{5AD358C4-FDD1-4730-A76D-272B50DE6CA7}">
      <dgm:prSet/>
      <dgm:spPr/>
      <dgm:t>
        <a:bodyPr/>
        <a:lstStyle/>
        <a:p>
          <a:endParaRPr lang="en-US"/>
        </a:p>
      </dgm:t>
    </dgm:pt>
    <dgm:pt modelId="{FCDF5A27-FF88-4805-8D9A-9DBF029D60AE}" type="pres">
      <dgm:prSet presAssocID="{FDBB2CDF-80B6-421F-81BD-FEA6FDABCDCC}" presName="root" presStyleCnt="0">
        <dgm:presLayoutVars>
          <dgm:dir/>
          <dgm:resizeHandles val="exact"/>
        </dgm:presLayoutVars>
      </dgm:prSet>
      <dgm:spPr/>
    </dgm:pt>
    <dgm:pt modelId="{C89B517A-6F6A-4AF2-B235-A48D4BED4F91}" type="pres">
      <dgm:prSet presAssocID="{6032BD7E-B146-4B6B-98D6-599A40FBCF96}" presName="compNode" presStyleCnt="0"/>
      <dgm:spPr/>
    </dgm:pt>
    <dgm:pt modelId="{CA15C4D7-9227-4ED5-98C3-A47F56A749A7}" type="pres">
      <dgm:prSet presAssocID="{6032BD7E-B146-4B6B-98D6-599A40FBCF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6DC0C5C1-CC55-46CF-B7B0-9C67D94827FD}" type="pres">
      <dgm:prSet presAssocID="{6032BD7E-B146-4B6B-98D6-599A40FBCF96}" presName="spaceRect" presStyleCnt="0"/>
      <dgm:spPr/>
    </dgm:pt>
    <dgm:pt modelId="{01548DAE-122D-4500-BFC4-408724E66941}" type="pres">
      <dgm:prSet presAssocID="{6032BD7E-B146-4B6B-98D6-599A40FBCF96}" presName="textRect" presStyleLbl="revTx" presStyleIdx="0" presStyleCnt="3">
        <dgm:presLayoutVars>
          <dgm:chMax val="1"/>
          <dgm:chPref val="1"/>
        </dgm:presLayoutVars>
      </dgm:prSet>
      <dgm:spPr/>
    </dgm:pt>
    <dgm:pt modelId="{1AB22B14-06BE-4757-8B7C-0C257F291EED}" type="pres">
      <dgm:prSet presAssocID="{8E7501D3-9725-43B9-A9A0-EEE6B8CA43BB}" presName="sibTrans" presStyleCnt="0"/>
      <dgm:spPr/>
    </dgm:pt>
    <dgm:pt modelId="{D3B336DE-0BEC-424A-A77D-4F140AD53ECE}" type="pres">
      <dgm:prSet presAssocID="{B18819AE-6239-49A2-A679-EF48D505D486}" presName="compNode" presStyleCnt="0"/>
      <dgm:spPr/>
    </dgm:pt>
    <dgm:pt modelId="{042E9B07-6175-4F36-9E82-8F76C9935C9F}" type="pres">
      <dgm:prSet presAssocID="{B18819AE-6239-49A2-A679-EF48D505D4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CF2C4ED-0866-4AC4-8009-9DA48A5C3F37}" type="pres">
      <dgm:prSet presAssocID="{B18819AE-6239-49A2-A679-EF48D505D486}" presName="spaceRect" presStyleCnt="0"/>
      <dgm:spPr/>
    </dgm:pt>
    <dgm:pt modelId="{2DF00D6E-6185-4B20-8729-93D894DCACCA}" type="pres">
      <dgm:prSet presAssocID="{B18819AE-6239-49A2-A679-EF48D505D486}" presName="textRect" presStyleLbl="revTx" presStyleIdx="1" presStyleCnt="3">
        <dgm:presLayoutVars>
          <dgm:chMax val="1"/>
          <dgm:chPref val="1"/>
        </dgm:presLayoutVars>
      </dgm:prSet>
      <dgm:spPr/>
    </dgm:pt>
    <dgm:pt modelId="{E3EBB68C-61B2-4717-8E60-A1F4AEA41BCF}" type="pres">
      <dgm:prSet presAssocID="{DE8E25E6-5C82-4E15-A011-3819586DA5D9}" presName="sibTrans" presStyleCnt="0"/>
      <dgm:spPr/>
    </dgm:pt>
    <dgm:pt modelId="{0669E223-A941-4C88-B685-A3CB190FED15}" type="pres">
      <dgm:prSet presAssocID="{ACD14CD4-C396-46B1-8980-D9D56FC4E09D}" presName="compNode" presStyleCnt="0"/>
      <dgm:spPr/>
    </dgm:pt>
    <dgm:pt modelId="{13609200-6AE6-493A-913E-283930E4FC30}" type="pres">
      <dgm:prSet presAssocID="{ACD14CD4-C396-46B1-8980-D9D56FC4E0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CC3A62B-B1AA-42A5-B505-A278DECC6F59}" type="pres">
      <dgm:prSet presAssocID="{ACD14CD4-C396-46B1-8980-D9D56FC4E09D}" presName="spaceRect" presStyleCnt="0"/>
      <dgm:spPr/>
    </dgm:pt>
    <dgm:pt modelId="{D1F95166-F920-4824-B303-409E0AF82D24}" type="pres">
      <dgm:prSet presAssocID="{ACD14CD4-C396-46B1-8980-D9D56FC4E0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351026E-DC19-4136-B668-6595A442E1A0}" type="presOf" srcId="{6032BD7E-B146-4B6B-98D6-599A40FBCF96}" destId="{01548DAE-122D-4500-BFC4-408724E66941}" srcOrd="0" destOrd="0" presId="urn:microsoft.com/office/officeart/2018/2/layout/IconLabelList"/>
    <dgm:cxn modelId="{6E74A758-EA9B-4997-ABE2-648F788D3DB5}" srcId="{FDBB2CDF-80B6-421F-81BD-FEA6FDABCDCC}" destId="{6032BD7E-B146-4B6B-98D6-599A40FBCF96}" srcOrd="0" destOrd="0" parTransId="{FA844E68-375C-4B5C-B295-A119F1ADF5A1}" sibTransId="{8E7501D3-9725-43B9-A9A0-EEE6B8CA43BB}"/>
    <dgm:cxn modelId="{9DE5518D-AF2C-4E4D-AC42-195C366A1B27}" type="presOf" srcId="{FDBB2CDF-80B6-421F-81BD-FEA6FDABCDCC}" destId="{FCDF5A27-FF88-4805-8D9A-9DBF029D60AE}" srcOrd="0" destOrd="0" presId="urn:microsoft.com/office/officeart/2018/2/layout/IconLabelList"/>
    <dgm:cxn modelId="{976FAB8F-1172-4EF4-99C1-86F59208075F}" srcId="{FDBB2CDF-80B6-421F-81BD-FEA6FDABCDCC}" destId="{B18819AE-6239-49A2-A679-EF48D505D486}" srcOrd="1" destOrd="0" parTransId="{074C6C08-2395-4D5C-821D-1ACB2E528209}" sibTransId="{DE8E25E6-5C82-4E15-A011-3819586DA5D9}"/>
    <dgm:cxn modelId="{849308A1-9028-4EFF-9954-EE02B92372FB}" type="presOf" srcId="{ACD14CD4-C396-46B1-8980-D9D56FC4E09D}" destId="{D1F95166-F920-4824-B303-409E0AF82D24}" srcOrd="0" destOrd="0" presId="urn:microsoft.com/office/officeart/2018/2/layout/IconLabelList"/>
    <dgm:cxn modelId="{5AD358C4-FDD1-4730-A76D-272B50DE6CA7}" srcId="{FDBB2CDF-80B6-421F-81BD-FEA6FDABCDCC}" destId="{ACD14CD4-C396-46B1-8980-D9D56FC4E09D}" srcOrd="2" destOrd="0" parTransId="{BFC0B6E6-85B0-4E89-BCE4-C341AECF6578}" sibTransId="{2D292D79-31D3-4685-88F2-7E0E794D4B51}"/>
    <dgm:cxn modelId="{45C2BECB-54A7-4EF9-8B65-5D8BB680C60F}" type="presOf" srcId="{B18819AE-6239-49A2-A679-EF48D505D486}" destId="{2DF00D6E-6185-4B20-8729-93D894DCACCA}" srcOrd="0" destOrd="0" presId="urn:microsoft.com/office/officeart/2018/2/layout/IconLabelList"/>
    <dgm:cxn modelId="{1F571AD8-0335-4963-94FD-F0620C7BF394}" type="presParOf" srcId="{FCDF5A27-FF88-4805-8D9A-9DBF029D60AE}" destId="{C89B517A-6F6A-4AF2-B235-A48D4BED4F91}" srcOrd="0" destOrd="0" presId="urn:microsoft.com/office/officeart/2018/2/layout/IconLabelList"/>
    <dgm:cxn modelId="{1A667711-FC66-4C9C-AE1D-F7977C2498ED}" type="presParOf" srcId="{C89B517A-6F6A-4AF2-B235-A48D4BED4F91}" destId="{CA15C4D7-9227-4ED5-98C3-A47F56A749A7}" srcOrd="0" destOrd="0" presId="urn:microsoft.com/office/officeart/2018/2/layout/IconLabelList"/>
    <dgm:cxn modelId="{E3BD9EE5-ABC2-490A-B32F-E8A8BE7BD80D}" type="presParOf" srcId="{C89B517A-6F6A-4AF2-B235-A48D4BED4F91}" destId="{6DC0C5C1-CC55-46CF-B7B0-9C67D94827FD}" srcOrd="1" destOrd="0" presId="urn:microsoft.com/office/officeart/2018/2/layout/IconLabelList"/>
    <dgm:cxn modelId="{5C07E979-B375-4B76-9074-B61381176C04}" type="presParOf" srcId="{C89B517A-6F6A-4AF2-B235-A48D4BED4F91}" destId="{01548DAE-122D-4500-BFC4-408724E66941}" srcOrd="2" destOrd="0" presId="urn:microsoft.com/office/officeart/2018/2/layout/IconLabelList"/>
    <dgm:cxn modelId="{0E6212F4-02E6-43E1-B747-7ADC6D7CCC2B}" type="presParOf" srcId="{FCDF5A27-FF88-4805-8D9A-9DBF029D60AE}" destId="{1AB22B14-06BE-4757-8B7C-0C257F291EED}" srcOrd="1" destOrd="0" presId="urn:microsoft.com/office/officeart/2018/2/layout/IconLabelList"/>
    <dgm:cxn modelId="{37CA40CF-60EC-4E87-BDE0-0EC0D9992FF2}" type="presParOf" srcId="{FCDF5A27-FF88-4805-8D9A-9DBF029D60AE}" destId="{D3B336DE-0BEC-424A-A77D-4F140AD53ECE}" srcOrd="2" destOrd="0" presId="urn:microsoft.com/office/officeart/2018/2/layout/IconLabelList"/>
    <dgm:cxn modelId="{2C8870B2-22B8-4C85-A7A3-7A644FA92853}" type="presParOf" srcId="{D3B336DE-0BEC-424A-A77D-4F140AD53ECE}" destId="{042E9B07-6175-4F36-9E82-8F76C9935C9F}" srcOrd="0" destOrd="0" presId="urn:microsoft.com/office/officeart/2018/2/layout/IconLabelList"/>
    <dgm:cxn modelId="{072995D2-CE20-4211-AD29-971D094C7B20}" type="presParOf" srcId="{D3B336DE-0BEC-424A-A77D-4F140AD53ECE}" destId="{4CF2C4ED-0866-4AC4-8009-9DA48A5C3F37}" srcOrd="1" destOrd="0" presId="urn:microsoft.com/office/officeart/2018/2/layout/IconLabelList"/>
    <dgm:cxn modelId="{B73A48F9-8A66-479D-A8D0-8FF8E9054C60}" type="presParOf" srcId="{D3B336DE-0BEC-424A-A77D-4F140AD53ECE}" destId="{2DF00D6E-6185-4B20-8729-93D894DCACCA}" srcOrd="2" destOrd="0" presId="urn:microsoft.com/office/officeart/2018/2/layout/IconLabelList"/>
    <dgm:cxn modelId="{B3EADE10-CF89-413E-BF04-76FA35EC031F}" type="presParOf" srcId="{FCDF5A27-FF88-4805-8D9A-9DBF029D60AE}" destId="{E3EBB68C-61B2-4717-8E60-A1F4AEA41BCF}" srcOrd="3" destOrd="0" presId="urn:microsoft.com/office/officeart/2018/2/layout/IconLabelList"/>
    <dgm:cxn modelId="{987A496F-33C7-41DA-980C-61CF32439E23}" type="presParOf" srcId="{FCDF5A27-FF88-4805-8D9A-9DBF029D60AE}" destId="{0669E223-A941-4C88-B685-A3CB190FED15}" srcOrd="4" destOrd="0" presId="urn:microsoft.com/office/officeart/2018/2/layout/IconLabelList"/>
    <dgm:cxn modelId="{CAA9736F-4DF7-400E-A8D6-A44814B12D01}" type="presParOf" srcId="{0669E223-A941-4C88-B685-A3CB190FED15}" destId="{13609200-6AE6-493A-913E-283930E4FC30}" srcOrd="0" destOrd="0" presId="urn:microsoft.com/office/officeart/2018/2/layout/IconLabelList"/>
    <dgm:cxn modelId="{5028B048-67DD-4EEB-8868-6B5C0B3ED407}" type="presParOf" srcId="{0669E223-A941-4C88-B685-A3CB190FED15}" destId="{4CC3A62B-B1AA-42A5-B505-A278DECC6F59}" srcOrd="1" destOrd="0" presId="urn:microsoft.com/office/officeart/2018/2/layout/IconLabelList"/>
    <dgm:cxn modelId="{DBAB8D0A-B615-4686-9960-B86070033F15}" type="presParOf" srcId="{0669E223-A941-4C88-B685-A3CB190FED15}" destId="{D1F95166-F920-4824-B303-409E0AF82D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9FA181-CA9C-4FB1-8738-C907E064B04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401208-048E-4B5A-99DB-35DA5E48F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Clean Wash Flow System brings a modern, end-to-end solution to campus laundry services.</a:t>
          </a:r>
        </a:p>
      </dgm:t>
    </dgm:pt>
    <dgm:pt modelId="{D5175DEF-9409-458B-BAB0-6AD7D1245DD0}" type="parTrans" cxnId="{E2B76F94-1FB3-4C95-8DB4-D9F86AA2951F}">
      <dgm:prSet/>
      <dgm:spPr/>
      <dgm:t>
        <a:bodyPr/>
        <a:lstStyle/>
        <a:p>
          <a:endParaRPr lang="en-US"/>
        </a:p>
      </dgm:t>
    </dgm:pt>
    <dgm:pt modelId="{6D2F4049-CF8B-4E1C-94CC-74BB16F7BA67}" type="sibTrans" cxnId="{E2B76F94-1FB3-4C95-8DB4-D9F86AA2951F}">
      <dgm:prSet/>
      <dgm:spPr/>
      <dgm:t>
        <a:bodyPr/>
        <a:lstStyle/>
        <a:p>
          <a:endParaRPr lang="en-US"/>
        </a:p>
      </dgm:t>
    </dgm:pt>
    <dgm:pt modelId="{691FD21C-ECF1-4BF0-B7A2-5F06E03A92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leveraging React, Supabase, and Vite, it delivers a responsive, scalable, and low-maintenance platform.</a:t>
          </a:r>
        </a:p>
      </dgm:t>
    </dgm:pt>
    <dgm:pt modelId="{5C933CAB-FDC9-4A71-A2D3-202C232740F3}" type="parTrans" cxnId="{C5B6B094-D978-4DB9-9DE1-945A72808FC5}">
      <dgm:prSet/>
      <dgm:spPr/>
      <dgm:t>
        <a:bodyPr/>
        <a:lstStyle/>
        <a:p>
          <a:endParaRPr lang="en-US"/>
        </a:p>
      </dgm:t>
    </dgm:pt>
    <dgm:pt modelId="{918D8D9B-4FDF-42C2-94DC-695C8B84696C}" type="sibTrans" cxnId="{C5B6B094-D978-4DB9-9DE1-945A72808FC5}">
      <dgm:prSet/>
      <dgm:spPr/>
      <dgm:t>
        <a:bodyPr/>
        <a:lstStyle/>
        <a:p>
          <a:endParaRPr lang="en-US"/>
        </a:p>
      </dgm:t>
    </dgm:pt>
    <dgm:pt modelId="{D0D3C93A-D2DE-4C0A-B156-778E201A2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Students enjoy simple, transparent ordering, staff gain clear, real-time workflows.</a:t>
          </a:r>
        </a:p>
      </dgm:t>
    </dgm:pt>
    <dgm:pt modelId="{801EB6D4-8363-4925-9058-18D9E07F8BC1}" type="parTrans" cxnId="{D75AB25C-82BA-4DBD-BB51-C14EA7CD30F2}">
      <dgm:prSet/>
      <dgm:spPr/>
      <dgm:t>
        <a:bodyPr/>
        <a:lstStyle/>
        <a:p>
          <a:endParaRPr lang="en-US"/>
        </a:p>
      </dgm:t>
    </dgm:pt>
    <dgm:pt modelId="{1C6ECE2E-9522-4DED-85BE-BC99392F8678}" type="sibTrans" cxnId="{D75AB25C-82BA-4DBD-BB51-C14EA7CD30F2}">
      <dgm:prSet/>
      <dgm:spPr/>
      <dgm:t>
        <a:bodyPr/>
        <a:lstStyle/>
        <a:p>
          <a:endParaRPr lang="en-US"/>
        </a:p>
      </dgm:t>
    </dgm:pt>
    <dgm:pt modelId="{5CC73416-28B1-4746-922B-39EA5A941D7C}" type="pres">
      <dgm:prSet presAssocID="{DA9FA181-CA9C-4FB1-8738-C907E064B045}" presName="outerComposite" presStyleCnt="0">
        <dgm:presLayoutVars>
          <dgm:chMax val="5"/>
          <dgm:dir/>
          <dgm:resizeHandles val="exact"/>
        </dgm:presLayoutVars>
      </dgm:prSet>
      <dgm:spPr/>
    </dgm:pt>
    <dgm:pt modelId="{56C7B1C2-939D-47FB-9941-4D1361CA2FCF}" type="pres">
      <dgm:prSet presAssocID="{DA9FA181-CA9C-4FB1-8738-C907E064B045}" presName="dummyMaxCanvas" presStyleCnt="0">
        <dgm:presLayoutVars/>
      </dgm:prSet>
      <dgm:spPr/>
    </dgm:pt>
    <dgm:pt modelId="{43E2867B-31A7-4C43-B77D-1D7ADD6DE3CF}" type="pres">
      <dgm:prSet presAssocID="{DA9FA181-CA9C-4FB1-8738-C907E064B045}" presName="ThreeNodes_1" presStyleLbl="node1" presStyleIdx="0" presStyleCnt="3">
        <dgm:presLayoutVars>
          <dgm:bulletEnabled val="1"/>
        </dgm:presLayoutVars>
      </dgm:prSet>
      <dgm:spPr/>
    </dgm:pt>
    <dgm:pt modelId="{325431E3-23E5-4469-9CBE-D472EF4B0BB3}" type="pres">
      <dgm:prSet presAssocID="{DA9FA181-CA9C-4FB1-8738-C907E064B045}" presName="ThreeNodes_2" presStyleLbl="node1" presStyleIdx="1" presStyleCnt="3">
        <dgm:presLayoutVars>
          <dgm:bulletEnabled val="1"/>
        </dgm:presLayoutVars>
      </dgm:prSet>
      <dgm:spPr/>
    </dgm:pt>
    <dgm:pt modelId="{23C45D14-8B83-4607-8AA1-9834E5AFA20B}" type="pres">
      <dgm:prSet presAssocID="{DA9FA181-CA9C-4FB1-8738-C907E064B045}" presName="ThreeNodes_3" presStyleLbl="node1" presStyleIdx="2" presStyleCnt="3">
        <dgm:presLayoutVars>
          <dgm:bulletEnabled val="1"/>
        </dgm:presLayoutVars>
      </dgm:prSet>
      <dgm:spPr/>
    </dgm:pt>
    <dgm:pt modelId="{8885B561-3BFC-450F-B73A-B0F615A37075}" type="pres">
      <dgm:prSet presAssocID="{DA9FA181-CA9C-4FB1-8738-C907E064B045}" presName="ThreeConn_1-2" presStyleLbl="fgAccFollowNode1" presStyleIdx="0" presStyleCnt="2">
        <dgm:presLayoutVars>
          <dgm:bulletEnabled val="1"/>
        </dgm:presLayoutVars>
      </dgm:prSet>
      <dgm:spPr/>
    </dgm:pt>
    <dgm:pt modelId="{86D75603-8C24-4AD7-A5B8-4A3D62D0E89A}" type="pres">
      <dgm:prSet presAssocID="{DA9FA181-CA9C-4FB1-8738-C907E064B045}" presName="ThreeConn_2-3" presStyleLbl="fgAccFollowNode1" presStyleIdx="1" presStyleCnt="2">
        <dgm:presLayoutVars>
          <dgm:bulletEnabled val="1"/>
        </dgm:presLayoutVars>
      </dgm:prSet>
      <dgm:spPr/>
    </dgm:pt>
    <dgm:pt modelId="{50BA99B3-4673-494F-B31B-5984E5707E64}" type="pres">
      <dgm:prSet presAssocID="{DA9FA181-CA9C-4FB1-8738-C907E064B045}" presName="ThreeNodes_1_text" presStyleLbl="node1" presStyleIdx="2" presStyleCnt="3">
        <dgm:presLayoutVars>
          <dgm:bulletEnabled val="1"/>
        </dgm:presLayoutVars>
      </dgm:prSet>
      <dgm:spPr/>
    </dgm:pt>
    <dgm:pt modelId="{9C4729A3-AA80-4B65-9251-03B8256A5A5B}" type="pres">
      <dgm:prSet presAssocID="{DA9FA181-CA9C-4FB1-8738-C907E064B045}" presName="ThreeNodes_2_text" presStyleLbl="node1" presStyleIdx="2" presStyleCnt="3">
        <dgm:presLayoutVars>
          <dgm:bulletEnabled val="1"/>
        </dgm:presLayoutVars>
      </dgm:prSet>
      <dgm:spPr/>
    </dgm:pt>
    <dgm:pt modelId="{4A93F781-AA32-43FC-A09D-4347F49A6CDF}" type="pres">
      <dgm:prSet presAssocID="{DA9FA181-CA9C-4FB1-8738-C907E064B04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C478F04-280A-417A-8FA1-CD70D3174097}" type="presOf" srcId="{D0D3C93A-D2DE-4C0A-B156-778E201A2859}" destId="{23C45D14-8B83-4607-8AA1-9834E5AFA20B}" srcOrd="0" destOrd="0" presId="urn:microsoft.com/office/officeart/2005/8/layout/vProcess5"/>
    <dgm:cxn modelId="{F43A033D-2F55-42F2-A22A-7099167E9921}" type="presOf" srcId="{691FD21C-ECF1-4BF0-B7A2-5F06E03A925F}" destId="{9C4729A3-AA80-4B65-9251-03B8256A5A5B}" srcOrd="1" destOrd="0" presId="urn:microsoft.com/office/officeart/2005/8/layout/vProcess5"/>
    <dgm:cxn modelId="{D75AB25C-82BA-4DBD-BB51-C14EA7CD30F2}" srcId="{DA9FA181-CA9C-4FB1-8738-C907E064B045}" destId="{D0D3C93A-D2DE-4C0A-B156-778E201A2859}" srcOrd="2" destOrd="0" parTransId="{801EB6D4-8363-4925-9058-18D9E07F8BC1}" sibTransId="{1C6ECE2E-9522-4DED-85BE-BC99392F8678}"/>
    <dgm:cxn modelId="{8388C042-85BA-4A8D-B5D2-2A310D5DE1D4}" type="presOf" srcId="{D0D3C93A-D2DE-4C0A-B156-778E201A2859}" destId="{4A93F781-AA32-43FC-A09D-4347F49A6CDF}" srcOrd="1" destOrd="0" presId="urn:microsoft.com/office/officeart/2005/8/layout/vProcess5"/>
    <dgm:cxn modelId="{BBB7FC55-2761-4F95-80C4-734E6E5BBA27}" type="presOf" srcId="{5C401208-048E-4B5A-99DB-35DA5E48F7DC}" destId="{50BA99B3-4673-494F-B31B-5984E5707E64}" srcOrd="1" destOrd="0" presId="urn:microsoft.com/office/officeart/2005/8/layout/vProcess5"/>
    <dgm:cxn modelId="{E8C9107D-A73A-4B9A-9FE0-8D79F04304CB}" type="presOf" srcId="{5C401208-048E-4B5A-99DB-35DA5E48F7DC}" destId="{43E2867B-31A7-4C43-B77D-1D7ADD6DE3CF}" srcOrd="0" destOrd="0" presId="urn:microsoft.com/office/officeart/2005/8/layout/vProcess5"/>
    <dgm:cxn modelId="{E2B76F94-1FB3-4C95-8DB4-D9F86AA2951F}" srcId="{DA9FA181-CA9C-4FB1-8738-C907E064B045}" destId="{5C401208-048E-4B5A-99DB-35DA5E48F7DC}" srcOrd="0" destOrd="0" parTransId="{D5175DEF-9409-458B-BAB0-6AD7D1245DD0}" sibTransId="{6D2F4049-CF8B-4E1C-94CC-74BB16F7BA67}"/>
    <dgm:cxn modelId="{C5B6B094-D978-4DB9-9DE1-945A72808FC5}" srcId="{DA9FA181-CA9C-4FB1-8738-C907E064B045}" destId="{691FD21C-ECF1-4BF0-B7A2-5F06E03A925F}" srcOrd="1" destOrd="0" parTransId="{5C933CAB-FDC9-4A71-A2D3-202C232740F3}" sibTransId="{918D8D9B-4FDF-42C2-94DC-695C8B84696C}"/>
    <dgm:cxn modelId="{1484F8B0-BCA2-4D7E-BD83-3E5885A823C5}" type="presOf" srcId="{691FD21C-ECF1-4BF0-B7A2-5F06E03A925F}" destId="{325431E3-23E5-4469-9CBE-D472EF4B0BB3}" srcOrd="0" destOrd="0" presId="urn:microsoft.com/office/officeart/2005/8/layout/vProcess5"/>
    <dgm:cxn modelId="{B5CD10D1-3EBB-4CE8-A807-BB50C5AF5F92}" type="presOf" srcId="{DA9FA181-CA9C-4FB1-8738-C907E064B045}" destId="{5CC73416-28B1-4746-922B-39EA5A941D7C}" srcOrd="0" destOrd="0" presId="urn:microsoft.com/office/officeart/2005/8/layout/vProcess5"/>
    <dgm:cxn modelId="{5481E4D3-F7C0-4FE1-A5CB-D6F1142F5321}" type="presOf" srcId="{6D2F4049-CF8B-4E1C-94CC-74BB16F7BA67}" destId="{8885B561-3BFC-450F-B73A-B0F615A37075}" srcOrd="0" destOrd="0" presId="urn:microsoft.com/office/officeart/2005/8/layout/vProcess5"/>
    <dgm:cxn modelId="{0BB7FADB-2C43-43E4-950A-30FC881136D8}" type="presOf" srcId="{918D8D9B-4FDF-42C2-94DC-695C8B84696C}" destId="{86D75603-8C24-4AD7-A5B8-4A3D62D0E89A}" srcOrd="0" destOrd="0" presId="urn:microsoft.com/office/officeart/2005/8/layout/vProcess5"/>
    <dgm:cxn modelId="{14216B48-A35B-4CB8-AC97-2BBD2775839C}" type="presParOf" srcId="{5CC73416-28B1-4746-922B-39EA5A941D7C}" destId="{56C7B1C2-939D-47FB-9941-4D1361CA2FCF}" srcOrd="0" destOrd="0" presId="urn:microsoft.com/office/officeart/2005/8/layout/vProcess5"/>
    <dgm:cxn modelId="{5BCC9B07-6C59-409F-8FAF-00A4F66F6BF9}" type="presParOf" srcId="{5CC73416-28B1-4746-922B-39EA5A941D7C}" destId="{43E2867B-31A7-4C43-B77D-1D7ADD6DE3CF}" srcOrd="1" destOrd="0" presId="urn:microsoft.com/office/officeart/2005/8/layout/vProcess5"/>
    <dgm:cxn modelId="{D3BAFFEB-AE84-492E-ABD8-460F70FEA8F2}" type="presParOf" srcId="{5CC73416-28B1-4746-922B-39EA5A941D7C}" destId="{325431E3-23E5-4469-9CBE-D472EF4B0BB3}" srcOrd="2" destOrd="0" presId="urn:microsoft.com/office/officeart/2005/8/layout/vProcess5"/>
    <dgm:cxn modelId="{9241AAFB-3CF0-4A0D-8C22-0A7EB019A084}" type="presParOf" srcId="{5CC73416-28B1-4746-922B-39EA5A941D7C}" destId="{23C45D14-8B83-4607-8AA1-9834E5AFA20B}" srcOrd="3" destOrd="0" presId="urn:microsoft.com/office/officeart/2005/8/layout/vProcess5"/>
    <dgm:cxn modelId="{B4FF4F95-751E-494B-9557-0BE1F15C1A24}" type="presParOf" srcId="{5CC73416-28B1-4746-922B-39EA5A941D7C}" destId="{8885B561-3BFC-450F-B73A-B0F615A37075}" srcOrd="4" destOrd="0" presId="urn:microsoft.com/office/officeart/2005/8/layout/vProcess5"/>
    <dgm:cxn modelId="{B3BBE44E-84F3-4DAD-8E42-3979F8A75752}" type="presParOf" srcId="{5CC73416-28B1-4746-922B-39EA5A941D7C}" destId="{86D75603-8C24-4AD7-A5B8-4A3D62D0E89A}" srcOrd="5" destOrd="0" presId="urn:microsoft.com/office/officeart/2005/8/layout/vProcess5"/>
    <dgm:cxn modelId="{C202957C-C6F8-4D17-A633-3D62A334639B}" type="presParOf" srcId="{5CC73416-28B1-4746-922B-39EA5A941D7C}" destId="{50BA99B3-4673-494F-B31B-5984E5707E64}" srcOrd="6" destOrd="0" presId="urn:microsoft.com/office/officeart/2005/8/layout/vProcess5"/>
    <dgm:cxn modelId="{1100FCAA-2F67-45C4-8D19-C4BD64503018}" type="presParOf" srcId="{5CC73416-28B1-4746-922B-39EA5A941D7C}" destId="{9C4729A3-AA80-4B65-9251-03B8256A5A5B}" srcOrd="7" destOrd="0" presId="urn:microsoft.com/office/officeart/2005/8/layout/vProcess5"/>
    <dgm:cxn modelId="{17995065-7C09-4DA6-BE49-275EB64046BC}" type="presParOf" srcId="{5CC73416-28B1-4746-922B-39EA5A941D7C}" destId="{4A93F781-AA32-43FC-A09D-4347F49A6CD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F5BB6-2407-4BE6-ABF0-F741DF646258}">
      <dsp:nvSpPr>
        <dsp:cNvPr id="0" name=""/>
        <dsp:cNvSpPr/>
      </dsp:nvSpPr>
      <dsp:spPr>
        <a:xfrm>
          <a:off x="0" y="1341"/>
          <a:ext cx="10515600" cy="571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3DC86-22B8-48C8-9D63-F620AB208BE2}">
      <dsp:nvSpPr>
        <dsp:cNvPr id="0" name=""/>
        <dsp:cNvSpPr/>
      </dsp:nvSpPr>
      <dsp:spPr>
        <a:xfrm>
          <a:off x="172965" y="129993"/>
          <a:ext cx="314482" cy="3144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848A7-1D4B-437F-AE35-70C609971938}">
      <dsp:nvSpPr>
        <dsp:cNvPr id="0" name=""/>
        <dsp:cNvSpPr/>
      </dsp:nvSpPr>
      <dsp:spPr>
        <a:xfrm>
          <a:off x="660413" y="1341"/>
          <a:ext cx="9855186" cy="57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14" tIns="60514" rIns="60514" bIns="605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</a:t>
          </a:r>
          <a:r>
            <a:rPr lang="en-US" sz="1600" b="1" kern="1200" dirty="0"/>
            <a:t>Simplify Laundry Booking:</a:t>
          </a:r>
          <a:r>
            <a:rPr lang="en-US" sz="1600" kern="1200" dirty="0"/>
            <a:t> Allow students to schedule pickups and deliveries online.</a:t>
          </a:r>
        </a:p>
      </dsp:txBody>
      <dsp:txXfrm>
        <a:off x="660413" y="1341"/>
        <a:ext cx="9855186" cy="571786"/>
      </dsp:txXfrm>
    </dsp:sp>
    <dsp:sp modelId="{343779B6-5F6E-4DF7-9F12-DE1D25CB9F24}">
      <dsp:nvSpPr>
        <dsp:cNvPr id="0" name=""/>
        <dsp:cNvSpPr/>
      </dsp:nvSpPr>
      <dsp:spPr>
        <a:xfrm>
          <a:off x="0" y="716075"/>
          <a:ext cx="10515600" cy="571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B019B-0E39-48A4-A8E0-58746D774A8E}">
      <dsp:nvSpPr>
        <dsp:cNvPr id="0" name=""/>
        <dsp:cNvSpPr/>
      </dsp:nvSpPr>
      <dsp:spPr>
        <a:xfrm>
          <a:off x="172965" y="844727"/>
          <a:ext cx="314482" cy="3144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A1A08-E1EC-4407-8212-D021CE304E7F}">
      <dsp:nvSpPr>
        <dsp:cNvPr id="0" name=""/>
        <dsp:cNvSpPr/>
      </dsp:nvSpPr>
      <dsp:spPr>
        <a:xfrm>
          <a:off x="660413" y="716075"/>
          <a:ext cx="9855186" cy="57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14" tIns="60514" rIns="60514" bIns="605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 Track Orders in Real-Time:</a:t>
          </a:r>
          <a:r>
            <a:rPr lang="en-US" sz="1600" kern="1200" dirty="0"/>
            <a:t> Enable students to view the current status of their laundry.</a:t>
          </a:r>
        </a:p>
      </dsp:txBody>
      <dsp:txXfrm>
        <a:off x="660413" y="716075"/>
        <a:ext cx="9855186" cy="571786"/>
      </dsp:txXfrm>
    </dsp:sp>
    <dsp:sp modelId="{3EE18ED6-08EB-40E2-A320-C43A1434D9FF}">
      <dsp:nvSpPr>
        <dsp:cNvPr id="0" name=""/>
        <dsp:cNvSpPr/>
      </dsp:nvSpPr>
      <dsp:spPr>
        <a:xfrm>
          <a:off x="0" y="1430808"/>
          <a:ext cx="10515600" cy="571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2E011-436B-4D1C-8C18-995A5013828E}">
      <dsp:nvSpPr>
        <dsp:cNvPr id="0" name=""/>
        <dsp:cNvSpPr/>
      </dsp:nvSpPr>
      <dsp:spPr>
        <a:xfrm>
          <a:off x="172965" y="1559460"/>
          <a:ext cx="314482" cy="3144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3F7E5-E5D4-4A7D-A941-F3B294842E27}">
      <dsp:nvSpPr>
        <dsp:cNvPr id="0" name=""/>
        <dsp:cNvSpPr/>
      </dsp:nvSpPr>
      <dsp:spPr>
        <a:xfrm>
          <a:off x="660413" y="1430808"/>
          <a:ext cx="9855186" cy="57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14" tIns="60514" rIns="60514" bIns="605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Maintain Laundry History:</a:t>
          </a:r>
          <a:r>
            <a:rPr lang="en-US" sz="1600" kern="1200" dirty="0"/>
            <a:t> Provide a clear record of past orders for easy reference.</a:t>
          </a:r>
        </a:p>
      </dsp:txBody>
      <dsp:txXfrm>
        <a:off x="660413" y="1430808"/>
        <a:ext cx="9855186" cy="571786"/>
      </dsp:txXfrm>
    </dsp:sp>
    <dsp:sp modelId="{C024253D-7A12-492B-8AC5-B8B261679EC6}">
      <dsp:nvSpPr>
        <dsp:cNvPr id="0" name=""/>
        <dsp:cNvSpPr/>
      </dsp:nvSpPr>
      <dsp:spPr>
        <a:xfrm>
          <a:off x="0" y="2145542"/>
          <a:ext cx="10515600" cy="571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C4F83-40F2-4112-9B6A-E3517B8EC558}">
      <dsp:nvSpPr>
        <dsp:cNvPr id="0" name=""/>
        <dsp:cNvSpPr/>
      </dsp:nvSpPr>
      <dsp:spPr>
        <a:xfrm>
          <a:off x="172965" y="2274194"/>
          <a:ext cx="314482" cy="3144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8C022-6E0E-4274-8990-4D732EC81C96}">
      <dsp:nvSpPr>
        <dsp:cNvPr id="0" name=""/>
        <dsp:cNvSpPr/>
      </dsp:nvSpPr>
      <dsp:spPr>
        <a:xfrm>
          <a:off x="660413" y="2145542"/>
          <a:ext cx="9855186" cy="57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14" tIns="60514" rIns="60514" bIns="605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Help Workers Manage Requests:</a:t>
          </a:r>
          <a:r>
            <a:rPr lang="en-US" sz="1600" kern="1200" dirty="0"/>
            <a:t> Allow service providers to view, update, and track student orders.</a:t>
          </a:r>
        </a:p>
      </dsp:txBody>
      <dsp:txXfrm>
        <a:off x="660413" y="2145542"/>
        <a:ext cx="9855186" cy="571786"/>
      </dsp:txXfrm>
    </dsp:sp>
    <dsp:sp modelId="{9F46E09F-9196-4816-BDD1-40878C194D51}">
      <dsp:nvSpPr>
        <dsp:cNvPr id="0" name=""/>
        <dsp:cNvSpPr/>
      </dsp:nvSpPr>
      <dsp:spPr>
        <a:xfrm>
          <a:off x="0" y="2860275"/>
          <a:ext cx="10515600" cy="571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CCDEE-21D0-492A-AAFF-552A256AE6A7}">
      <dsp:nvSpPr>
        <dsp:cNvPr id="0" name=""/>
        <dsp:cNvSpPr/>
      </dsp:nvSpPr>
      <dsp:spPr>
        <a:xfrm>
          <a:off x="172965" y="2988927"/>
          <a:ext cx="314482" cy="3144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13AA5-9757-46A7-A839-F67FC8A140A2}">
      <dsp:nvSpPr>
        <dsp:cNvPr id="0" name=""/>
        <dsp:cNvSpPr/>
      </dsp:nvSpPr>
      <dsp:spPr>
        <a:xfrm>
          <a:off x="660413" y="2860275"/>
          <a:ext cx="9855186" cy="57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14" tIns="60514" rIns="60514" bIns="605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Digitize the Entire Process:</a:t>
          </a:r>
          <a:r>
            <a:rPr lang="en-US" sz="1600" kern="1200" dirty="0"/>
            <a:t> Replace manual tracking with a smart, user-friendly web application.</a:t>
          </a:r>
        </a:p>
      </dsp:txBody>
      <dsp:txXfrm>
        <a:off x="660413" y="2860275"/>
        <a:ext cx="9855186" cy="571786"/>
      </dsp:txXfrm>
    </dsp:sp>
    <dsp:sp modelId="{76C46D09-C459-4B9A-B100-CCE453541C76}">
      <dsp:nvSpPr>
        <dsp:cNvPr id="0" name=""/>
        <dsp:cNvSpPr/>
      </dsp:nvSpPr>
      <dsp:spPr>
        <a:xfrm>
          <a:off x="0" y="3575009"/>
          <a:ext cx="10515600" cy="5717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F23D6-EEF1-4D6E-B30A-793689CE47EB}">
      <dsp:nvSpPr>
        <dsp:cNvPr id="0" name=""/>
        <dsp:cNvSpPr/>
      </dsp:nvSpPr>
      <dsp:spPr>
        <a:xfrm>
          <a:off x="172965" y="3703661"/>
          <a:ext cx="314482" cy="3144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A4F97-6DA1-4C25-B82F-BA4C244638A1}">
      <dsp:nvSpPr>
        <dsp:cNvPr id="0" name=""/>
        <dsp:cNvSpPr/>
      </dsp:nvSpPr>
      <dsp:spPr>
        <a:xfrm>
          <a:off x="660413" y="3575009"/>
          <a:ext cx="9855186" cy="57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14" tIns="60514" rIns="60514" bIns="6051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Ensure Secure Access:</a:t>
          </a:r>
          <a:r>
            <a:rPr lang="en-US" sz="1600" kern="1200" dirty="0"/>
            <a:t> Protect student data through login authentication.</a:t>
          </a:r>
        </a:p>
      </dsp:txBody>
      <dsp:txXfrm>
        <a:off x="660413" y="3575009"/>
        <a:ext cx="9855186" cy="571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FD985-6F66-46CB-9C04-572F56E59A87}">
      <dsp:nvSpPr>
        <dsp:cNvPr id="0" name=""/>
        <dsp:cNvSpPr/>
      </dsp:nvSpPr>
      <dsp:spPr>
        <a:xfrm>
          <a:off x="0" y="508"/>
          <a:ext cx="10515600" cy="1189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E0486-907B-4E1B-BD58-2E22BF946730}">
      <dsp:nvSpPr>
        <dsp:cNvPr id="0" name=""/>
        <dsp:cNvSpPr/>
      </dsp:nvSpPr>
      <dsp:spPr>
        <a:xfrm>
          <a:off x="359743" y="268086"/>
          <a:ext cx="654079" cy="654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4AF20-3CE9-462E-B010-F2B29B8E6A4D}">
      <dsp:nvSpPr>
        <dsp:cNvPr id="0" name=""/>
        <dsp:cNvSpPr/>
      </dsp:nvSpPr>
      <dsp:spPr>
        <a:xfrm>
          <a:off x="1373566" y="508"/>
          <a:ext cx="9142033" cy="118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61" tIns="125861" rIns="125861" bIns="1258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Frontend – React.js + Vite + TypeScript: </a:t>
          </a:r>
          <a:r>
            <a:rPr lang="en-IN" sz="2000" kern="1200" dirty="0"/>
            <a:t>Fast, component-based SPA with type-safe development and instant hot-reload.</a:t>
          </a:r>
          <a:endParaRPr lang="en-US" sz="2000" kern="1200" dirty="0"/>
        </a:p>
      </dsp:txBody>
      <dsp:txXfrm>
        <a:off x="1373566" y="508"/>
        <a:ext cx="9142033" cy="1189234"/>
      </dsp:txXfrm>
    </dsp:sp>
    <dsp:sp modelId="{28869054-EC3E-4814-8961-7A2C71680C3A}">
      <dsp:nvSpPr>
        <dsp:cNvPr id="0" name=""/>
        <dsp:cNvSpPr/>
      </dsp:nvSpPr>
      <dsp:spPr>
        <a:xfrm>
          <a:off x="0" y="1487051"/>
          <a:ext cx="10515600" cy="1189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70300-6E28-422C-8D74-50FF9C2D0694}">
      <dsp:nvSpPr>
        <dsp:cNvPr id="0" name=""/>
        <dsp:cNvSpPr/>
      </dsp:nvSpPr>
      <dsp:spPr>
        <a:xfrm>
          <a:off x="359743" y="1754629"/>
          <a:ext cx="654079" cy="654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D6263-3D5E-44D4-A5B0-185D544FDA7D}">
      <dsp:nvSpPr>
        <dsp:cNvPr id="0" name=""/>
        <dsp:cNvSpPr/>
      </dsp:nvSpPr>
      <dsp:spPr>
        <a:xfrm>
          <a:off x="1373566" y="1487051"/>
          <a:ext cx="9142033" cy="118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61" tIns="125861" rIns="125861" bIns="1258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Styling – Tailwind CSS + Radix UI: </a:t>
          </a:r>
          <a:r>
            <a:rPr lang="en-IN" sz="2000" kern="1200"/>
            <a:t>Utility-first styling and accessible UI primitives for consistent design.</a:t>
          </a:r>
          <a:endParaRPr lang="en-US" sz="2000" kern="1200"/>
        </a:p>
      </dsp:txBody>
      <dsp:txXfrm>
        <a:off x="1373566" y="1487051"/>
        <a:ext cx="9142033" cy="1189234"/>
      </dsp:txXfrm>
    </dsp:sp>
    <dsp:sp modelId="{8969BDB9-BFFD-4B1D-938B-E8AE6C7875FB}">
      <dsp:nvSpPr>
        <dsp:cNvPr id="0" name=""/>
        <dsp:cNvSpPr/>
      </dsp:nvSpPr>
      <dsp:spPr>
        <a:xfrm>
          <a:off x="0" y="2973595"/>
          <a:ext cx="10515600" cy="11892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1BE11-BC61-47C3-BC78-A634F7C6A952}">
      <dsp:nvSpPr>
        <dsp:cNvPr id="0" name=""/>
        <dsp:cNvSpPr/>
      </dsp:nvSpPr>
      <dsp:spPr>
        <a:xfrm>
          <a:off x="359743" y="3241172"/>
          <a:ext cx="654079" cy="654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8F736-57BC-4D3E-AB5C-B0FB6934DD53}">
      <dsp:nvSpPr>
        <dsp:cNvPr id="0" name=""/>
        <dsp:cNvSpPr/>
      </dsp:nvSpPr>
      <dsp:spPr>
        <a:xfrm>
          <a:off x="1373566" y="2973595"/>
          <a:ext cx="9142033" cy="1189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861" tIns="125861" rIns="125861" bIns="1258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Backend – Supabase (PostgreSQL + Auth + Realtime):</a:t>
          </a:r>
          <a:r>
            <a:rPr lang="en-IN" sz="2000" kern="1200"/>
            <a:t>Hosted database, built-in email/password auth, and websocket subscriptions.</a:t>
          </a:r>
          <a:endParaRPr lang="en-US" sz="2000" kern="1200"/>
        </a:p>
      </dsp:txBody>
      <dsp:txXfrm>
        <a:off x="1373566" y="2973595"/>
        <a:ext cx="9142033" cy="1189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925D6-0F56-4F3D-9627-9FC675882609}">
      <dsp:nvSpPr>
        <dsp:cNvPr id="0" name=""/>
        <dsp:cNvSpPr/>
      </dsp:nvSpPr>
      <dsp:spPr>
        <a:xfrm>
          <a:off x="0" y="0"/>
          <a:ext cx="8097012" cy="7489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User Authentication: </a:t>
          </a:r>
          <a:r>
            <a:rPr lang="en-US" sz="1900" kern="1200" dirty="0"/>
            <a:t>Secure sign-up/login with university email and JWT sessions.</a:t>
          </a:r>
        </a:p>
      </dsp:txBody>
      <dsp:txXfrm>
        <a:off x="21936" y="21936"/>
        <a:ext cx="7201208" cy="705078"/>
      </dsp:txXfrm>
    </dsp:sp>
    <dsp:sp modelId="{AA8BA470-B285-422C-BE49-F98660585981}">
      <dsp:nvSpPr>
        <dsp:cNvPr id="0" name=""/>
        <dsp:cNvSpPr/>
      </dsp:nvSpPr>
      <dsp:spPr>
        <a:xfrm>
          <a:off x="604647" y="852971"/>
          <a:ext cx="8097012" cy="748950"/>
        </a:xfrm>
        <a:prstGeom prst="roundRect">
          <a:avLst>
            <a:gd name="adj" fmla="val 10000"/>
          </a:avLst>
        </a:prstGeom>
        <a:solidFill>
          <a:schemeClr val="accent5">
            <a:hueOff val="-1966973"/>
            <a:satOff val="5309"/>
            <a:lumOff val="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Order Placement</a:t>
          </a:r>
          <a:r>
            <a:rPr lang="en-US" sz="1900" kern="1200" dirty="0"/>
            <a:t>: Submit pickup location, item count, and special instructions via form.</a:t>
          </a:r>
        </a:p>
      </dsp:txBody>
      <dsp:txXfrm>
        <a:off x="626583" y="874907"/>
        <a:ext cx="6961675" cy="705078"/>
      </dsp:txXfrm>
    </dsp:sp>
    <dsp:sp modelId="{ABC45F87-C475-48BD-9414-E5F8D54733BF}">
      <dsp:nvSpPr>
        <dsp:cNvPr id="0" name=""/>
        <dsp:cNvSpPr/>
      </dsp:nvSpPr>
      <dsp:spPr>
        <a:xfrm>
          <a:off x="1209293" y="1705943"/>
          <a:ext cx="8097012" cy="748950"/>
        </a:xfrm>
        <a:prstGeom prst="roundRect">
          <a:avLst>
            <a:gd name="adj" fmla="val 10000"/>
          </a:avLst>
        </a:prstGeom>
        <a:solidFill>
          <a:schemeClr val="accent5">
            <a:hueOff val="-3933945"/>
            <a:satOff val="10618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Real-Time Tracking: </a:t>
          </a:r>
          <a:r>
            <a:rPr lang="en-US" sz="1900" kern="1200" dirty="0"/>
            <a:t>Live status updates (Received → Washing → Drying → Ready) powered by </a:t>
          </a:r>
          <a:r>
            <a:rPr lang="en-US" sz="1900" kern="1200" dirty="0" err="1"/>
            <a:t>RealtimeStaff</a:t>
          </a:r>
          <a:r>
            <a:rPr lang="en-US" sz="1900" kern="1200" dirty="0"/>
            <a:t>. </a:t>
          </a:r>
        </a:p>
      </dsp:txBody>
      <dsp:txXfrm>
        <a:off x="1231229" y="1727879"/>
        <a:ext cx="6961675" cy="705078"/>
      </dsp:txXfrm>
    </dsp:sp>
    <dsp:sp modelId="{F678C42B-CF97-4CEC-858C-3C9349B75AA9}">
      <dsp:nvSpPr>
        <dsp:cNvPr id="0" name=""/>
        <dsp:cNvSpPr/>
      </dsp:nvSpPr>
      <dsp:spPr>
        <a:xfrm>
          <a:off x="1813940" y="2558914"/>
          <a:ext cx="8097012" cy="748950"/>
        </a:xfrm>
        <a:prstGeom prst="roundRect">
          <a:avLst>
            <a:gd name="adj" fmla="val 10000"/>
          </a:avLst>
        </a:prstGeom>
        <a:solidFill>
          <a:schemeClr val="accent5">
            <a:hueOff val="-5900918"/>
            <a:satOff val="15927"/>
            <a:lumOff val="19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Dashboard: </a:t>
          </a:r>
          <a:r>
            <a:rPr lang="en-US" sz="1900" kern="1200" dirty="0"/>
            <a:t>View and claim new orders, update statuses, and notify users.</a:t>
          </a:r>
        </a:p>
      </dsp:txBody>
      <dsp:txXfrm>
        <a:off x="1835876" y="2580850"/>
        <a:ext cx="6961675" cy="705078"/>
      </dsp:txXfrm>
    </dsp:sp>
    <dsp:sp modelId="{7B420F50-218F-4291-8875-983385D2BEB3}">
      <dsp:nvSpPr>
        <dsp:cNvPr id="0" name=""/>
        <dsp:cNvSpPr/>
      </dsp:nvSpPr>
      <dsp:spPr>
        <a:xfrm>
          <a:off x="2418587" y="3411886"/>
          <a:ext cx="8097012" cy="748950"/>
        </a:xfrm>
        <a:prstGeom prst="roundRect">
          <a:avLst>
            <a:gd name="adj" fmla="val 10000"/>
          </a:avLst>
        </a:prstGeom>
        <a:solidFill>
          <a:schemeClr val="accent5">
            <a:hueOff val="-7867891"/>
            <a:satOff val="21236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Role-Based Routing: </a:t>
          </a:r>
          <a:r>
            <a:rPr lang="en-US" sz="1900" kern="1200" dirty="0"/>
            <a:t>Protected routes ensure students and staff see only their respective views</a:t>
          </a:r>
        </a:p>
      </dsp:txBody>
      <dsp:txXfrm>
        <a:off x="2440523" y="3433822"/>
        <a:ext cx="6961675" cy="705078"/>
      </dsp:txXfrm>
    </dsp:sp>
    <dsp:sp modelId="{EA1E9259-E0C7-4C83-904B-A7B4C25E723D}">
      <dsp:nvSpPr>
        <dsp:cNvPr id="0" name=""/>
        <dsp:cNvSpPr/>
      </dsp:nvSpPr>
      <dsp:spPr>
        <a:xfrm>
          <a:off x="7610194" y="547150"/>
          <a:ext cx="486817" cy="486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19728" y="547150"/>
        <a:ext cx="267749" cy="366330"/>
      </dsp:txXfrm>
    </dsp:sp>
    <dsp:sp modelId="{F945E7CF-7EEF-41F1-AFF0-ED39A2B5A794}">
      <dsp:nvSpPr>
        <dsp:cNvPr id="0" name=""/>
        <dsp:cNvSpPr/>
      </dsp:nvSpPr>
      <dsp:spPr>
        <a:xfrm>
          <a:off x="8214841" y="1400121"/>
          <a:ext cx="486817" cy="486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588875"/>
            <a:satOff val="6801"/>
            <a:lumOff val="3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24375" y="1400121"/>
        <a:ext cx="267749" cy="366330"/>
      </dsp:txXfrm>
    </dsp:sp>
    <dsp:sp modelId="{B673AD18-A293-4D9D-AA2E-7F1CEDE36148}">
      <dsp:nvSpPr>
        <dsp:cNvPr id="0" name=""/>
        <dsp:cNvSpPr/>
      </dsp:nvSpPr>
      <dsp:spPr>
        <a:xfrm>
          <a:off x="8819488" y="2240610"/>
          <a:ext cx="486817" cy="486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177749"/>
            <a:satOff val="13603"/>
            <a:lumOff val="76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29022" y="2240610"/>
        <a:ext cx="267749" cy="366330"/>
      </dsp:txXfrm>
    </dsp:sp>
    <dsp:sp modelId="{B18BE6CB-1C07-4D20-B652-2ECEE003FC56}">
      <dsp:nvSpPr>
        <dsp:cNvPr id="0" name=""/>
        <dsp:cNvSpPr/>
      </dsp:nvSpPr>
      <dsp:spPr>
        <a:xfrm>
          <a:off x="9424135" y="3101903"/>
          <a:ext cx="486817" cy="4868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766624"/>
            <a:satOff val="20404"/>
            <a:lumOff val="114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533669" y="3101903"/>
        <a:ext cx="267749" cy="366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7E4D5-D41F-42D1-9E42-9C282C10055C}">
      <dsp:nvSpPr>
        <dsp:cNvPr id="0" name=""/>
        <dsp:cNvSpPr/>
      </dsp:nvSpPr>
      <dsp:spPr>
        <a:xfrm>
          <a:off x="0" y="0"/>
          <a:ext cx="5321002" cy="1174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Efficiency Gains: </a:t>
          </a:r>
          <a:r>
            <a:rPr lang="en-US" sz="1700" kern="1200" dirty="0"/>
            <a:t>Replaces paper logs cuts order processing time and reduces mistakes.</a:t>
          </a:r>
        </a:p>
      </dsp:txBody>
      <dsp:txXfrm>
        <a:off x="34401" y="34401"/>
        <a:ext cx="3954346" cy="1105726"/>
      </dsp:txXfrm>
    </dsp:sp>
    <dsp:sp modelId="{CDCF0478-622E-44D0-ADC3-6BE4C5D1D18C}">
      <dsp:nvSpPr>
        <dsp:cNvPr id="0" name=""/>
        <dsp:cNvSpPr/>
      </dsp:nvSpPr>
      <dsp:spPr>
        <a:xfrm>
          <a:off x="445633" y="1388078"/>
          <a:ext cx="5321002" cy="1174528"/>
        </a:xfrm>
        <a:prstGeom prst="roundRect">
          <a:avLst>
            <a:gd name="adj" fmla="val 10000"/>
          </a:avLst>
        </a:prstGeom>
        <a:solidFill>
          <a:schemeClr val="accent2">
            <a:hueOff val="-2363251"/>
            <a:satOff val="117"/>
            <a:lumOff val="-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Full Transparency: </a:t>
          </a:r>
          <a:r>
            <a:rPr lang="en-US" sz="1700" kern="1200" dirty="0"/>
            <a:t>Students monitor every step of their laundry, minimizing “Where’s my order?” inquiries.</a:t>
          </a:r>
        </a:p>
      </dsp:txBody>
      <dsp:txXfrm>
        <a:off x="480034" y="1422479"/>
        <a:ext cx="4043123" cy="1105726"/>
      </dsp:txXfrm>
    </dsp:sp>
    <dsp:sp modelId="{B72CF444-528E-44F9-B7D9-D60E3C8BA0E7}">
      <dsp:nvSpPr>
        <dsp:cNvPr id="0" name=""/>
        <dsp:cNvSpPr/>
      </dsp:nvSpPr>
      <dsp:spPr>
        <a:xfrm>
          <a:off x="884616" y="2776157"/>
          <a:ext cx="5321002" cy="1174528"/>
        </a:xfrm>
        <a:prstGeom prst="roundRect">
          <a:avLst>
            <a:gd name="adj" fmla="val 10000"/>
          </a:avLst>
        </a:prstGeom>
        <a:solidFill>
          <a:schemeClr val="accent2">
            <a:hueOff val="-4726502"/>
            <a:satOff val="233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Instant Collaboration: </a:t>
          </a:r>
          <a:r>
            <a:rPr lang="en-US" sz="1700" kern="1200" dirty="0"/>
            <a:t>Staff and students stay in sync without calls or walk-ups.</a:t>
          </a:r>
        </a:p>
      </dsp:txBody>
      <dsp:txXfrm>
        <a:off x="919017" y="2810558"/>
        <a:ext cx="4049774" cy="1105726"/>
      </dsp:txXfrm>
    </dsp:sp>
    <dsp:sp modelId="{CEC1782B-93A1-4B7D-ABE1-8F9C6D1FA047}">
      <dsp:nvSpPr>
        <dsp:cNvPr id="0" name=""/>
        <dsp:cNvSpPr/>
      </dsp:nvSpPr>
      <dsp:spPr>
        <a:xfrm>
          <a:off x="1330250" y="4164235"/>
          <a:ext cx="5321002" cy="1174528"/>
        </a:xfrm>
        <a:prstGeom prst="roundRect">
          <a:avLst>
            <a:gd name="adj" fmla="val 10000"/>
          </a:avLst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Scalable &amp; Low-Maintenance: </a:t>
          </a:r>
          <a:r>
            <a:rPr lang="en-US" sz="1700" kern="1200" dirty="0" err="1"/>
            <a:t>Supabase</a:t>
          </a:r>
          <a:r>
            <a:rPr lang="en-US" sz="1700" kern="1200" dirty="0"/>
            <a:t> handles hosting, backups, and scaling—no custom server to manage</a:t>
          </a:r>
        </a:p>
      </dsp:txBody>
      <dsp:txXfrm>
        <a:off x="1364651" y="4198636"/>
        <a:ext cx="4043123" cy="1105726"/>
      </dsp:txXfrm>
    </dsp:sp>
    <dsp:sp modelId="{94A61512-0CE5-4896-9AEC-12CF009DB714}">
      <dsp:nvSpPr>
        <dsp:cNvPr id="0" name=""/>
        <dsp:cNvSpPr/>
      </dsp:nvSpPr>
      <dsp:spPr>
        <a:xfrm>
          <a:off x="4557559" y="899581"/>
          <a:ext cx="763443" cy="763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729334" y="899581"/>
        <a:ext cx="419893" cy="574491"/>
      </dsp:txXfrm>
    </dsp:sp>
    <dsp:sp modelId="{7BF45DCE-F964-479E-BBA6-EA2171F93E5D}">
      <dsp:nvSpPr>
        <dsp:cNvPr id="0" name=""/>
        <dsp:cNvSpPr/>
      </dsp:nvSpPr>
      <dsp:spPr>
        <a:xfrm>
          <a:off x="5003193" y="2287660"/>
          <a:ext cx="763443" cy="763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43865"/>
            <a:satOff val="112"/>
            <a:lumOff val="-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543865"/>
              <a:satOff val="112"/>
              <a:lumOff val="-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174968" y="2287660"/>
        <a:ext cx="419893" cy="574491"/>
      </dsp:txXfrm>
    </dsp:sp>
    <dsp:sp modelId="{96F03BC0-0269-4116-9072-9C7768007497}">
      <dsp:nvSpPr>
        <dsp:cNvPr id="0" name=""/>
        <dsp:cNvSpPr/>
      </dsp:nvSpPr>
      <dsp:spPr>
        <a:xfrm>
          <a:off x="5442175" y="3675739"/>
          <a:ext cx="763443" cy="763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087731"/>
            <a:satOff val="224"/>
            <a:lumOff val="-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087731"/>
              <a:satOff val="224"/>
              <a:lumOff val="-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613950" y="3675739"/>
        <a:ext cx="419893" cy="574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4B252-1C84-4ABB-BFEB-5F130A61487D}">
      <dsp:nvSpPr>
        <dsp:cNvPr id="0" name=""/>
        <dsp:cNvSpPr/>
      </dsp:nvSpPr>
      <dsp:spPr>
        <a:xfrm>
          <a:off x="212335" y="390832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5EDD3-2D4E-4E34-BFC3-FB0884DC5570}">
      <dsp:nvSpPr>
        <dsp:cNvPr id="0" name=""/>
        <dsp:cNvSpPr/>
      </dsp:nvSpPr>
      <dsp:spPr>
        <a:xfrm>
          <a:off x="492877" y="67137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8390F-E680-4CC8-9FE5-2C8280632F00}">
      <dsp:nvSpPr>
        <dsp:cNvPr id="0" name=""/>
        <dsp:cNvSpPr/>
      </dsp:nvSpPr>
      <dsp:spPr>
        <a:xfrm>
          <a:off x="1834517" y="3908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Mobile App Integration</a:t>
          </a:r>
          <a:r>
            <a:rPr lang="en-US" sz="1700" kern="1200"/>
            <a:t>: </a:t>
          </a:r>
          <a:r>
            <a:rPr lang="en-US" sz="1700" b="0" i="0" kern="1200" baseline="0"/>
            <a:t>Launch a dedicated mobile application (Android/iOS) for improved accessibility and real-time notifications.</a:t>
          </a:r>
          <a:endParaRPr lang="en-US" sz="1700" kern="1200"/>
        </a:p>
      </dsp:txBody>
      <dsp:txXfrm>
        <a:off x="1834517" y="390832"/>
        <a:ext cx="3148942" cy="1335915"/>
      </dsp:txXfrm>
    </dsp:sp>
    <dsp:sp modelId="{61B89DAE-A5A7-4F40-9C75-A644238A86DF}">
      <dsp:nvSpPr>
        <dsp:cNvPr id="0" name=""/>
        <dsp:cNvSpPr/>
      </dsp:nvSpPr>
      <dsp:spPr>
        <a:xfrm>
          <a:off x="5532139" y="390832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43DD8-CCB8-4FCF-8758-59EF246C7DBB}">
      <dsp:nvSpPr>
        <dsp:cNvPr id="0" name=""/>
        <dsp:cNvSpPr/>
      </dsp:nvSpPr>
      <dsp:spPr>
        <a:xfrm>
          <a:off x="5812681" y="67137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C1633-E077-4C87-BDAD-2CDE52009926}">
      <dsp:nvSpPr>
        <dsp:cNvPr id="0" name=""/>
        <dsp:cNvSpPr/>
      </dsp:nvSpPr>
      <dsp:spPr>
        <a:xfrm>
          <a:off x="7154322" y="3908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QR Code System</a:t>
          </a:r>
          <a:r>
            <a:rPr lang="en-US" sz="1700" kern="1200"/>
            <a:t>: </a:t>
          </a:r>
          <a:r>
            <a:rPr lang="en-US" sz="1700" b="0" i="0" kern="1200" baseline="0"/>
            <a:t>Enable QR code generation for each laundry bag to enhance item tracking and reduce mix-ups.</a:t>
          </a:r>
          <a:endParaRPr lang="en-US" sz="1700" kern="1200"/>
        </a:p>
      </dsp:txBody>
      <dsp:txXfrm>
        <a:off x="7154322" y="390832"/>
        <a:ext cx="3148942" cy="1335915"/>
      </dsp:txXfrm>
    </dsp:sp>
    <dsp:sp modelId="{25837353-1815-419D-BED8-8CAD65C76236}">
      <dsp:nvSpPr>
        <dsp:cNvPr id="0" name=""/>
        <dsp:cNvSpPr/>
      </dsp:nvSpPr>
      <dsp:spPr>
        <a:xfrm>
          <a:off x="212335" y="2434089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6103E-4FB3-470C-8F47-7C182A42FCC3}">
      <dsp:nvSpPr>
        <dsp:cNvPr id="0" name=""/>
        <dsp:cNvSpPr/>
      </dsp:nvSpPr>
      <dsp:spPr>
        <a:xfrm>
          <a:off x="492877" y="271463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D09FE-6C27-4A4B-B57F-166982FD39CE}">
      <dsp:nvSpPr>
        <dsp:cNvPr id="0" name=""/>
        <dsp:cNvSpPr/>
      </dsp:nvSpPr>
      <dsp:spPr>
        <a:xfrm>
          <a:off x="1834517" y="24340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Feedback and Rating System</a:t>
          </a:r>
          <a:r>
            <a:rPr lang="en-US" sz="1700" kern="1200"/>
            <a:t>: </a:t>
          </a:r>
          <a:r>
            <a:rPr lang="en-US" sz="1700" b="0" i="0" kern="1200" baseline="0"/>
            <a:t>Allow students to rate their laundry experience and submit feedback to maintain service quality.</a:t>
          </a:r>
          <a:endParaRPr lang="en-US" sz="1700" kern="1200"/>
        </a:p>
      </dsp:txBody>
      <dsp:txXfrm>
        <a:off x="1834517" y="2434089"/>
        <a:ext cx="3148942" cy="1335915"/>
      </dsp:txXfrm>
    </dsp:sp>
    <dsp:sp modelId="{9A82EFA4-9A81-4A5F-866A-BF65903FA660}">
      <dsp:nvSpPr>
        <dsp:cNvPr id="0" name=""/>
        <dsp:cNvSpPr/>
      </dsp:nvSpPr>
      <dsp:spPr>
        <a:xfrm>
          <a:off x="5532139" y="2434089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3D3DA-C397-48D8-8182-754AC093BBE6}">
      <dsp:nvSpPr>
        <dsp:cNvPr id="0" name=""/>
        <dsp:cNvSpPr/>
      </dsp:nvSpPr>
      <dsp:spPr>
        <a:xfrm>
          <a:off x="5812681" y="271463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7192A-BC70-441C-BE96-59B5478667D8}">
      <dsp:nvSpPr>
        <dsp:cNvPr id="0" name=""/>
        <dsp:cNvSpPr/>
      </dsp:nvSpPr>
      <dsp:spPr>
        <a:xfrm>
          <a:off x="7154322" y="24340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Automated Reminders</a:t>
          </a:r>
          <a:r>
            <a:rPr lang="en-US" sz="1700" kern="1200"/>
            <a:t>: </a:t>
          </a:r>
          <a:r>
            <a:rPr lang="en-US" sz="1700" b="0" i="0" kern="1200" baseline="0"/>
            <a:t>Implement SMS/Email notifications for order pickup, delivery, and overdue alerts.</a:t>
          </a:r>
          <a:endParaRPr lang="en-US" sz="1700" kern="1200"/>
        </a:p>
      </dsp:txBody>
      <dsp:txXfrm>
        <a:off x="7154322" y="2434089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5C4D7-9227-4ED5-98C3-A47F56A749A7}">
      <dsp:nvSpPr>
        <dsp:cNvPr id="0" name=""/>
        <dsp:cNvSpPr/>
      </dsp:nvSpPr>
      <dsp:spPr>
        <a:xfrm>
          <a:off x="1212569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48DAE-122D-4500-BFC4-408724E66941}">
      <dsp:nvSpPr>
        <dsp:cNvPr id="0" name=""/>
        <dsp:cNvSpPr/>
      </dsp:nvSpPr>
      <dsp:spPr>
        <a:xfrm>
          <a:off x="417971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 </a:t>
          </a:r>
          <a:r>
            <a:rPr lang="en-US" sz="1400" b="1" i="0" kern="1200" baseline="0"/>
            <a:t>Multi-Campus Support</a:t>
          </a:r>
          <a:r>
            <a:rPr lang="en-US" sz="1400" b="0" i="0" kern="1200" baseline="0"/>
            <a:t> – Expand the system to serve multiple hostels and campuses.</a:t>
          </a:r>
          <a:endParaRPr lang="en-US" sz="1400" kern="1200"/>
        </a:p>
      </dsp:txBody>
      <dsp:txXfrm>
        <a:off x="417971" y="2548883"/>
        <a:ext cx="2889450" cy="720000"/>
      </dsp:txXfrm>
    </dsp:sp>
    <dsp:sp modelId="{042E9B07-6175-4F36-9E82-8F76C9935C9F}">
      <dsp:nvSpPr>
        <dsp:cNvPr id="0" name=""/>
        <dsp:cNvSpPr/>
      </dsp:nvSpPr>
      <dsp:spPr>
        <a:xfrm>
          <a:off x="4607673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00D6E-6185-4B20-8729-93D894DCACCA}">
      <dsp:nvSpPr>
        <dsp:cNvPr id="0" name=""/>
        <dsp:cNvSpPr/>
      </dsp:nvSpPr>
      <dsp:spPr>
        <a:xfrm>
          <a:off x="3813075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 </a:t>
          </a:r>
          <a:r>
            <a:rPr lang="en-US" sz="1400" b="1" i="0" kern="1200" baseline="0"/>
            <a:t>Cloud Deployment</a:t>
          </a:r>
          <a:r>
            <a:rPr lang="en-US" sz="1400" b="0" i="0" kern="1200" baseline="0"/>
            <a:t> – Host on cloud platforms for better scalability and reliability. </a:t>
          </a:r>
          <a:endParaRPr lang="en-US" sz="1400" kern="1200"/>
        </a:p>
      </dsp:txBody>
      <dsp:txXfrm>
        <a:off x="3813075" y="2548883"/>
        <a:ext cx="2889450" cy="720000"/>
      </dsp:txXfrm>
    </dsp:sp>
    <dsp:sp modelId="{13609200-6AE6-493A-913E-283930E4FC30}">
      <dsp:nvSpPr>
        <dsp:cNvPr id="0" name=""/>
        <dsp:cNvSpPr/>
      </dsp:nvSpPr>
      <dsp:spPr>
        <a:xfrm>
          <a:off x="8002777" y="89195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95166-F920-4824-B303-409E0AF82D24}">
      <dsp:nvSpPr>
        <dsp:cNvPr id="0" name=""/>
        <dsp:cNvSpPr/>
      </dsp:nvSpPr>
      <dsp:spPr>
        <a:xfrm>
          <a:off x="7208178" y="254888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 </a:t>
          </a:r>
          <a:r>
            <a:rPr lang="en-US" sz="1400" b="1" i="0" kern="1200" baseline="0"/>
            <a:t>Analytics Dashboard</a:t>
          </a:r>
          <a:r>
            <a:rPr lang="en-US" sz="1400" b="0" i="0" kern="1200" baseline="0"/>
            <a:t> – Track usage trends and performance metrics for smarter decisions.</a:t>
          </a:r>
          <a:endParaRPr lang="en-US" sz="1400" kern="1200"/>
        </a:p>
      </dsp:txBody>
      <dsp:txXfrm>
        <a:off x="7208178" y="2548883"/>
        <a:ext cx="28894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2867B-31A7-4C43-B77D-1D7ADD6DE3CF}">
      <dsp:nvSpPr>
        <dsp:cNvPr id="0" name=""/>
        <dsp:cNvSpPr/>
      </dsp:nvSpPr>
      <dsp:spPr>
        <a:xfrm>
          <a:off x="0" y="0"/>
          <a:ext cx="8938260" cy="12482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Clean Wash Flow System brings a modern, end-to-end solution to campus laundry services.</a:t>
          </a:r>
        </a:p>
      </dsp:txBody>
      <dsp:txXfrm>
        <a:off x="36560" y="36560"/>
        <a:ext cx="7591299" cy="1175131"/>
      </dsp:txXfrm>
    </dsp:sp>
    <dsp:sp modelId="{325431E3-23E5-4469-9CBE-D472EF4B0BB3}">
      <dsp:nvSpPr>
        <dsp:cNvPr id="0" name=""/>
        <dsp:cNvSpPr/>
      </dsp:nvSpPr>
      <dsp:spPr>
        <a:xfrm>
          <a:off x="788669" y="1456292"/>
          <a:ext cx="8938260" cy="1248251"/>
        </a:xfrm>
        <a:prstGeom prst="roundRect">
          <a:avLst>
            <a:gd name="adj" fmla="val 10000"/>
          </a:avLst>
        </a:prstGeom>
        <a:solidFill>
          <a:schemeClr val="accent2">
            <a:hueOff val="-3544877"/>
            <a:satOff val="175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 leveraging React, Supabase, and Vite, it delivers a responsive, scalable, and low-maintenance platform.</a:t>
          </a:r>
        </a:p>
      </dsp:txBody>
      <dsp:txXfrm>
        <a:off x="825229" y="1492852"/>
        <a:ext cx="7265106" cy="1175131"/>
      </dsp:txXfrm>
    </dsp:sp>
    <dsp:sp modelId="{23C45D14-8B83-4607-8AA1-9834E5AFA20B}">
      <dsp:nvSpPr>
        <dsp:cNvPr id="0" name=""/>
        <dsp:cNvSpPr/>
      </dsp:nvSpPr>
      <dsp:spPr>
        <a:xfrm>
          <a:off x="1577339" y="2912585"/>
          <a:ext cx="8938260" cy="1248251"/>
        </a:xfrm>
        <a:prstGeom prst="roundRect">
          <a:avLst>
            <a:gd name="adj" fmla="val 10000"/>
          </a:avLst>
        </a:prstGeom>
        <a:solidFill>
          <a:schemeClr val="accent2">
            <a:hueOff val="-7089753"/>
            <a:satOff val="350"/>
            <a:lumOff val="-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Students enjoy simple, transparent ordering, staff gain clear, real-time workflows.</a:t>
          </a:r>
        </a:p>
      </dsp:txBody>
      <dsp:txXfrm>
        <a:off x="1613899" y="2949145"/>
        <a:ext cx="7265106" cy="1175131"/>
      </dsp:txXfrm>
    </dsp:sp>
    <dsp:sp modelId="{8885B561-3BFC-450F-B73A-B0F615A37075}">
      <dsp:nvSpPr>
        <dsp:cNvPr id="0" name=""/>
        <dsp:cNvSpPr/>
      </dsp:nvSpPr>
      <dsp:spPr>
        <a:xfrm>
          <a:off x="8126896" y="946590"/>
          <a:ext cx="811363" cy="811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09453" y="946590"/>
        <a:ext cx="446249" cy="610551"/>
      </dsp:txXfrm>
    </dsp:sp>
    <dsp:sp modelId="{86D75603-8C24-4AD7-A5B8-4A3D62D0E89A}">
      <dsp:nvSpPr>
        <dsp:cNvPr id="0" name=""/>
        <dsp:cNvSpPr/>
      </dsp:nvSpPr>
      <dsp:spPr>
        <a:xfrm>
          <a:off x="8915566" y="2394561"/>
          <a:ext cx="811363" cy="811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087731"/>
            <a:satOff val="224"/>
            <a:lumOff val="-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087731"/>
              <a:satOff val="224"/>
              <a:lumOff val="-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98123" y="2394561"/>
        <a:ext cx="446249" cy="610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5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8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9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A1250-2B73-E8E1-F0E4-3F36589A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9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8596B-E2CF-DAC3-EE0F-EDA33DF24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4723" y="3559277"/>
            <a:ext cx="5769076" cy="1061884"/>
          </a:xfrm>
        </p:spPr>
        <p:txBody>
          <a:bodyPr anchor="b">
            <a:normAutofit/>
          </a:bodyPr>
          <a:lstStyle/>
          <a:p>
            <a:r>
              <a:rPr lang="en-IN" sz="4000" dirty="0"/>
              <a:t>Clean Wash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22005-6250-F630-03DA-F4E298DA1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8451" y="4941427"/>
            <a:ext cx="5555225" cy="653128"/>
          </a:xfrm>
        </p:spPr>
        <p:txBody>
          <a:bodyPr>
            <a:noAutofit/>
          </a:bodyPr>
          <a:lstStyle/>
          <a:p>
            <a:r>
              <a:rPr lang="en-IN" sz="2500" dirty="0"/>
              <a:t>A Laundry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944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9A355-8FDF-49C9-72D3-C93D3E39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Libre Baskerville" pitchFamily="34" charset="-122"/>
                <a:cs typeface="Libre Baskerville" pitchFamily="34" charset="-120"/>
              </a:rPr>
              <a:t>Scalability for Future Growth</a:t>
            </a:r>
            <a:br>
              <a:rPr lang="en-US"/>
            </a:br>
            <a:endParaRPr lang="en-IN" dirty="0"/>
          </a:p>
        </p:txBody>
      </p: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23045845-341F-2963-AE7E-D02FCEDD0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967323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16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79A15-D1E8-C347-92B6-6752576C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11ED02-F30E-13A7-1DE8-AC0AFFBA0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8507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097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2BF15-E511-E383-A98B-BB746056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i="1" dirty="0"/>
              <a:t>Thank You</a:t>
            </a:r>
          </a:p>
        </p:txBody>
      </p: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72E90920-5915-5F10-6B4E-61F53DD8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17" y="2782956"/>
            <a:ext cx="3449030" cy="34490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4C16F2-848F-D04D-2CF2-605A16E775BD}"/>
              </a:ext>
            </a:extLst>
          </p:cNvPr>
          <p:cNvSpPr txBox="1"/>
          <p:nvPr/>
        </p:nvSpPr>
        <p:spPr>
          <a:xfrm>
            <a:off x="5685182" y="2446637"/>
            <a:ext cx="5191540" cy="3314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  Submitted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 By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AP22110010214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AP22110010225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AP22110010230</a:t>
            </a:r>
          </a:p>
          <a:p>
            <a:pPr algn="ctr">
              <a:spcAft>
                <a:spcPts val="600"/>
              </a:spcAft>
            </a:pPr>
            <a:r>
              <a:rPr lang="en-US" sz="2400" dirty="0"/>
              <a:t>AP22110010256</a:t>
            </a:r>
          </a:p>
        </p:txBody>
      </p:sp>
    </p:spTree>
    <p:extLst>
      <p:ext uri="{BB962C8B-B14F-4D97-AF65-F5344CB8AC3E}">
        <p14:creationId xmlns:p14="http://schemas.microsoft.com/office/powerpoint/2010/main" val="396913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A73DF-6404-0E5F-0544-9E7ECBED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68A8-D170-50BD-6E9D-1635BD10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sz="1900" b="1" dirty="0"/>
          </a:p>
          <a:p>
            <a:pPr>
              <a:lnSpc>
                <a:spcPct val="90000"/>
              </a:lnSpc>
              <a:buNone/>
            </a:pPr>
            <a:r>
              <a:rPr lang="en-US" sz="1900" b="1" dirty="0"/>
              <a:t> Clean Wash</a:t>
            </a:r>
            <a:r>
              <a:rPr lang="en-US" sz="1900" dirty="0"/>
              <a:t> is a web-based Laundry Management System designed for hostel students.</a:t>
            </a:r>
          </a:p>
          <a:p>
            <a:pPr>
              <a:lnSpc>
                <a:spcPct val="90000"/>
              </a:lnSpc>
              <a:buNone/>
            </a:pPr>
            <a:r>
              <a:rPr lang="en-US" sz="1900" dirty="0"/>
              <a:t>   It replaces manual laundry processes with a digital platform that allows students to: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Book laundry pickups online.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Track order status in real time.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View their order history and cart.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/>
              <a:t>Workers can: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Manage student requests.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Update order statuses.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/>
              <a:t>This system improves convenience, transparency, and efficiency within campus hostels.</a:t>
            </a:r>
          </a:p>
          <a:p>
            <a:pPr>
              <a:lnSpc>
                <a:spcPct val="90000"/>
              </a:lnSpc>
            </a:pPr>
            <a:endParaRPr lang="en-IN" sz="1900" dirty="0"/>
          </a:p>
          <a:p>
            <a:pPr>
              <a:lnSpc>
                <a:spcPct val="90000"/>
              </a:lnSpc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92346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335-7F82-3BBB-1241-75FC74A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dirty="0"/>
              <a:t>Problem Statement – Why Campus Wash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7683-E0E6-F25C-38CC-98EF5AC2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2800" dirty="0"/>
              <a:t>In many university hostels, laundry services are still managed manually. This results in: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Delays and confusion in pickup and delivery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Lost or misplaced clothes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system for tracking order status or history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Lack of communication between students and laundry staff</a:t>
            </a:r>
          </a:p>
          <a:p>
            <a:pPr>
              <a:lnSpc>
                <a:spcPct val="110000"/>
              </a:lnSpc>
              <a:buNone/>
            </a:pPr>
            <a:r>
              <a:rPr lang="en-US" sz="2800" b="1" dirty="0"/>
              <a:t>Why we chose this project:</a:t>
            </a:r>
            <a:br>
              <a:rPr lang="en-US" sz="2800" dirty="0"/>
            </a:br>
            <a:r>
              <a:rPr lang="en-US" sz="2800" dirty="0"/>
              <a:t>As hostel students ourselves, we experienced these issues in our University. We wanted to build a solution that simplifies laundry management, improves transparency, and saves time for everyone involved.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Campus Wash</a:t>
            </a:r>
            <a:r>
              <a:rPr lang="en-US" sz="2800" dirty="0"/>
              <a:t> aims to modernize hostel laundry services with a clean and efficient digital system.</a:t>
            </a:r>
          </a:p>
          <a:p>
            <a:pPr>
              <a:lnSpc>
                <a:spcPct val="110000"/>
              </a:lnSpc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73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32B67-C3EC-0AE3-7E37-9FCA166C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b="1" dirty="0"/>
              <a:t>Objectives of Campus Wash</a:t>
            </a:r>
            <a:br>
              <a:rPr lang="en-US" b="1" dirty="0"/>
            </a:br>
            <a:endParaRPr lang="en-IN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02D498B-3E83-AA73-69FC-8B040F455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811189"/>
              </p:ext>
            </p:extLst>
          </p:nvPr>
        </p:nvGraphicFramePr>
        <p:xfrm>
          <a:off x="838200" y="2028825"/>
          <a:ext cx="105156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017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96CBA-B71E-797A-3F5A-DCCCF1B9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361C-910A-2F47-C3B3-7B164B9D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625"/>
            <a:ext cx="10515600" cy="4163338"/>
          </a:xfrm>
        </p:spPr>
        <p:txBody>
          <a:bodyPr>
            <a:normAutofit lnSpcReduction="10000"/>
          </a:bodyPr>
          <a:lstStyle/>
          <a:p>
            <a:pPr marL="228600" indent="-228600" rtl="0" eaLnBrk="1" latinLnBrk="0" hangingPunct="1">
              <a:spcBef>
                <a:spcPts val="1000"/>
              </a:spcBef>
              <a:buNone/>
            </a:pPr>
            <a:r>
              <a:rPr lang="en-IN" sz="2000" b="1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Users:</a:t>
            </a:r>
            <a:endParaRPr lang="en-IN" sz="2000" dirty="0">
              <a:effectLst/>
            </a:endParaRPr>
          </a:p>
          <a:p>
            <a:pPr marL="228600" indent="-228600" rtl="0" eaLnBrk="1" latinLnBrk="0" hangingPunct="1">
              <a:spcBef>
                <a:spcPts val="1000"/>
              </a:spcBef>
              <a:buNone/>
            </a:pPr>
            <a:r>
              <a:rPr lang="en-IN" sz="2000" kern="1200" dirty="0">
                <a:effectLst/>
                <a:latin typeface="+mn-ea"/>
                <a:ea typeface="+mn-ea"/>
                <a:cs typeface="+mn-cs"/>
              </a:rPr>
              <a:t>👨‍🎓 </a:t>
            </a:r>
            <a:r>
              <a:rPr lang="en-IN" sz="2000" b="1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Students</a:t>
            </a:r>
            <a:r>
              <a:rPr lang="en-IN" sz="2000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– Can place laundry orders, track status, and view order history.</a:t>
            </a:r>
            <a:endParaRPr lang="en-IN" sz="2000" dirty="0">
              <a:effectLst/>
            </a:endParaRPr>
          </a:p>
          <a:p>
            <a:pPr marL="228600" indent="-228600" rtl="0" eaLnBrk="1" latinLnBrk="0" hangingPunct="1">
              <a:spcBef>
                <a:spcPts val="1000"/>
              </a:spcBef>
              <a:buNone/>
            </a:pPr>
            <a:r>
              <a:rPr lang="en-IN" sz="2000" kern="1200" dirty="0">
                <a:effectLst/>
                <a:latin typeface="+mn-ea"/>
                <a:ea typeface="+mn-ea"/>
                <a:cs typeface="+mn-cs"/>
              </a:rPr>
              <a:t>👨‍💼 </a:t>
            </a:r>
            <a:r>
              <a:rPr lang="en-IN" sz="2000" b="1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Laundry Staff</a:t>
            </a:r>
            <a:r>
              <a:rPr lang="en-IN" sz="2000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– Can view and manage requests, update status.</a:t>
            </a:r>
            <a:endParaRPr lang="en-IN" sz="2000" dirty="0">
              <a:effectLst/>
            </a:endParaRPr>
          </a:p>
          <a:p>
            <a:pPr marL="228600" indent="-228600" rtl="0" eaLnBrk="1" latinLnBrk="0" hangingPunct="1">
              <a:spcBef>
                <a:spcPts val="1000"/>
              </a:spcBef>
              <a:buNone/>
            </a:pPr>
            <a:r>
              <a:rPr lang="en-IN" sz="2000" b="1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Modules Included:</a:t>
            </a:r>
            <a:endParaRPr lang="en-IN" sz="2000" dirty="0">
              <a:effectLst/>
            </a:endParaRPr>
          </a:p>
          <a:p>
            <a:pPr marL="228600" indent="-228600" rtl="0" eaLnBrk="1" latinLnBrk="0" hangingPunct="1">
              <a:spcBef>
                <a:spcPts val="1000"/>
              </a:spcBef>
              <a:buNone/>
            </a:pPr>
            <a:r>
              <a:rPr lang="en-IN" sz="2000" kern="1200" dirty="0">
                <a:effectLst/>
                <a:latin typeface="+mn-ea"/>
                <a:ea typeface="+mn-ea"/>
                <a:cs typeface="+mn-cs"/>
              </a:rPr>
              <a:t>🔐 </a:t>
            </a:r>
            <a:r>
              <a:rPr lang="en-IN" sz="2000" b="1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Login/Signup</a:t>
            </a:r>
            <a:r>
              <a:rPr lang="en-IN" sz="2000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– Secure authentication for both students and admins.</a:t>
            </a:r>
            <a:endParaRPr lang="en-IN" sz="2000" dirty="0">
              <a:effectLst/>
            </a:endParaRPr>
          </a:p>
          <a:p>
            <a:pPr marL="228600" indent="-228600" rtl="0" eaLnBrk="1" latinLnBrk="0" hangingPunct="1">
              <a:spcBef>
                <a:spcPts val="1000"/>
              </a:spcBef>
              <a:buNone/>
            </a:pPr>
            <a:r>
              <a:rPr lang="en-IN" sz="2000" kern="1200" dirty="0">
                <a:effectLst/>
                <a:latin typeface="+mn-ea"/>
                <a:ea typeface="+mn-ea"/>
                <a:cs typeface="+mn-cs"/>
              </a:rPr>
              <a:t>🛒 </a:t>
            </a:r>
            <a:r>
              <a:rPr lang="en-IN" sz="2000" b="1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Laundry Cart</a:t>
            </a:r>
            <a:r>
              <a:rPr lang="en-IN" sz="2000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– Students can add laundry items before placing an order.</a:t>
            </a:r>
            <a:endParaRPr lang="en-IN" sz="2000" dirty="0">
              <a:effectLst/>
            </a:endParaRPr>
          </a:p>
          <a:p>
            <a:pPr marL="228600" indent="-228600" rtl="0" eaLnBrk="1" latinLnBrk="0" hangingPunct="1">
              <a:spcBef>
                <a:spcPts val="1000"/>
              </a:spcBef>
              <a:buNone/>
            </a:pPr>
            <a:r>
              <a:rPr lang="en-IN" sz="2000" kern="1200" dirty="0">
                <a:effectLst/>
                <a:latin typeface="+mn-ea"/>
                <a:ea typeface="+mn-ea"/>
                <a:cs typeface="+mn-cs"/>
              </a:rPr>
              <a:t>📜 </a:t>
            </a:r>
            <a:r>
              <a:rPr lang="en-IN" sz="2000" b="1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Order History</a:t>
            </a:r>
            <a:r>
              <a:rPr lang="en-IN" sz="2000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– Students can view past laundry orders.</a:t>
            </a:r>
            <a:endParaRPr lang="en-IN" sz="2000" dirty="0">
              <a:effectLst/>
            </a:endParaRPr>
          </a:p>
          <a:p>
            <a:pPr marL="228600" indent="-228600" rtl="0" eaLnBrk="1" latinLnBrk="0" hangingPunct="1">
              <a:spcBef>
                <a:spcPts val="1000"/>
              </a:spcBef>
              <a:buNone/>
            </a:pPr>
            <a:r>
              <a:rPr lang="en-IN" sz="2000" kern="1200" dirty="0">
                <a:effectLst/>
                <a:latin typeface="+mn-ea"/>
                <a:ea typeface="+mn-ea"/>
                <a:cs typeface="+mn-cs"/>
              </a:rPr>
              <a:t>📦 </a:t>
            </a:r>
            <a:r>
              <a:rPr lang="en-IN" sz="2000" b="1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Request Management</a:t>
            </a:r>
            <a:r>
              <a:rPr lang="en-IN" sz="2000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– Workers can update and track laundry progress.</a:t>
            </a:r>
          </a:p>
          <a:p>
            <a:pPr marL="228600" indent="-228600" rtl="0" eaLnBrk="1" latinLnBrk="0" hangingPunct="1">
              <a:spcBef>
                <a:spcPts val="1000"/>
              </a:spcBef>
              <a:buNone/>
            </a:pPr>
            <a:r>
              <a:rPr lang="en-IN" sz="2000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</a:t>
            </a:r>
            <a:r>
              <a:rPr lang="en-IN" sz="2000" b="1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Platform:</a:t>
            </a:r>
            <a:endParaRPr lang="en-IN" sz="2000" dirty="0">
              <a:effectLst/>
            </a:endParaRPr>
          </a:p>
          <a:p>
            <a:pPr marL="228600" indent="-228600" rtl="0" eaLnBrk="1" latinLnBrk="0" hangingPunct="1">
              <a:spcBef>
                <a:spcPts val="1000"/>
              </a:spcBef>
            </a:pPr>
            <a:r>
              <a:rPr lang="en-IN" sz="2000" kern="1200" dirty="0">
                <a:effectLst/>
                <a:latin typeface="+mn-ea"/>
                <a:ea typeface="+mn-ea"/>
                <a:cs typeface="+mn-cs"/>
              </a:rPr>
              <a:t>🌐 </a:t>
            </a:r>
            <a:r>
              <a:rPr lang="en-IN" sz="2000" b="1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Web-Based Application</a:t>
            </a:r>
            <a:r>
              <a:rPr lang="en-IN" sz="2000" kern="1200" dirty="0">
                <a:effectLst/>
                <a:latin typeface="Neue Haas Grotesk Text Pro" panose="020B0504020202020204" pitchFamily="34" charset="0"/>
                <a:ea typeface="+mn-ea"/>
                <a:cs typeface="+mn-cs"/>
              </a:rPr>
              <a:t> – Accessible via browser on desktop or mobile devices.</a:t>
            </a:r>
            <a:endParaRPr lang="en-IN" sz="2000" dirty="0">
              <a:effectLst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374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4B04273-AE2A-4676-98D5-85D0D238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CC214-554F-D0E5-8949-E14D93C7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🔧 Tech Stack</a:t>
            </a:r>
            <a:endParaRPr lang="en-IN" dirty="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44C2046-2DD6-CCAF-F870-C4C8AE4D1B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3625"/>
          <a:ext cx="10515600" cy="4163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27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7418B-3779-E1EB-CF95-EA2AB915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Core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9B8D96-6F08-6B9E-4D9F-8B6BBA2DF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02391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60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618E0-EBB4-3134-E8A3-C7F00334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IN" sz="2800"/>
              <a:t> 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EB02A1-BF8D-3064-8BBB-43AE3ED0E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80312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19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FDF17-D71A-7A23-A0DD-34E9974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ea typeface="Libre Baskerville" pitchFamily="34" charset="-122"/>
                <a:cs typeface="Libre Baskerville" pitchFamily="34" charset="-120"/>
              </a:rPr>
              <a:t>Future Enhancements</a:t>
            </a:r>
            <a:br>
              <a:rPr lang="en-US"/>
            </a:b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1768DFD-01E7-6C9C-749F-457CD6432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27484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67618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788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Libre Baskerville</vt:lpstr>
      <vt:lpstr>Neue Haas Grotesk Text Pro</vt:lpstr>
      <vt:lpstr>BrushVTI</vt:lpstr>
      <vt:lpstr>Clean Wash</vt:lpstr>
      <vt:lpstr>Introduction</vt:lpstr>
      <vt:lpstr>Problem Statement – Why Campus Wash ?</vt:lpstr>
      <vt:lpstr>Objectives of Campus Wash </vt:lpstr>
      <vt:lpstr>Scope of the Project</vt:lpstr>
      <vt:lpstr>🔧 Tech Stack</vt:lpstr>
      <vt:lpstr>Core Features</vt:lpstr>
      <vt:lpstr> Advantages</vt:lpstr>
      <vt:lpstr>Future Enhancements </vt:lpstr>
      <vt:lpstr>Scalability for Future Growth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THARUN MOPURU</dc:creator>
  <cp:lastModifiedBy>THARUN MOPURU</cp:lastModifiedBy>
  <cp:revision>1</cp:revision>
  <dcterms:created xsi:type="dcterms:W3CDTF">2025-04-23T11:17:20Z</dcterms:created>
  <dcterms:modified xsi:type="dcterms:W3CDTF">2025-04-24T02:45:00Z</dcterms:modified>
</cp:coreProperties>
</file>