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60" r:id="rId3"/>
    <p:sldId id="259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C7CAC0-BD1F-414C-9C2E-EB1BF4799F3F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59B85D-B67C-4EFA-992E-ED21EA69F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C7CAC0-BD1F-414C-9C2E-EB1BF4799F3F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59B85D-B67C-4EFA-992E-ED21EA69F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C7CAC0-BD1F-414C-9C2E-EB1BF4799F3F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59B85D-B67C-4EFA-992E-ED21EA69F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C7CAC0-BD1F-414C-9C2E-EB1BF4799F3F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59B85D-B67C-4EFA-992E-ED21EA69FC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C7CAC0-BD1F-414C-9C2E-EB1BF4799F3F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59B85D-B67C-4EFA-992E-ED21EA69FC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C7CAC0-BD1F-414C-9C2E-EB1BF4799F3F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59B85D-B67C-4EFA-992E-ED21EA69FC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C7CAC0-BD1F-414C-9C2E-EB1BF4799F3F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59B85D-B67C-4EFA-992E-ED21EA69FC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C7CAC0-BD1F-414C-9C2E-EB1BF4799F3F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59B85D-B67C-4EFA-992E-ED21EA69FC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C7CAC0-BD1F-414C-9C2E-EB1BF4799F3F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59B85D-B67C-4EFA-992E-ED21EA69F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C7CAC0-BD1F-414C-9C2E-EB1BF4799F3F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59B85D-B67C-4EFA-992E-ED21EA69FC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C7CAC0-BD1F-414C-9C2E-EB1BF4799F3F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59B85D-B67C-4EFA-992E-ED21EA69FC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C7CAC0-BD1F-414C-9C2E-EB1BF4799F3F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A59B85D-B67C-4EFA-992E-ED21EA69FC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762" y="2895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Suspicious Vehicle Tracking (SVT)</a:t>
            </a:r>
            <a:endParaRPr lang="en-US" dirty="0"/>
          </a:p>
        </p:txBody>
      </p:sp>
      <p:pic>
        <p:nvPicPr>
          <p:cNvPr id="1026" name="Picture 2" descr="C:\Users\dell\Desktop\Intel\WhatsApp Image 2019-09-15 at 8.58.43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6295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11398" y="4294188"/>
            <a:ext cx="4495800" cy="658812"/>
          </a:xfrm>
          <a:prstGeom prst="rect">
            <a:avLst/>
          </a:prstGeom>
        </p:spPr>
        <p:txBody>
          <a:bodyPr vert="horz" anchor="b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i="1" u="sng" dirty="0" smtClean="0"/>
              <a:t>Using Intel Distribution for Python</a:t>
            </a:r>
            <a:endParaRPr lang="en-US" sz="2000" i="1" u="sng" dirty="0"/>
          </a:p>
        </p:txBody>
      </p:sp>
    </p:spTree>
    <p:extLst>
      <p:ext uri="{BB962C8B-B14F-4D97-AF65-F5344CB8AC3E}">
        <p14:creationId xmlns:p14="http://schemas.microsoft.com/office/powerpoint/2010/main" val="118399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09600" y="1498312"/>
            <a:ext cx="8229600" cy="4292888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0" dirty="0" smtClean="0"/>
              <a:t>Suspicious Vehicle Tracking System is a Computer Vision Application that could be used to identify and track and suspicious vehicle .This system is useful in many fields like </a:t>
            </a:r>
            <a:r>
              <a:rPr lang="en-US" sz="2000" dirty="0" smtClean="0"/>
              <a:t>theft control, raid on migrant-smuggling vehicles , parking lots</a:t>
            </a:r>
            <a:r>
              <a:rPr lang="en-US" sz="2000" b="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b="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0" dirty="0" smtClean="0"/>
              <a:t>By enabling smart tracking, suspicious person can be track down with the help of images vehicle involved by effective use of traffic cameras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b="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0" dirty="0" smtClean="0"/>
              <a:t>Currently this process is manual and heavily dependent on human search </a:t>
            </a:r>
            <a:r>
              <a:rPr lang="en-US" sz="2000" b="0" dirty="0"/>
              <a:t>and presence of mind </a:t>
            </a:r>
            <a:r>
              <a:rPr lang="en-US" sz="2000" b="0" dirty="0" smtClean="0"/>
              <a:t>to </a:t>
            </a:r>
            <a:r>
              <a:rPr lang="en-US" sz="2000" b="0" dirty="0"/>
              <a:t>understand all routes captured by the traffic cameras</a:t>
            </a:r>
            <a:endParaRPr lang="en-US" sz="2000" b="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43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Overview</a:t>
            </a:r>
            <a:endParaRPr lang="en-US" dirty="0"/>
          </a:p>
        </p:txBody>
      </p:sp>
      <p:pic>
        <p:nvPicPr>
          <p:cNvPr id="3075" name="Picture 3" descr="C:\Users\dell\Downloads\WhatsApp Image 2019-09-15 at 11.11.51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599"/>
            <a:ext cx="7848600" cy="4572001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57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09600" y="1498312"/>
            <a:ext cx="8229600" cy="4216688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Images </a:t>
            </a:r>
            <a:r>
              <a:rPr lang="en-US" sz="2000" dirty="0"/>
              <a:t>containing texture and background </a:t>
            </a:r>
            <a:r>
              <a:rPr lang="en-US" sz="2000" dirty="0" smtClean="0"/>
              <a:t>objects.</a:t>
            </a:r>
          </a:p>
          <a:p>
            <a:endParaRPr lang="en-US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Presence </a:t>
            </a:r>
            <a:r>
              <a:rPr lang="en-US" sz="2000" dirty="0"/>
              <a:t>of regular structure called bumper near (above/below) the license plate, which is same dimension as </a:t>
            </a:r>
            <a:r>
              <a:rPr lang="en-US" sz="2000" dirty="0" smtClean="0"/>
              <a:t>license plate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If </a:t>
            </a:r>
            <a:r>
              <a:rPr lang="en-US" sz="2000" dirty="0"/>
              <a:t>the lighting conditions are not fair </a:t>
            </a:r>
            <a:r>
              <a:rPr lang="en-US" sz="2000" dirty="0" smtClean="0"/>
              <a:t>enough leads to loss </a:t>
            </a:r>
            <a:r>
              <a:rPr lang="en-US" sz="2000" dirty="0"/>
              <a:t>of characters from the license plate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Few </a:t>
            </a:r>
            <a:r>
              <a:rPr lang="en-US" sz="2000" dirty="0"/>
              <a:t>car images also consist of brand names, captions </a:t>
            </a:r>
            <a:r>
              <a:rPr lang="en-US" sz="2000" dirty="0" smtClean="0"/>
              <a:t>and other </a:t>
            </a:r>
            <a:r>
              <a:rPr lang="en-US" sz="2000" dirty="0"/>
              <a:t>symbols in addition to license plates, which are </a:t>
            </a:r>
            <a:r>
              <a:rPr lang="en-US" sz="2000" dirty="0" smtClean="0"/>
              <a:t>difficult cases </a:t>
            </a:r>
            <a:r>
              <a:rPr lang="en-US" sz="2000" dirty="0"/>
              <a:t>for segmentation.</a:t>
            </a:r>
            <a:endParaRPr lang="en-US" sz="20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62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8309" y="1898362"/>
            <a:ext cx="8229600" cy="4638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		Recognized plates</a:t>
            </a:r>
            <a:endParaRPr lang="en-US" sz="2000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09600" y="1498312"/>
            <a:ext cx="8229600" cy="4216688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sz="2000" dirty="0"/>
          </a:p>
        </p:txBody>
      </p:sp>
      <p:pic>
        <p:nvPicPr>
          <p:cNvPr id="2050" name="Picture 2" descr="C:\Users\dell\Desktop\Intel\WhatsApp Image 2019-09-15 at 9.32.03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3514148"/>
            <a:ext cx="6853238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ell\Desktop\Intel\WhatsApp Image 2019-09-15 at 9.32.03 PM (1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98262"/>
            <a:ext cx="66294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762000" y="4114800"/>
            <a:ext cx="8229600" cy="103663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000" dirty="0" smtClean="0"/>
              <a:t>	     License plates failed in recognition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79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09600" y="1498312"/>
            <a:ext cx="8229600" cy="4216688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SVT system is scalable across various business verticals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Features like character height , spacing , LP height and width are used for LP detection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98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609600" y="1498312"/>
            <a:ext cx="8229600" cy="3378488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6000" dirty="0" smtClean="0"/>
              <a:t>THANK YOU 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1210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179</TotalTime>
  <Words>203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Suspicious Vehicle Tracking (SVT)</vt:lpstr>
      <vt:lpstr>Purpose</vt:lpstr>
      <vt:lpstr>Problem Overview</vt:lpstr>
      <vt:lpstr>Discussion</vt:lpstr>
      <vt:lpstr>  Recognized plates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Vehicle Tracking using Artificial Intelligence</dc:title>
  <dc:creator>dell</dc:creator>
  <cp:lastModifiedBy>dell</cp:lastModifiedBy>
  <cp:revision>26</cp:revision>
  <dcterms:created xsi:type="dcterms:W3CDTF">2019-09-15T14:56:00Z</dcterms:created>
  <dcterms:modified xsi:type="dcterms:W3CDTF">2019-09-15T17:55:30Z</dcterms:modified>
</cp:coreProperties>
</file>