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BAF0C11-5189-4EA8-A487-FD07062F0E52}" type="datetimeFigureOut">
              <a:rPr lang="fr-FR" smtClean="0"/>
              <a:pPr/>
              <a:t>27/09/2021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3571876"/>
            <a:ext cx="7772400" cy="1828800"/>
          </a:xfrm>
        </p:spPr>
        <p:txBody>
          <a:bodyPr/>
          <a:lstStyle/>
          <a:p>
            <a:r>
              <a:rPr lang="fr-FR" dirty="0" smtClean="0"/>
              <a:t>InMoov Hand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5429264"/>
            <a:ext cx="7772400" cy="914400"/>
          </a:xfrm>
        </p:spPr>
        <p:txBody>
          <a:bodyPr/>
          <a:lstStyle/>
          <a:p>
            <a:r>
              <a:rPr lang="fr-FR" dirty="0" smtClean="0"/>
              <a:t>Objectif : Jouer du Piano avec InMoov Hand</a:t>
            </a:r>
          </a:p>
          <a:p>
            <a:r>
              <a:rPr lang="fr-FR" dirty="0" smtClean="0"/>
              <a:t>BHAVSAR Rashmi &amp; BHAVSAR Aakash</a:t>
            </a:r>
            <a:endParaRPr lang="fr-FR" dirty="0"/>
          </a:p>
        </p:txBody>
      </p:sp>
      <p:pic>
        <p:nvPicPr>
          <p:cNvPr id="5" name="Image 4" descr="img-piano.png"/>
          <p:cNvPicPr>
            <a:picLocks noChangeAspect="1"/>
          </p:cNvPicPr>
          <p:nvPr/>
        </p:nvPicPr>
        <p:blipFill>
          <a:blip r:embed="rId2"/>
          <a:srcRect l="2679" t="28571" r="3571" b="17857"/>
          <a:stretch>
            <a:fillRect/>
          </a:stretch>
        </p:blipFill>
        <p:spPr>
          <a:xfrm rot="3197315">
            <a:off x="3712864" y="1429620"/>
            <a:ext cx="2500330" cy="1071570"/>
          </a:xfrm>
          <a:prstGeom prst="rect">
            <a:avLst/>
          </a:prstGeom>
        </p:spPr>
      </p:pic>
      <p:pic>
        <p:nvPicPr>
          <p:cNvPr id="4" name="Image 3" descr="OIP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49969">
            <a:off x="2802866" y="734407"/>
            <a:ext cx="2466017" cy="3286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Trouver un code permettant de jouer au piano.</a:t>
            </a:r>
          </a:p>
          <a:p>
            <a:endParaRPr lang="fr-FR" dirty="0" smtClean="0"/>
          </a:p>
          <a:p>
            <a:r>
              <a:rPr lang="fr-FR" sz="2400" dirty="0" smtClean="0"/>
              <a:t>Assurer le bon fonctionnement du matériel.</a:t>
            </a:r>
          </a:p>
          <a:p>
            <a:endParaRPr lang="fr-FR" sz="2400" dirty="0" smtClean="0"/>
          </a:p>
          <a:p>
            <a:r>
              <a:rPr lang="fr-FR" sz="2400" dirty="0" smtClean="0"/>
              <a:t>Création d’une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Planification </a:t>
            </a:r>
            <a:r>
              <a:rPr lang="fr-FR" dirty="0" smtClean="0"/>
              <a:t>&amp; Répartition</a:t>
            </a:r>
            <a:endParaRPr lang="fr-FR" dirty="0"/>
          </a:p>
        </p:txBody>
      </p:sp>
      <p:pic>
        <p:nvPicPr>
          <p:cNvPr id="4" name="Espace réservé du contenu 3" descr="Diagramme de Gantt p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357430"/>
            <a:ext cx="8254747" cy="150019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fr-FR" dirty="0" smtClean="0"/>
              <a:t>Recherche &amp;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Recherche sur le matériel et son fonctionnement</a:t>
            </a:r>
          </a:p>
          <a:p>
            <a:endParaRPr lang="fr-FR" sz="2400" dirty="0" smtClean="0"/>
          </a:p>
          <a:p>
            <a:r>
              <a:rPr lang="fr-FR" sz="2400" dirty="0" smtClean="0"/>
              <a:t>Développer un code permettant de jouer au piano sous Arduino</a:t>
            </a:r>
          </a:p>
          <a:p>
            <a:endParaRPr lang="fr-FR" sz="2400" dirty="0" smtClean="0"/>
          </a:p>
          <a:p>
            <a:r>
              <a:rPr lang="fr-FR" sz="2400" dirty="0" smtClean="0"/>
              <a:t>Branchement des équipements</a:t>
            </a:r>
          </a:p>
          <a:p>
            <a:endParaRPr lang="fr-FR" sz="2400" dirty="0" smtClean="0"/>
          </a:p>
          <a:p>
            <a:r>
              <a:rPr lang="fr-FR" sz="2400" dirty="0" smtClean="0"/>
              <a:t>Création de l’interface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Problème &amp;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Alimentation pas assez puissante pour manipuler la main.</a:t>
            </a:r>
          </a:p>
          <a:p>
            <a:endParaRPr lang="fr-FR" sz="2400" dirty="0" smtClean="0"/>
          </a:p>
          <a:p>
            <a:r>
              <a:rPr lang="fr-FR" sz="2400" dirty="0" smtClean="0"/>
              <a:t>Des fils défectueux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</TotalTime>
  <Words>82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Aspect</vt:lpstr>
      <vt:lpstr>InMoov Hand </vt:lpstr>
      <vt:lpstr>Cahier des charges</vt:lpstr>
      <vt:lpstr>Planification &amp; Répartition</vt:lpstr>
      <vt:lpstr>Recherche &amp; Développement</vt:lpstr>
      <vt:lpstr>Problème &amp; Résolution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InMoov Hand</dc:title>
  <dc:creator>rbhavsar</dc:creator>
  <cp:lastModifiedBy>rbhavsar</cp:lastModifiedBy>
  <cp:revision>3</cp:revision>
  <dcterms:created xsi:type="dcterms:W3CDTF">2021-09-27T07:03:42Z</dcterms:created>
  <dcterms:modified xsi:type="dcterms:W3CDTF">2021-09-27T07:33:53Z</dcterms:modified>
</cp:coreProperties>
</file>