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  <p:sldId id="264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23/11/2021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23/11/2021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23/11/2021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23/11/2021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23/11/2021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23/11/2021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23/11/2021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23/11/2021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23/11/2021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23/11/2021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F0C11-5189-4EA8-A487-FD07062F0E52}" type="datetimeFigureOut">
              <a:rPr lang="fr-FR" smtClean="0"/>
              <a:pPr/>
              <a:t>23/11/2021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BAF0C11-5189-4EA8-A487-FD07062F0E52}" type="datetimeFigureOut">
              <a:rPr lang="fr-FR" smtClean="0"/>
              <a:pPr/>
              <a:t>23/11/2021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343FEBE-E056-484F-B469-B519408EB3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3571876"/>
            <a:ext cx="7772400" cy="1828800"/>
          </a:xfrm>
        </p:spPr>
        <p:txBody>
          <a:bodyPr/>
          <a:lstStyle/>
          <a:p>
            <a:r>
              <a:rPr lang="fr-FR" dirty="0" smtClean="0"/>
              <a:t>ID SCAN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57224" y="5429264"/>
            <a:ext cx="7772400" cy="914400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Objectif : Générer un code barre/QR code permettant de remplacer la carte d’identité et récolter les informations puis transmettre sur le site web.</a:t>
            </a:r>
          </a:p>
          <a:p>
            <a:endParaRPr lang="fr-FR" dirty="0" smtClean="0"/>
          </a:p>
          <a:p>
            <a:r>
              <a:rPr lang="fr-FR" dirty="0" smtClean="0"/>
              <a:t>BHAVSAR Rashmi &amp; BHAVSAR Aakash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1571612"/>
            <a:ext cx="115887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 descr="Lecteur-Code-Barre.com par Idenweb : boutique spécialisée dans le conseil  et la vente de lecteurs code-bar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785794"/>
            <a:ext cx="1714512" cy="1714512"/>
          </a:xfrm>
          <a:prstGeom prst="rect">
            <a:avLst/>
          </a:prstGeom>
          <a:noFill/>
        </p:spPr>
      </p:pic>
      <p:pic>
        <p:nvPicPr>
          <p:cNvPr id="1032" name="Picture 8" descr="Carte nationale d&amp;#39;identité – Mairie de Vérin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452862">
            <a:off x="5794456" y="1097017"/>
            <a:ext cx="2643206" cy="1999458"/>
          </a:xfrm>
          <a:prstGeom prst="rect">
            <a:avLst/>
          </a:prstGeom>
          <a:noFill/>
        </p:spPr>
      </p:pic>
      <p:sp>
        <p:nvSpPr>
          <p:cNvPr id="10" name="Flèche droite 9"/>
          <p:cNvSpPr/>
          <p:nvPr/>
        </p:nvSpPr>
        <p:spPr>
          <a:xfrm>
            <a:off x="5000628" y="2000240"/>
            <a:ext cx="71438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2643174" y="1142984"/>
            <a:ext cx="2001978" cy="1517920"/>
          </a:xfrm>
          <a:custGeom>
            <a:avLst/>
            <a:gdLst>
              <a:gd name="connsiteX0" fmla="*/ 0 w 1965960"/>
              <a:gd name="connsiteY0" fmla="*/ 237744 h 1517904"/>
              <a:gd name="connsiteX1" fmla="*/ 996696 w 1965960"/>
              <a:gd name="connsiteY1" fmla="*/ 1517904 h 1517904"/>
              <a:gd name="connsiteX2" fmla="*/ 1965960 w 1965960"/>
              <a:gd name="connsiteY2" fmla="*/ 530352 h 1517904"/>
              <a:gd name="connsiteX3" fmla="*/ 256032 w 1965960"/>
              <a:gd name="connsiteY3" fmla="*/ 0 h 1517904"/>
              <a:gd name="connsiteX4" fmla="*/ 0 w 1965960"/>
              <a:gd name="connsiteY4" fmla="*/ 237744 h 151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960" h="1517904">
                <a:moveTo>
                  <a:pt x="0" y="237744"/>
                </a:moveTo>
                <a:lnTo>
                  <a:pt x="996696" y="1517904"/>
                </a:lnTo>
                <a:lnTo>
                  <a:pt x="1965960" y="530352"/>
                </a:lnTo>
                <a:lnTo>
                  <a:pt x="256032" y="0"/>
                </a:lnTo>
                <a:lnTo>
                  <a:pt x="0" y="237744"/>
                </a:lnTo>
                <a:close/>
              </a:path>
            </a:pathLst>
          </a:cu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4786322"/>
            <a:ext cx="8183880" cy="1051560"/>
          </a:xfrm>
        </p:spPr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 smtClean="0"/>
              <a:t>Création d’une interface (site Web)</a:t>
            </a:r>
          </a:p>
          <a:p>
            <a:endParaRPr lang="fr-FR" dirty="0" smtClean="0"/>
          </a:p>
          <a:p>
            <a:r>
              <a:rPr lang="fr-FR" sz="2400" dirty="0" smtClean="0"/>
              <a:t>Création d’une base de Donnée  (</a:t>
            </a:r>
            <a:r>
              <a:rPr lang="fr-FR" sz="2400" dirty="0" err="1" smtClean="0"/>
              <a:t>phpmyadmin</a:t>
            </a:r>
            <a:r>
              <a:rPr lang="fr-FR" sz="2400" dirty="0" smtClean="0"/>
              <a:t>)</a:t>
            </a:r>
          </a:p>
          <a:p>
            <a:endParaRPr lang="fr-FR" sz="2400" dirty="0" smtClean="0"/>
          </a:p>
          <a:p>
            <a:r>
              <a:rPr lang="fr-FR" sz="2400" dirty="0" smtClean="0"/>
              <a:t>Générer un QR Code à partir des données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4786322"/>
            <a:ext cx="8183880" cy="1051560"/>
          </a:xfrm>
        </p:spPr>
        <p:txBody>
          <a:bodyPr/>
          <a:lstStyle/>
          <a:p>
            <a:r>
              <a:rPr lang="fr-FR" dirty="0" smtClean="0"/>
              <a:t>Planification &amp; Répartition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9563"/>
          <a:stretch>
            <a:fillRect/>
          </a:stretch>
        </p:blipFill>
        <p:spPr bwMode="auto">
          <a:xfrm>
            <a:off x="571472" y="1928802"/>
            <a:ext cx="803295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4857760"/>
            <a:ext cx="8183880" cy="1051560"/>
          </a:xfrm>
        </p:spPr>
        <p:txBody>
          <a:bodyPr/>
          <a:lstStyle/>
          <a:p>
            <a:r>
              <a:rPr lang="fr-FR" dirty="0" smtClean="0"/>
              <a:t>Recherche &amp;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1800" dirty="0" smtClean="0"/>
          </a:p>
          <a:p>
            <a:r>
              <a:rPr lang="fr-FR" sz="1800" dirty="0" smtClean="0"/>
              <a:t>Recherche sur le matériel et son fonctionnement</a:t>
            </a:r>
          </a:p>
          <a:p>
            <a:endParaRPr lang="fr-FR" sz="1800" dirty="0" smtClean="0"/>
          </a:p>
          <a:p>
            <a:r>
              <a:rPr lang="fr-FR" sz="1800" dirty="0" smtClean="0"/>
              <a:t>Développer un code pour générer un QR code</a:t>
            </a:r>
          </a:p>
          <a:p>
            <a:endParaRPr lang="fr-FR" sz="1800" dirty="0" smtClean="0"/>
          </a:p>
          <a:p>
            <a:r>
              <a:rPr lang="fr-FR" sz="1800" dirty="0" smtClean="0"/>
              <a:t>Création de la base de données (sous </a:t>
            </a:r>
            <a:r>
              <a:rPr lang="fr-FR" sz="1800" dirty="0" err="1" smtClean="0"/>
              <a:t>phpmyadmin</a:t>
            </a:r>
            <a:r>
              <a:rPr lang="fr-FR" sz="1800" dirty="0" smtClean="0"/>
              <a:t> </a:t>
            </a:r>
            <a:r>
              <a:rPr lang="fr-FR" sz="500" dirty="0" smtClean="0"/>
              <a:t>XAMPP</a:t>
            </a:r>
            <a:r>
              <a:rPr lang="fr-FR" sz="1800" dirty="0" smtClean="0"/>
              <a:t>)</a:t>
            </a:r>
          </a:p>
          <a:p>
            <a:endParaRPr lang="fr-FR" sz="1800" dirty="0" smtClean="0"/>
          </a:p>
          <a:p>
            <a:pPr>
              <a:buNone/>
            </a:pPr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dirty="0"/>
          </a:p>
        </p:txBody>
      </p:sp>
      <p:pic>
        <p:nvPicPr>
          <p:cNvPr id="4" name="Image 3" descr="phpmyadmin.png"/>
          <p:cNvPicPr>
            <a:picLocks noChangeAspect="1"/>
          </p:cNvPicPr>
          <p:nvPr/>
        </p:nvPicPr>
        <p:blipFill>
          <a:blip r:embed="rId2">
            <a:lum bright="-10000" contrast="20000"/>
          </a:blip>
          <a:srcRect r="22739" b="45679"/>
          <a:stretch>
            <a:fillRect/>
          </a:stretch>
        </p:blipFill>
        <p:spPr>
          <a:xfrm>
            <a:off x="1071538" y="2571744"/>
            <a:ext cx="6930225" cy="26432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876"/>
            <a:ext cx="142876" cy="71438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5286388"/>
            <a:ext cx="8183880" cy="1051560"/>
          </a:xfrm>
        </p:spPr>
        <p:txBody>
          <a:bodyPr/>
          <a:lstStyle/>
          <a:p>
            <a:r>
              <a:rPr lang="fr-FR" dirty="0" smtClean="0"/>
              <a:t>Recherche &amp;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Création de l’interface </a:t>
            </a:r>
          </a:p>
          <a:p>
            <a:endParaRPr lang="fr-FR" sz="1800" dirty="0" smtClean="0"/>
          </a:p>
          <a:p>
            <a:pPr>
              <a:buNone/>
            </a:pPr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dirty="0"/>
          </a:p>
        </p:txBody>
      </p:sp>
      <p:pic>
        <p:nvPicPr>
          <p:cNvPr id="5" name="Image 4" descr="accuei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1000108"/>
            <a:ext cx="3946914" cy="2143140"/>
          </a:xfrm>
          <a:prstGeom prst="rect">
            <a:avLst/>
          </a:prstGeom>
        </p:spPr>
      </p:pic>
      <p:pic>
        <p:nvPicPr>
          <p:cNvPr id="6" name="Image 5" descr="génerer un code q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36" y="2357430"/>
            <a:ext cx="5925090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5286388"/>
            <a:ext cx="8183880" cy="1051560"/>
          </a:xfrm>
        </p:spPr>
        <p:txBody>
          <a:bodyPr/>
          <a:lstStyle/>
          <a:p>
            <a:r>
              <a:rPr lang="fr-FR" dirty="0" smtClean="0"/>
              <a:t>Recherche &amp;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Création de l’interface </a:t>
            </a:r>
          </a:p>
          <a:p>
            <a:endParaRPr lang="fr-FR" sz="1800" dirty="0" smtClean="0"/>
          </a:p>
          <a:p>
            <a:pPr>
              <a:buNone/>
            </a:pPr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dirty="0"/>
          </a:p>
        </p:txBody>
      </p:sp>
      <p:pic>
        <p:nvPicPr>
          <p:cNvPr id="7" name="Image 6" descr="donné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071546"/>
            <a:ext cx="8063461" cy="435771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572132" y="2428868"/>
            <a:ext cx="12144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chemeClr val="bg1"/>
                </a:solidFill>
              </a:rPr>
              <a:t>BHAVSAR</a:t>
            </a:r>
            <a:endParaRPr lang="fr-FR" sz="700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715008" y="2643182"/>
            <a:ext cx="12144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chemeClr val="bg1"/>
                </a:solidFill>
              </a:rPr>
              <a:t>Aakash</a:t>
            </a:r>
            <a:endParaRPr lang="fr-FR" sz="70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072198" y="2928934"/>
            <a:ext cx="12144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chemeClr val="bg1"/>
                </a:solidFill>
              </a:rPr>
              <a:t>JJ/MM/AAAA</a:t>
            </a:r>
            <a:endParaRPr lang="fr-FR" sz="7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072198" y="3143248"/>
            <a:ext cx="12144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chemeClr val="bg1"/>
                </a:solidFill>
              </a:rPr>
              <a:t>FRANCE</a:t>
            </a:r>
            <a:endParaRPr lang="fr-FR" sz="7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86050" y="3643314"/>
            <a:ext cx="30003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chemeClr val="bg1"/>
                </a:solidFill>
              </a:rPr>
              <a:t>173 Boulevard de Strasbourg, Nogent sur Marne</a:t>
            </a:r>
            <a:endParaRPr lang="fr-FR" sz="700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643174" y="3929066"/>
            <a:ext cx="30003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chemeClr val="bg1"/>
                </a:solidFill>
              </a:rPr>
              <a:t>aakash@gmail.com</a:t>
            </a:r>
            <a:endParaRPr lang="fr-FR" sz="700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786050" y="4143380"/>
            <a:ext cx="30003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chemeClr val="bg1"/>
                </a:solidFill>
              </a:rPr>
              <a:t>0X XX XX XX XX</a:t>
            </a:r>
            <a:endParaRPr lang="fr-FR" sz="700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071802" y="4643446"/>
            <a:ext cx="12144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chemeClr val="bg1"/>
                </a:solidFill>
              </a:rPr>
              <a:t>JJ/MM/AAAA</a:t>
            </a:r>
            <a:endParaRPr lang="fr-FR" sz="700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072198" y="4643446"/>
            <a:ext cx="7858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chemeClr val="bg1"/>
                </a:solidFill>
              </a:rPr>
              <a:t>JJ/MM/AAAA</a:t>
            </a:r>
            <a:endParaRPr lang="fr-FR" sz="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4786322"/>
            <a:ext cx="8183880" cy="1051560"/>
          </a:xfrm>
        </p:spPr>
        <p:txBody>
          <a:bodyPr/>
          <a:lstStyle/>
          <a:p>
            <a:r>
              <a:rPr lang="fr-FR" dirty="0" smtClean="0"/>
              <a:t>Problème &amp; Résolution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 smtClean="0"/>
              <a:t>Code en .</a:t>
            </a:r>
            <a:r>
              <a:rPr lang="fr-FR" sz="2400" dirty="0" err="1" smtClean="0"/>
              <a:t>php</a:t>
            </a:r>
            <a:r>
              <a:rPr lang="fr-FR" sz="2400" dirty="0" smtClean="0"/>
              <a:t> pour générer un code pour l’utilisateur</a:t>
            </a:r>
          </a:p>
          <a:p>
            <a:r>
              <a:rPr lang="fr-FR" sz="2400" dirty="0" smtClean="0"/>
              <a:t>Faire le lien entre la base de donnée et le site</a:t>
            </a:r>
            <a:endParaRPr lang="fr-FR" sz="2400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571744"/>
            <a:ext cx="8183880" cy="1051560"/>
          </a:xfrm>
        </p:spPr>
        <p:txBody>
          <a:bodyPr/>
          <a:lstStyle/>
          <a:p>
            <a:pPr algn="ctr"/>
            <a:r>
              <a:rPr lang="fr-FR" dirty="0" smtClean="0"/>
              <a:t>MERCI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147</TotalTime>
  <Words>146</Words>
  <Application>Microsoft Office PowerPoint</Application>
  <PresentationFormat>Affichage à l'écran 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Aspect</vt:lpstr>
      <vt:lpstr>ID SCAN </vt:lpstr>
      <vt:lpstr>Cahier des charges</vt:lpstr>
      <vt:lpstr>Planification &amp; Répartition</vt:lpstr>
      <vt:lpstr>Recherche &amp; Développement</vt:lpstr>
      <vt:lpstr>Recherche &amp; Développement</vt:lpstr>
      <vt:lpstr>Recherche &amp; Développement</vt:lpstr>
      <vt:lpstr>Problème &amp; Résolution</vt:lpstr>
      <vt:lpstr>MERCI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InMoov Hand</dc:title>
  <dc:creator>rbhavsar</dc:creator>
  <cp:lastModifiedBy>abhavsar</cp:lastModifiedBy>
  <cp:revision>22</cp:revision>
  <dcterms:created xsi:type="dcterms:W3CDTF">2021-09-27T07:03:42Z</dcterms:created>
  <dcterms:modified xsi:type="dcterms:W3CDTF">2021-11-23T13:52:39Z</dcterms:modified>
</cp:coreProperties>
</file>