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F0C11-5189-4EA8-A487-FD07062F0E52}" type="datetimeFigureOut">
              <a:rPr lang="fr-FR" smtClean="0"/>
              <a:pPr/>
              <a:t>21/11/2021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43FEBE-E056-484F-B469-B519408EB36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F0C11-5189-4EA8-A487-FD07062F0E52}" type="datetimeFigureOut">
              <a:rPr lang="fr-FR" smtClean="0"/>
              <a:pPr/>
              <a:t>21/11/2021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43FEBE-E056-484F-B469-B519408EB36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F0C11-5189-4EA8-A487-FD07062F0E52}" type="datetimeFigureOut">
              <a:rPr lang="fr-FR" smtClean="0"/>
              <a:pPr/>
              <a:t>21/11/2021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43FEBE-E056-484F-B469-B519408EB36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F0C11-5189-4EA8-A487-FD07062F0E52}" type="datetimeFigureOut">
              <a:rPr lang="fr-FR" smtClean="0"/>
              <a:pPr/>
              <a:t>21/11/2021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43FEBE-E056-484F-B469-B519408EB36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F0C11-5189-4EA8-A487-FD07062F0E52}" type="datetimeFigureOut">
              <a:rPr lang="fr-FR" smtClean="0"/>
              <a:pPr/>
              <a:t>21/11/2021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43FEBE-E056-484F-B469-B519408EB36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F0C11-5189-4EA8-A487-FD07062F0E52}" type="datetimeFigureOut">
              <a:rPr lang="fr-FR" smtClean="0"/>
              <a:pPr/>
              <a:t>21/11/2021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43FEBE-E056-484F-B469-B519408EB36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F0C11-5189-4EA8-A487-FD07062F0E52}" type="datetimeFigureOut">
              <a:rPr lang="fr-FR" smtClean="0"/>
              <a:pPr/>
              <a:t>21/11/2021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43FEBE-E056-484F-B469-B519408EB36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F0C11-5189-4EA8-A487-FD07062F0E52}" type="datetimeFigureOut">
              <a:rPr lang="fr-FR" smtClean="0"/>
              <a:pPr/>
              <a:t>21/11/2021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43FEBE-E056-484F-B469-B519408EB36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F0C11-5189-4EA8-A487-FD07062F0E52}" type="datetimeFigureOut">
              <a:rPr lang="fr-FR" smtClean="0"/>
              <a:pPr/>
              <a:t>21/11/2021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43FEBE-E056-484F-B469-B519408EB36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F0C11-5189-4EA8-A487-FD07062F0E52}" type="datetimeFigureOut">
              <a:rPr lang="fr-FR" smtClean="0"/>
              <a:pPr/>
              <a:t>21/11/2021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43FEBE-E056-484F-B469-B519408EB36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F0C11-5189-4EA8-A487-FD07062F0E52}" type="datetimeFigureOut">
              <a:rPr lang="fr-FR" smtClean="0"/>
              <a:pPr/>
              <a:t>21/11/2021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43FEBE-E056-484F-B469-B519408EB36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à coins arrondi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BAF0C11-5189-4EA8-A487-FD07062F0E52}" type="datetimeFigureOut">
              <a:rPr lang="fr-FR" smtClean="0"/>
              <a:pPr/>
              <a:t>21/11/2021</a:t>
            </a:fld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343FEBE-E056-484F-B469-B519408EB36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3571876"/>
            <a:ext cx="7772400" cy="1828800"/>
          </a:xfrm>
        </p:spPr>
        <p:txBody>
          <a:bodyPr/>
          <a:lstStyle/>
          <a:p>
            <a:r>
              <a:rPr lang="fr-FR" dirty="0" smtClean="0"/>
              <a:t>ID SCAN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57224" y="5429264"/>
            <a:ext cx="7772400" cy="914400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Objectif : </a:t>
            </a:r>
            <a:r>
              <a:rPr lang="fr-FR" dirty="0" smtClean="0"/>
              <a:t>Générer un code </a:t>
            </a:r>
            <a:r>
              <a:rPr lang="fr-FR" dirty="0" smtClean="0"/>
              <a:t>barre/QR code permettant </a:t>
            </a:r>
            <a:r>
              <a:rPr lang="fr-FR" dirty="0" smtClean="0"/>
              <a:t>de remplacer la carte d’identité et récolter les informations puis transmettre sur le site web.</a:t>
            </a:r>
          </a:p>
          <a:p>
            <a:endParaRPr lang="fr-FR" dirty="0" smtClean="0"/>
          </a:p>
          <a:p>
            <a:r>
              <a:rPr lang="fr-FR" dirty="0" smtClean="0"/>
              <a:t>BHAVSAR Rashmi &amp; BHAVSAR Aakash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1571612"/>
            <a:ext cx="1158875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 descr="Lecteur-Code-Barre.com par Idenweb : boutique spécialisée dans le conseil  et la vente de lecteurs code-bar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785794"/>
            <a:ext cx="1714512" cy="1714512"/>
          </a:xfrm>
          <a:prstGeom prst="rect">
            <a:avLst/>
          </a:prstGeom>
          <a:noFill/>
        </p:spPr>
      </p:pic>
      <p:pic>
        <p:nvPicPr>
          <p:cNvPr id="1032" name="Picture 8" descr="Carte nationale d&amp;#39;identité – Mairie de Vérine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452862">
            <a:off x="5794456" y="1097017"/>
            <a:ext cx="2643206" cy="1999458"/>
          </a:xfrm>
          <a:prstGeom prst="rect">
            <a:avLst/>
          </a:prstGeom>
          <a:noFill/>
        </p:spPr>
      </p:pic>
      <p:sp>
        <p:nvSpPr>
          <p:cNvPr id="10" name="Flèche droite 9"/>
          <p:cNvSpPr/>
          <p:nvPr/>
        </p:nvSpPr>
        <p:spPr>
          <a:xfrm>
            <a:off x="5000628" y="2000240"/>
            <a:ext cx="714380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2643174" y="1142984"/>
            <a:ext cx="2001978" cy="1517920"/>
          </a:xfrm>
          <a:custGeom>
            <a:avLst/>
            <a:gdLst>
              <a:gd name="connsiteX0" fmla="*/ 0 w 1965960"/>
              <a:gd name="connsiteY0" fmla="*/ 237744 h 1517904"/>
              <a:gd name="connsiteX1" fmla="*/ 996696 w 1965960"/>
              <a:gd name="connsiteY1" fmla="*/ 1517904 h 1517904"/>
              <a:gd name="connsiteX2" fmla="*/ 1965960 w 1965960"/>
              <a:gd name="connsiteY2" fmla="*/ 530352 h 1517904"/>
              <a:gd name="connsiteX3" fmla="*/ 256032 w 1965960"/>
              <a:gd name="connsiteY3" fmla="*/ 0 h 1517904"/>
              <a:gd name="connsiteX4" fmla="*/ 0 w 1965960"/>
              <a:gd name="connsiteY4" fmla="*/ 237744 h 151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5960" h="1517904">
                <a:moveTo>
                  <a:pt x="0" y="237744"/>
                </a:moveTo>
                <a:lnTo>
                  <a:pt x="996696" y="1517904"/>
                </a:lnTo>
                <a:lnTo>
                  <a:pt x="1965960" y="530352"/>
                </a:lnTo>
                <a:lnTo>
                  <a:pt x="256032" y="0"/>
                </a:lnTo>
                <a:lnTo>
                  <a:pt x="0" y="237744"/>
                </a:lnTo>
                <a:close/>
              </a:path>
            </a:pathLst>
          </a:cu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4786322"/>
            <a:ext cx="8183880" cy="1051560"/>
          </a:xfrm>
        </p:spPr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2400" dirty="0" smtClean="0"/>
          </a:p>
          <a:p>
            <a:endParaRPr lang="fr-FR" sz="2400" dirty="0" smtClean="0"/>
          </a:p>
          <a:p>
            <a:r>
              <a:rPr lang="fr-FR" sz="2400" dirty="0" smtClean="0"/>
              <a:t>Création d’une interface.</a:t>
            </a:r>
            <a:endParaRPr lang="fr-FR" sz="2400" dirty="0" smtClean="0"/>
          </a:p>
          <a:p>
            <a:endParaRPr lang="fr-FR" dirty="0" smtClean="0"/>
          </a:p>
          <a:p>
            <a:r>
              <a:rPr lang="fr-FR" sz="2400" dirty="0" smtClean="0"/>
              <a:t>Création d’une base de Donnée</a:t>
            </a:r>
            <a:r>
              <a:rPr lang="fr-FR" sz="2400" dirty="0" smtClean="0"/>
              <a:t>.</a:t>
            </a:r>
            <a:endParaRPr lang="fr-FR" sz="2400" dirty="0" smtClean="0"/>
          </a:p>
          <a:p>
            <a:endParaRPr lang="fr-FR" sz="2400" dirty="0" smtClean="0"/>
          </a:p>
          <a:p>
            <a:r>
              <a:rPr lang="fr-FR" sz="2400" dirty="0" smtClean="0"/>
              <a:t>Générer un QR Code à partir des données </a:t>
            </a:r>
            <a:endParaRPr lang="fr-FR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4786322"/>
            <a:ext cx="8183880" cy="1051560"/>
          </a:xfrm>
        </p:spPr>
        <p:txBody>
          <a:bodyPr/>
          <a:lstStyle/>
          <a:p>
            <a:r>
              <a:rPr lang="fr-FR" dirty="0" smtClean="0"/>
              <a:t>Planification &amp; Répartition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3238" y="1991916"/>
            <a:ext cx="8183562" cy="186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4857760"/>
            <a:ext cx="8183880" cy="1051560"/>
          </a:xfrm>
        </p:spPr>
        <p:txBody>
          <a:bodyPr/>
          <a:lstStyle/>
          <a:p>
            <a:r>
              <a:rPr lang="fr-FR" dirty="0" smtClean="0"/>
              <a:t>Recherche &amp; Développement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2400" dirty="0" smtClean="0"/>
          </a:p>
          <a:p>
            <a:r>
              <a:rPr lang="fr-FR" sz="2400" dirty="0" smtClean="0"/>
              <a:t>Recherche sur le matériel et son fonctionnement</a:t>
            </a:r>
          </a:p>
          <a:p>
            <a:endParaRPr lang="fr-FR" sz="2400" dirty="0" smtClean="0"/>
          </a:p>
          <a:p>
            <a:r>
              <a:rPr lang="fr-FR" sz="2400" dirty="0" smtClean="0"/>
              <a:t>Développer un </a:t>
            </a:r>
            <a:r>
              <a:rPr lang="fr-FR" sz="2400" dirty="0" smtClean="0"/>
              <a:t>code pour générer un QR code</a:t>
            </a:r>
            <a:endParaRPr lang="fr-FR" sz="2400" dirty="0" smtClean="0"/>
          </a:p>
          <a:p>
            <a:endParaRPr lang="fr-FR" sz="2400" dirty="0" smtClean="0"/>
          </a:p>
          <a:p>
            <a:r>
              <a:rPr lang="fr-FR" sz="2400" dirty="0" smtClean="0"/>
              <a:t>Création de la base de données </a:t>
            </a:r>
          </a:p>
          <a:p>
            <a:pPr>
              <a:buNone/>
            </a:pPr>
            <a:endParaRPr lang="fr-FR" sz="2400" dirty="0" smtClean="0"/>
          </a:p>
          <a:p>
            <a:r>
              <a:rPr lang="fr-FR" sz="2400" dirty="0" smtClean="0"/>
              <a:t>Création de l’interface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4786322"/>
            <a:ext cx="8183880" cy="1051560"/>
          </a:xfrm>
        </p:spPr>
        <p:txBody>
          <a:bodyPr/>
          <a:lstStyle/>
          <a:p>
            <a:r>
              <a:rPr lang="fr-FR" dirty="0" smtClean="0"/>
              <a:t>Problème &amp; Résolution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2400" dirty="0" smtClean="0"/>
          </a:p>
          <a:p>
            <a:endParaRPr lang="fr-FR" sz="2400" dirty="0" smtClean="0"/>
          </a:p>
          <a:p>
            <a:endParaRPr lang="fr-FR" sz="2400" dirty="0" smtClean="0"/>
          </a:p>
          <a:p>
            <a:r>
              <a:rPr lang="fr-FR" sz="2400" dirty="0" smtClean="0"/>
              <a:t>Code en .</a:t>
            </a:r>
            <a:r>
              <a:rPr lang="fr-FR" sz="2400" dirty="0" err="1" smtClean="0"/>
              <a:t>php</a:t>
            </a:r>
            <a:r>
              <a:rPr lang="fr-FR" sz="2400" dirty="0" smtClean="0"/>
              <a:t> pour générer un code pour l’utilisateur</a:t>
            </a:r>
          </a:p>
          <a:p>
            <a:endParaRPr lang="fr-FR" sz="2400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102</TotalTime>
  <Words>95</Words>
  <Application>Microsoft Office PowerPoint</Application>
  <PresentationFormat>Affichage à l'écran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Aspect</vt:lpstr>
      <vt:lpstr>ID SCAN </vt:lpstr>
      <vt:lpstr>Cahier des charges</vt:lpstr>
      <vt:lpstr>Planification &amp; Répartition</vt:lpstr>
      <vt:lpstr>Recherche &amp; Développement</vt:lpstr>
      <vt:lpstr>Problème &amp; Résolution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InMoov Hand</dc:title>
  <dc:creator>rbhavsar</dc:creator>
  <cp:lastModifiedBy>Aakash BHAVSAR</cp:lastModifiedBy>
  <cp:revision>14</cp:revision>
  <dcterms:created xsi:type="dcterms:W3CDTF">2021-09-27T07:03:42Z</dcterms:created>
  <dcterms:modified xsi:type="dcterms:W3CDTF">2021-11-21T15:56:30Z</dcterms:modified>
</cp:coreProperties>
</file>