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409B30-9B40-36A9-D85C-12027E2FCEEF}" v="44" dt="2024-04-04T16:27:37.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viewProps" Target="viewProps.xml" Id="rId18" /><Relationship Type="http://schemas.openxmlformats.org/officeDocument/2006/relationships/customXml" Target="../customXml/item3.xml" Id="rId3"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presProps" Target="presProps.xml" Id="rId17" /><Relationship Type="http://schemas.openxmlformats.org/officeDocument/2006/relationships/customXml" Target="../customXml/item2.xml" Id="rId2" /><Relationship Type="http://schemas.openxmlformats.org/officeDocument/2006/relationships/notesMaster" Target="notesMasters/notesMaster1.xml" Id="rId16" /><Relationship Type="http://schemas.openxmlformats.org/officeDocument/2006/relationships/tableStyles" Target="tableStyles.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6.xml" Id="rId10" /><Relationship Type="http://schemas.openxmlformats.org/officeDocument/2006/relationships/theme" Target="theme/theme1.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microsoft.com/office/2015/10/relationships/revisionInfo" Target="revisionInfo.xml" Id="rId22"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AAKASH.S</a:t>
            </a: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vigneshselvam42004@gmail.com</cp:lastModifiedBy>
  <cp:revision>43</cp:revision>
  <dcterms:created xsi:type="dcterms:W3CDTF">2021-05-26T16:50:10Z</dcterms:created>
  <dcterms:modified xsi:type="dcterms:W3CDTF">2024-04-04T16:27:43Z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