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handoutMasterIdLst>
    <p:handoutMasterId r:id="rId11"/>
  </p:handoutMasterIdLst>
  <p:sldIdLst>
    <p:sldId id="256" r:id="rId3"/>
    <p:sldId id="300" r:id="rId4"/>
    <p:sldId id="257" r:id="rId5"/>
    <p:sldId id="258" r:id="rId6"/>
    <p:sldId id="259" r:id="rId7"/>
    <p:sldId id="260" r:id="rId8"/>
    <p:sldId id="29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A"/>
    <a:srgbClr val="003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32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5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438AF-5AD3-4A27-BAF8-4E881B5A97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A1F85-CF5D-452A-9249-B3E6D0485E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Purpose</a:t>
          </a:r>
        </a:p>
      </dgm:t>
    </dgm:pt>
    <dgm:pt modelId="{4B5614E0-0020-475F-B8C7-26E9A2CAE7F8}" type="parTrans" cxnId="{83AA3A13-233C-4025-B459-6413EB062D2C}">
      <dgm:prSet/>
      <dgm:spPr/>
      <dgm:t>
        <a:bodyPr/>
        <a:lstStyle/>
        <a:p>
          <a:endParaRPr lang="en-US"/>
        </a:p>
      </dgm:t>
    </dgm:pt>
    <dgm:pt modelId="{87B672E6-99B0-4C09-BF55-DC1FB72EFF12}" type="sibTrans" cxnId="{83AA3A13-233C-4025-B459-6413EB062D2C}">
      <dgm:prSet/>
      <dgm:spPr/>
      <dgm:t>
        <a:bodyPr/>
        <a:lstStyle/>
        <a:p>
          <a:endParaRPr lang="en-US"/>
        </a:p>
      </dgm:t>
    </dgm:pt>
    <dgm:pt modelId="{3C26D8BC-DE61-4E09-9B6D-2FF3CE0D93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Smart questions</a:t>
          </a:r>
        </a:p>
      </dgm:t>
    </dgm:pt>
    <dgm:pt modelId="{4454ACBB-38E7-4FD5-A952-D68FE5445585}" type="parTrans" cxnId="{BF473537-6A54-4FD0-96AD-9A684A534EB7}">
      <dgm:prSet/>
      <dgm:spPr/>
      <dgm:t>
        <a:bodyPr/>
        <a:lstStyle/>
        <a:p>
          <a:endParaRPr lang="en-US"/>
        </a:p>
      </dgm:t>
    </dgm:pt>
    <dgm:pt modelId="{711220F7-0C3A-4533-8E9A-02A488D81EFA}" type="sibTrans" cxnId="{BF473537-6A54-4FD0-96AD-9A684A534EB7}">
      <dgm:prSet/>
      <dgm:spPr/>
      <dgm:t>
        <a:bodyPr/>
        <a:lstStyle/>
        <a:p>
          <a:endParaRPr lang="en-US"/>
        </a:p>
      </dgm:t>
    </dgm:pt>
    <dgm:pt modelId="{536CB657-FF19-431C-8D58-97B9350922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Overview</a:t>
          </a:r>
        </a:p>
      </dgm:t>
    </dgm:pt>
    <dgm:pt modelId="{418E4476-C2CF-4BDD-9D47-E10D54C1E6EE}" type="parTrans" cxnId="{1102B9B7-00EB-4E59-B6BB-9B96E0B1D785}">
      <dgm:prSet/>
      <dgm:spPr/>
      <dgm:t>
        <a:bodyPr/>
        <a:lstStyle/>
        <a:p>
          <a:endParaRPr lang="en-US"/>
        </a:p>
      </dgm:t>
    </dgm:pt>
    <dgm:pt modelId="{4176EAA1-F695-46BA-B004-3C4AB3D16B1B}" type="sibTrans" cxnId="{1102B9B7-00EB-4E59-B6BB-9B96E0B1D785}">
      <dgm:prSet/>
      <dgm:spPr/>
      <dgm:t>
        <a:bodyPr/>
        <a:lstStyle/>
        <a:p>
          <a:endParaRPr lang="en-US"/>
        </a:p>
      </dgm:t>
    </dgm:pt>
    <dgm:pt modelId="{8C2891CB-5ECF-42E6-8F77-E0CD052B6C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Exploratory Data Analysis</a:t>
          </a:r>
        </a:p>
      </dgm:t>
    </dgm:pt>
    <dgm:pt modelId="{894308BA-E5B1-4ED7-97D3-72D80BF2AB36}" type="parTrans" cxnId="{571675C8-73DA-4F4B-AF5C-6CD04D074C74}">
      <dgm:prSet/>
      <dgm:spPr/>
      <dgm:t>
        <a:bodyPr/>
        <a:lstStyle/>
        <a:p>
          <a:endParaRPr lang="en-US"/>
        </a:p>
      </dgm:t>
    </dgm:pt>
    <dgm:pt modelId="{E9900C52-616C-4128-AC1E-02E693A8DB07}" type="sibTrans" cxnId="{571675C8-73DA-4F4B-AF5C-6CD04D074C74}">
      <dgm:prSet/>
      <dgm:spPr/>
      <dgm:t>
        <a:bodyPr/>
        <a:lstStyle/>
        <a:p>
          <a:endParaRPr lang="en-US"/>
        </a:p>
      </dgm:t>
    </dgm:pt>
    <dgm:pt modelId="{AAD2FDF2-C891-431B-BA60-144931B438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Addressing SMART Questions Using Data Visualizations and Predictive Models</a:t>
          </a:r>
        </a:p>
      </dgm:t>
    </dgm:pt>
    <dgm:pt modelId="{5B7C04B3-AC16-4DE7-8EBA-A0DBF129907D}" type="parTrans" cxnId="{B76BB4E6-19A1-4536-987B-1C46CBBA7A2A}">
      <dgm:prSet/>
      <dgm:spPr/>
      <dgm:t>
        <a:bodyPr/>
        <a:lstStyle/>
        <a:p>
          <a:endParaRPr lang="en-US"/>
        </a:p>
      </dgm:t>
    </dgm:pt>
    <dgm:pt modelId="{B8C51F46-E470-46A4-B94F-8F96D1E1D034}" type="sibTrans" cxnId="{B76BB4E6-19A1-4536-987B-1C46CBBA7A2A}">
      <dgm:prSet/>
      <dgm:spPr/>
      <dgm:t>
        <a:bodyPr/>
        <a:lstStyle/>
        <a:p>
          <a:endParaRPr lang="en-US"/>
        </a:p>
      </dgm:t>
    </dgm:pt>
    <dgm:pt modelId="{57EFC569-1FF3-4503-8611-D32D1C247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Conclusion</a:t>
          </a:r>
        </a:p>
      </dgm:t>
    </dgm:pt>
    <dgm:pt modelId="{D1A686A2-7294-40DD-868B-B13CFAFAF0D8}" type="parTrans" cxnId="{CCC95410-9202-4B54-95C9-A005C47F6FED}">
      <dgm:prSet/>
      <dgm:spPr/>
      <dgm:t>
        <a:bodyPr/>
        <a:lstStyle/>
        <a:p>
          <a:endParaRPr lang="en-US"/>
        </a:p>
      </dgm:t>
    </dgm:pt>
    <dgm:pt modelId="{C161F342-C298-41AC-951D-D8C443CD2EA3}" type="sibTrans" cxnId="{CCC95410-9202-4B54-95C9-A005C47F6FED}">
      <dgm:prSet/>
      <dgm:spPr/>
      <dgm:t>
        <a:bodyPr/>
        <a:lstStyle/>
        <a:p>
          <a:endParaRPr lang="en-US"/>
        </a:p>
      </dgm:t>
    </dgm:pt>
    <dgm:pt modelId="{49C7E4B2-6A03-4A46-B394-F4F98DF737C2}" type="pres">
      <dgm:prSet presAssocID="{868438AF-5AD3-4A27-BAF8-4E881B5A971E}" presName="root" presStyleCnt="0">
        <dgm:presLayoutVars>
          <dgm:dir/>
          <dgm:resizeHandles val="exact"/>
        </dgm:presLayoutVars>
      </dgm:prSet>
      <dgm:spPr/>
    </dgm:pt>
    <dgm:pt modelId="{88FD013B-219E-4068-8CAA-D403E2B1F4FA}" type="pres">
      <dgm:prSet presAssocID="{1EBA1F85-CF5D-452A-9249-B3E6D0485EB8}" presName="compNode" presStyleCnt="0"/>
      <dgm:spPr/>
    </dgm:pt>
    <dgm:pt modelId="{214987A7-9A8A-44CD-BBD2-BD64D66B3DBF}" type="pres">
      <dgm:prSet presAssocID="{1EBA1F85-CF5D-452A-9249-B3E6D0485EB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0028E6-ABE5-471F-AA0D-929E68F3B338}" type="pres">
      <dgm:prSet presAssocID="{1EBA1F85-CF5D-452A-9249-B3E6D0485EB8}" presName="spaceRect" presStyleCnt="0"/>
      <dgm:spPr/>
    </dgm:pt>
    <dgm:pt modelId="{D5A8ED27-37A5-4102-8E3D-ABEA5C7249ED}" type="pres">
      <dgm:prSet presAssocID="{1EBA1F85-CF5D-452A-9249-B3E6D0485EB8}" presName="textRect" presStyleLbl="revTx" presStyleIdx="0" presStyleCnt="6">
        <dgm:presLayoutVars>
          <dgm:chMax val="1"/>
          <dgm:chPref val="1"/>
        </dgm:presLayoutVars>
      </dgm:prSet>
      <dgm:spPr/>
    </dgm:pt>
    <dgm:pt modelId="{B1C7B558-B034-47D9-9D93-09969A7CC642}" type="pres">
      <dgm:prSet presAssocID="{87B672E6-99B0-4C09-BF55-DC1FB72EFF12}" presName="sibTrans" presStyleCnt="0"/>
      <dgm:spPr/>
    </dgm:pt>
    <dgm:pt modelId="{4F315DDC-5B0B-41F5-B52C-054EC644B7E4}" type="pres">
      <dgm:prSet presAssocID="{3C26D8BC-DE61-4E09-9B6D-2FF3CE0D93ED}" presName="compNode" presStyleCnt="0"/>
      <dgm:spPr/>
    </dgm:pt>
    <dgm:pt modelId="{90C7567D-2423-4C9D-984F-BAF4029DD7A6}" type="pres">
      <dgm:prSet presAssocID="{3C26D8BC-DE61-4E09-9B6D-2FF3CE0D93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01A9B2A-E410-4708-AF82-8177157BCBCD}" type="pres">
      <dgm:prSet presAssocID="{3C26D8BC-DE61-4E09-9B6D-2FF3CE0D93ED}" presName="spaceRect" presStyleCnt="0"/>
      <dgm:spPr/>
    </dgm:pt>
    <dgm:pt modelId="{0FD69E52-4648-40D3-9E7A-654547B96AA2}" type="pres">
      <dgm:prSet presAssocID="{3C26D8BC-DE61-4E09-9B6D-2FF3CE0D93ED}" presName="textRect" presStyleLbl="revTx" presStyleIdx="1" presStyleCnt="6">
        <dgm:presLayoutVars>
          <dgm:chMax val="1"/>
          <dgm:chPref val="1"/>
        </dgm:presLayoutVars>
      </dgm:prSet>
      <dgm:spPr/>
    </dgm:pt>
    <dgm:pt modelId="{85CFF9A1-C890-4676-B1D9-5884E18456EC}" type="pres">
      <dgm:prSet presAssocID="{711220F7-0C3A-4533-8E9A-02A488D81EFA}" presName="sibTrans" presStyleCnt="0"/>
      <dgm:spPr/>
    </dgm:pt>
    <dgm:pt modelId="{C9CCE672-5909-487B-BA00-5D035D5AF2C0}" type="pres">
      <dgm:prSet presAssocID="{536CB657-FF19-431C-8D58-97B935092252}" presName="compNode" presStyleCnt="0"/>
      <dgm:spPr/>
    </dgm:pt>
    <dgm:pt modelId="{20FAFA6A-ABE9-4C02-87E7-183C7B811195}" type="pres">
      <dgm:prSet presAssocID="{536CB657-FF19-431C-8D58-97B9350922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0B6535F-D1B3-488A-990C-00990E2F1F5B}" type="pres">
      <dgm:prSet presAssocID="{536CB657-FF19-431C-8D58-97B935092252}" presName="spaceRect" presStyleCnt="0"/>
      <dgm:spPr/>
    </dgm:pt>
    <dgm:pt modelId="{D8E25651-59AB-46BB-BC3D-D277868C7AC8}" type="pres">
      <dgm:prSet presAssocID="{536CB657-FF19-431C-8D58-97B935092252}" presName="textRect" presStyleLbl="revTx" presStyleIdx="2" presStyleCnt="6">
        <dgm:presLayoutVars>
          <dgm:chMax val="1"/>
          <dgm:chPref val="1"/>
        </dgm:presLayoutVars>
      </dgm:prSet>
      <dgm:spPr/>
    </dgm:pt>
    <dgm:pt modelId="{8FBAFDE7-39E7-49EF-97D3-7AB604E770E5}" type="pres">
      <dgm:prSet presAssocID="{4176EAA1-F695-46BA-B004-3C4AB3D16B1B}" presName="sibTrans" presStyleCnt="0"/>
      <dgm:spPr/>
    </dgm:pt>
    <dgm:pt modelId="{7175AEC1-878E-4522-AC11-4B621CE89FFF}" type="pres">
      <dgm:prSet presAssocID="{8C2891CB-5ECF-42E6-8F77-E0CD052B6C18}" presName="compNode" presStyleCnt="0"/>
      <dgm:spPr/>
    </dgm:pt>
    <dgm:pt modelId="{12CDE74B-B861-4117-B331-E816520978F4}" type="pres">
      <dgm:prSet presAssocID="{8C2891CB-5ECF-42E6-8F77-E0CD052B6C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30BACF1-BAF9-447F-8FB4-8029A8F81CC5}" type="pres">
      <dgm:prSet presAssocID="{8C2891CB-5ECF-42E6-8F77-E0CD052B6C18}" presName="spaceRect" presStyleCnt="0"/>
      <dgm:spPr/>
    </dgm:pt>
    <dgm:pt modelId="{30C780A6-618A-48A2-B39E-018ED95E472F}" type="pres">
      <dgm:prSet presAssocID="{8C2891CB-5ECF-42E6-8F77-E0CD052B6C18}" presName="textRect" presStyleLbl="revTx" presStyleIdx="3" presStyleCnt="6">
        <dgm:presLayoutVars>
          <dgm:chMax val="1"/>
          <dgm:chPref val="1"/>
        </dgm:presLayoutVars>
      </dgm:prSet>
      <dgm:spPr/>
    </dgm:pt>
    <dgm:pt modelId="{76DEE438-720D-43A0-9C3E-7488FD848426}" type="pres">
      <dgm:prSet presAssocID="{E9900C52-616C-4128-AC1E-02E693A8DB07}" presName="sibTrans" presStyleCnt="0"/>
      <dgm:spPr/>
    </dgm:pt>
    <dgm:pt modelId="{12F5E7E3-EA94-40F5-A9B0-090327B39632}" type="pres">
      <dgm:prSet presAssocID="{AAD2FDF2-C891-431B-BA60-144931B438A9}" presName="compNode" presStyleCnt="0"/>
      <dgm:spPr/>
    </dgm:pt>
    <dgm:pt modelId="{8B2C14C5-A853-4332-92A0-B56CB4054103}" type="pres">
      <dgm:prSet presAssocID="{AAD2FDF2-C891-431B-BA60-144931B438A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CF8446-D6B7-4AD2-AD50-B8F238F37A2B}" type="pres">
      <dgm:prSet presAssocID="{AAD2FDF2-C891-431B-BA60-144931B438A9}" presName="spaceRect" presStyleCnt="0"/>
      <dgm:spPr/>
    </dgm:pt>
    <dgm:pt modelId="{9D8D4128-958F-4D65-A1AA-178776E4FE73}" type="pres">
      <dgm:prSet presAssocID="{AAD2FDF2-C891-431B-BA60-144931B438A9}" presName="textRect" presStyleLbl="revTx" presStyleIdx="4" presStyleCnt="6">
        <dgm:presLayoutVars>
          <dgm:chMax val="1"/>
          <dgm:chPref val="1"/>
        </dgm:presLayoutVars>
      </dgm:prSet>
      <dgm:spPr/>
    </dgm:pt>
    <dgm:pt modelId="{D0D1DF36-D778-488C-B3F9-A7A9B26BBFE8}" type="pres">
      <dgm:prSet presAssocID="{B8C51F46-E470-46A4-B94F-8F96D1E1D034}" presName="sibTrans" presStyleCnt="0"/>
      <dgm:spPr/>
    </dgm:pt>
    <dgm:pt modelId="{E400DE8D-0917-4C3E-B701-BC6FD0914919}" type="pres">
      <dgm:prSet presAssocID="{57EFC569-1FF3-4503-8611-D32D1C2478EF}" presName="compNode" presStyleCnt="0"/>
      <dgm:spPr/>
    </dgm:pt>
    <dgm:pt modelId="{A01713D1-6256-4111-8E74-8D0BC263E509}" type="pres">
      <dgm:prSet presAssocID="{57EFC569-1FF3-4503-8611-D32D1C2478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080449E-C628-4316-A3AE-FB4CABEAE209}" type="pres">
      <dgm:prSet presAssocID="{57EFC569-1FF3-4503-8611-D32D1C2478EF}" presName="spaceRect" presStyleCnt="0"/>
      <dgm:spPr/>
    </dgm:pt>
    <dgm:pt modelId="{5F5A7262-F73B-4308-9B8E-B46BDC12BE41}" type="pres">
      <dgm:prSet presAssocID="{57EFC569-1FF3-4503-8611-D32D1C2478E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CC95410-9202-4B54-95C9-A005C47F6FED}" srcId="{868438AF-5AD3-4A27-BAF8-4E881B5A971E}" destId="{57EFC569-1FF3-4503-8611-D32D1C2478EF}" srcOrd="5" destOrd="0" parTransId="{D1A686A2-7294-40DD-868B-B13CFAFAF0D8}" sibTransId="{C161F342-C298-41AC-951D-D8C443CD2EA3}"/>
    <dgm:cxn modelId="{83AA3A13-233C-4025-B459-6413EB062D2C}" srcId="{868438AF-5AD3-4A27-BAF8-4E881B5A971E}" destId="{1EBA1F85-CF5D-452A-9249-B3E6D0485EB8}" srcOrd="0" destOrd="0" parTransId="{4B5614E0-0020-475F-B8C7-26E9A2CAE7F8}" sibTransId="{87B672E6-99B0-4C09-BF55-DC1FB72EFF12}"/>
    <dgm:cxn modelId="{541BD12D-4383-49A0-AD7E-2F02C865846C}" type="presOf" srcId="{1EBA1F85-CF5D-452A-9249-B3E6D0485EB8}" destId="{D5A8ED27-37A5-4102-8E3D-ABEA5C7249ED}" srcOrd="0" destOrd="0" presId="urn:microsoft.com/office/officeart/2018/2/layout/IconLabelList"/>
    <dgm:cxn modelId="{BF473537-6A54-4FD0-96AD-9A684A534EB7}" srcId="{868438AF-5AD3-4A27-BAF8-4E881B5A971E}" destId="{3C26D8BC-DE61-4E09-9B6D-2FF3CE0D93ED}" srcOrd="1" destOrd="0" parTransId="{4454ACBB-38E7-4FD5-A952-D68FE5445585}" sibTransId="{711220F7-0C3A-4533-8E9A-02A488D81EFA}"/>
    <dgm:cxn modelId="{1E203743-23FE-4655-B0BD-C510D4DEB7CB}" type="presOf" srcId="{536CB657-FF19-431C-8D58-97B935092252}" destId="{D8E25651-59AB-46BB-BC3D-D277868C7AC8}" srcOrd="0" destOrd="0" presId="urn:microsoft.com/office/officeart/2018/2/layout/IconLabelList"/>
    <dgm:cxn modelId="{08F8116A-FB25-4586-AB3B-B5AA93CE9154}" type="presOf" srcId="{57EFC569-1FF3-4503-8611-D32D1C2478EF}" destId="{5F5A7262-F73B-4308-9B8E-B46BDC12BE41}" srcOrd="0" destOrd="0" presId="urn:microsoft.com/office/officeart/2018/2/layout/IconLabelList"/>
    <dgm:cxn modelId="{BE3F4172-3489-4A43-AFCF-A0B693261046}" type="presOf" srcId="{AAD2FDF2-C891-431B-BA60-144931B438A9}" destId="{9D8D4128-958F-4D65-A1AA-178776E4FE73}" srcOrd="0" destOrd="0" presId="urn:microsoft.com/office/officeart/2018/2/layout/IconLabelList"/>
    <dgm:cxn modelId="{CC40D093-94BD-4866-BE02-CBA1E3A46EF8}" type="presOf" srcId="{3C26D8BC-DE61-4E09-9B6D-2FF3CE0D93ED}" destId="{0FD69E52-4648-40D3-9E7A-654547B96AA2}" srcOrd="0" destOrd="0" presId="urn:microsoft.com/office/officeart/2018/2/layout/IconLabelList"/>
    <dgm:cxn modelId="{F2456DAC-D95D-4FA8-8A3D-C9CDF8B526B6}" type="presOf" srcId="{8C2891CB-5ECF-42E6-8F77-E0CD052B6C18}" destId="{30C780A6-618A-48A2-B39E-018ED95E472F}" srcOrd="0" destOrd="0" presId="urn:microsoft.com/office/officeart/2018/2/layout/IconLabelList"/>
    <dgm:cxn modelId="{1102B9B7-00EB-4E59-B6BB-9B96E0B1D785}" srcId="{868438AF-5AD3-4A27-BAF8-4E881B5A971E}" destId="{536CB657-FF19-431C-8D58-97B935092252}" srcOrd="2" destOrd="0" parTransId="{418E4476-C2CF-4BDD-9D47-E10D54C1E6EE}" sibTransId="{4176EAA1-F695-46BA-B004-3C4AB3D16B1B}"/>
    <dgm:cxn modelId="{9C6265BF-915B-4AC0-AC78-E726CF5769A7}" type="presOf" srcId="{868438AF-5AD3-4A27-BAF8-4E881B5A971E}" destId="{49C7E4B2-6A03-4A46-B394-F4F98DF737C2}" srcOrd="0" destOrd="0" presId="urn:microsoft.com/office/officeart/2018/2/layout/IconLabelList"/>
    <dgm:cxn modelId="{571675C8-73DA-4F4B-AF5C-6CD04D074C74}" srcId="{868438AF-5AD3-4A27-BAF8-4E881B5A971E}" destId="{8C2891CB-5ECF-42E6-8F77-E0CD052B6C18}" srcOrd="3" destOrd="0" parTransId="{894308BA-E5B1-4ED7-97D3-72D80BF2AB36}" sibTransId="{E9900C52-616C-4128-AC1E-02E693A8DB07}"/>
    <dgm:cxn modelId="{B76BB4E6-19A1-4536-987B-1C46CBBA7A2A}" srcId="{868438AF-5AD3-4A27-BAF8-4E881B5A971E}" destId="{AAD2FDF2-C891-431B-BA60-144931B438A9}" srcOrd="4" destOrd="0" parTransId="{5B7C04B3-AC16-4DE7-8EBA-A0DBF129907D}" sibTransId="{B8C51F46-E470-46A4-B94F-8F96D1E1D034}"/>
    <dgm:cxn modelId="{AF1662DA-E168-4D64-A759-88A0E71ABBB5}" type="presParOf" srcId="{49C7E4B2-6A03-4A46-B394-F4F98DF737C2}" destId="{88FD013B-219E-4068-8CAA-D403E2B1F4FA}" srcOrd="0" destOrd="0" presId="urn:microsoft.com/office/officeart/2018/2/layout/IconLabelList"/>
    <dgm:cxn modelId="{32348C3A-DF3E-4803-8A6E-20EDF0924F71}" type="presParOf" srcId="{88FD013B-219E-4068-8CAA-D403E2B1F4FA}" destId="{214987A7-9A8A-44CD-BBD2-BD64D66B3DBF}" srcOrd="0" destOrd="0" presId="urn:microsoft.com/office/officeart/2018/2/layout/IconLabelList"/>
    <dgm:cxn modelId="{39ACD521-BEC4-4489-ADD0-2C36AF8B81BB}" type="presParOf" srcId="{88FD013B-219E-4068-8CAA-D403E2B1F4FA}" destId="{F00028E6-ABE5-471F-AA0D-929E68F3B338}" srcOrd="1" destOrd="0" presId="urn:microsoft.com/office/officeart/2018/2/layout/IconLabelList"/>
    <dgm:cxn modelId="{399F920A-2A1D-45CF-A50A-8CEBFC560A55}" type="presParOf" srcId="{88FD013B-219E-4068-8CAA-D403E2B1F4FA}" destId="{D5A8ED27-37A5-4102-8E3D-ABEA5C7249ED}" srcOrd="2" destOrd="0" presId="urn:microsoft.com/office/officeart/2018/2/layout/IconLabelList"/>
    <dgm:cxn modelId="{CBB15000-A997-4399-94FF-B1C449C57923}" type="presParOf" srcId="{49C7E4B2-6A03-4A46-B394-F4F98DF737C2}" destId="{B1C7B558-B034-47D9-9D93-09969A7CC642}" srcOrd="1" destOrd="0" presId="urn:microsoft.com/office/officeart/2018/2/layout/IconLabelList"/>
    <dgm:cxn modelId="{2330CE9D-5047-4CD4-AEBB-72C7EB5DA252}" type="presParOf" srcId="{49C7E4B2-6A03-4A46-B394-F4F98DF737C2}" destId="{4F315DDC-5B0B-41F5-B52C-054EC644B7E4}" srcOrd="2" destOrd="0" presId="urn:microsoft.com/office/officeart/2018/2/layout/IconLabelList"/>
    <dgm:cxn modelId="{D18BD1DD-B283-44BA-A59A-D15953C4FB2F}" type="presParOf" srcId="{4F315DDC-5B0B-41F5-B52C-054EC644B7E4}" destId="{90C7567D-2423-4C9D-984F-BAF4029DD7A6}" srcOrd="0" destOrd="0" presId="urn:microsoft.com/office/officeart/2018/2/layout/IconLabelList"/>
    <dgm:cxn modelId="{A022EFE0-9C6B-4BB9-BBB9-1F2B8B1891B5}" type="presParOf" srcId="{4F315DDC-5B0B-41F5-B52C-054EC644B7E4}" destId="{B01A9B2A-E410-4708-AF82-8177157BCBCD}" srcOrd="1" destOrd="0" presId="urn:microsoft.com/office/officeart/2018/2/layout/IconLabelList"/>
    <dgm:cxn modelId="{CD5F2099-9D0B-4DAE-BF36-98DB9F85F15C}" type="presParOf" srcId="{4F315DDC-5B0B-41F5-B52C-054EC644B7E4}" destId="{0FD69E52-4648-40D3-9E7A-654547B96AA2}" srcOrd="2" destOrd="0" presId="urn:microsoft.com/office/officeart/2018/2/layout/IconLabelList"/>
    <dgm:cxn modelId="{8B0F2655-5608-43E2-8542-06256089ADD1}" type="presParOf" srcId="{49C7E4B2-6A03-4A46-B394-F4F98DF737C2}" destId="{85CFF9A1-C890-4676-B1D9-5884E18456EC}" srcOrd="3" destOrd="0" presId="urn:microsoft.com/office/officeart/2018/2/layout/IconLabelList"/>
    <dgm:cxn modelId="{8E137857-84C6-475B-A427-C77562057C11}" type="presParOf" srcId="{49C7E4B2-6A03-4A46-B394-F4F98DF737C2}" destId="{C9CCE672-5909-487B-BA00-5D035D5AF2C0}" srcOrd="4" destOrd="0" presId="urn:microsoft.com/office/officeart/2018/2/layout/IconLabelList"/>
    <dgm:cxn modelId="{B712417D-1901-4B30-AFF6-0AB72DCFA27D}" type="presParOf" srcId="{C9CCE672-5909-487B-BA00-5D035D5AF2C0}" destId="{20FAFA6A-ABE9-4C02-87E7-183C7B811195}" srcOrd="0" destOrd="0" presId="urn:microsoft.com/office/officeart/2018/2/layout/IconLabelList"/>
    <dgm:cxn modelId="{C5BDE84F-DE2C-464C-916D-9F2FB0C94718}" type="presParOf" srcId="{C9CCE672-5909-487B-BA00-5D035D5AF2C0}" destId="{B0B6535F-D1B3-488A-990C-00990E2F1F5B}" srcOrd="1" destOrd="0" presId="urn:microsoft.com/office/officeart/2018/2/layout/IconLabelList"/>
    <dgm:cxn modelId="{8FA12A54-94E1-4612-A8A6-CB7F6FAA783C}" type="presParOf" srcId="{C9CCE672-5909-487B-BA00-5D035D5AF2C0}" destId="{D8E25651-59AB-46BB-BC3D-D277868C7AC8}" srcOrd="2" destOrd="0" presId="urn:microsoft.com/office/officeart/2018/2/layout/IconLabelList"/>
    <dgm:cxn modelId="{FAF25338-7E74-44ED-B9DF-9AD685812F89}" type="presParOf" srcId="{49C7E4B2-6A03-4A46-B394-F4F98DF737C2}" destId="{8FBAFDE7-39E7-49EF-97D3-7AB604E770E5}" srcOrd="5" destOrd="0" presId="urn:microsoft.com/office/officeart/2018/2/layout/IconLabelList"/>
    <dgm:cxn modelId="{56301359-08D7-40A0-B475-9BEF18AE75A6}" type="presParOf" srcId="{49C7E4B2-6A03-4A46-B394-F4F98DF737C2}" destId="{7175AEC1-878E-4522-AC11-4B621CE89FFF}" srcOrd="6" destOrd="0" presId="urn:microsoft.com/office/officeart/2018/2/layout/IconLabelList"/>
    <dgm:cxn modelId="{32231CA4-3775-4195-8EF1-1C1BD9DAA8FB}" type="presParOf" srcId="{7175AEC1-878E-4522-AC11-4B621CE89FFF}" destId="{12CDE74B-B861-4117-B331-E816520978F4}" srcOrd="0" destOrd="0" presId="urn:microsoft.com/office/officeart/2018/2/layout/IconLabelList"/>
    <dgm:cxn modelId="{C7E32662-68EB-40F0-A389-1DDB18844795}" type="presParOf" srcId="{7175AEC1-878E-4522-AC11-4B621CE89FFF}" destId="{D30BACF1-BAF9-447F-8FB4-8029A8F81CC5}" srcOrd="1" destOrd="0" presId="urn:microsoft.com/office/officeart/2018/2/layout/IconLabelList"/>
    <dgm:cxn modelId="{BE1B4298-B162-43EC-A2C1-2A7D8933C544}" type="presParOf" srcId="{7175AEC1-878E-4522-AC11-4B621CE89FFF}" destId="{30C780A6-618A-48A2-B39E-018ED95E472F}" srcOrd="2" destOrd="0" presId="urn:microsoft.com/office/officeart/2018/2/layout/IconLabelList"/>
    <dgm:cxn modelId="{DC3D76C4-0D3C-4F24-A426-BF183983C580}" type="presParOf" srcId="{49C7E4B2-6A03-4A46-B394-F4F98DF737C2}" destId="{76DEE438-720D-43A0-9C3E-7488FD848426}" srcOrd="7" destOrd="0" presId="urn:microsoft.com/office/officeart/2018/2/layout/IconLabelList"/>
    <dgm:cxn modelId="{8D26995E-6150-4A25-A0C9-07BF4387069A}" type="presParOf" srcId="{49C7E4B2-6A03-4A46-B394-F4F98DF737C2}" destId="{12F5E7E3-EA94-40F5-A9B0-090327B39632}" srcOrd="8" destOrd="0" presId="urn:microsoft.com/office/officeart/2018/2/layout/IconLabelList"/>
    <dgm:cxn modelId="{F491A192-1D90-4B71-BA72-54193314A894}" type="presParOf" srcId="{12F5E7E3-EA94-40F5-A9B0-090327B39632}" destId="{8B2C14C5-A853-4332-92A0-B56CB4054103}" srcOrd="0" destOrd="0" presId="urn:microsoft.com/office/officeart/2018/2/layout/IconLabelList"/>
    <dgm:cxn modelId="{45561B78-2536-441A-8227-EC912C02258C}" type="presParOf" srcId="{12F5E7E3-EA94-40F5-A9B0-090327B39632}" destId="{0ACF8446-D6B7-4AD2-AD50-B8F238F37A2B}" srcOrd="1" destOrd="0" presId="urn:microsoft.com/office/officeart/2018/2/layout/IconLabelList"/>
    <dgm:cxn modelId="{C4A59D3B-A183-4CAD-89EE-5257E097FD7B}" type="presParOf" srcId="{12F5E7E3-EA94-40F5-A9B0-090327B39632}" destId="{9D8D4128-958F-4D65-A1AA-178776E4FE73}" srcOrd="2" destOrd="0" presId="urn:microsoft.com/office/officeart/2018/2/layout/IconLabelList"/>
    <dgm:cxn modelId="{89F3E913-E9F2-4B6B-B418-C91004F3F5D1}" type="presParOf" srcId="{49C7E4B2-6A03-4A46-B394-F4F98DF737C2}" destId="{D0D1DF36-D778-488C-B3F9-A7A9B26BBFE8}" srcOrd="9" destOrd="0" presId="urn:microsoft.com/office/officeart/2018/2/layout/IconLabelList"/>
    <dgm:cxn modelId="{14A7A05B-74BD-40C1-A941-4D8F86B22FEB}" type="presParOf" srcId="{49C7E4B2-6A03-4A46-B394-F4F98DF737C2}" destId="{E400DE8D-0917-4C3E-B701-BC6FD0914919}" srcOrd="10" destOrd="0" presId="urn:microsoft.com/office/officeart/2018/2/layout/IconLabelList"/>
    <dgm:cxn modelId="{3C8764AA-1170-4BD3-85A5-2ED0A54D2F84}" type="presParOf" srcId="{E400DE8D-0917-4C3E-B701-BC6FD0914919}" destId="{A01713D1-6256-4111-8E74-8D0BC263E509}" srcOrd="0" destOrd="0" presId="urn:microsoft.com/office/officeart/2018/2/layout/IconLabelList"/>
    <dgm:cxn modelId="{E28C4749-7078-46B8-9AF4-C7D1CD2D10A8}" type="presParOf" srcId="{E400DE8D-0917-4C3E-B701-BC6FD0914919}" destId="{0080449E-C628-4316-A3AE-FB4CABEAE209}" srcOrd="1" destOrd="0" presId="urn:microsoft.com/office/officeart/2018/2/layout/IconLabelList"/>
    <dgm:cxn modelId="{F1EF3922-5AB8-4DC0-8DD0-F8EBE2F17DB1}" type="presParOf" srcId="{E400DE8D-0917-4C3E-B701-BC6FD0914919}" destId="{5F5A7262-F73B-4308-9B8E-B46BDC12BE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C04F9-0DBE-4DA7-8E6E-463760FA18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5876D-E46D-49E9-91CF-C1931D128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Summarize important background research and EDA</a:t>
          </a:r>
        </a:p>
      </dgm:t>
    </dgm:pt>
    <dgm:pt modelId="{7407F62E-F29C-4D06-8B10-0312D6C1AAF7}" type="parTrans" cxnId="{2F118743-9F13-43F9-999B-3CD5FCA55AD6}">
      <dgm:prSet/>
      <dgm:spPr/>
      <dgm:t>
        <a:bodyPr/>
        <a:lstStyle/>
        <a:p>
          <a:endParaRPr lang="en-US"/>
        </a:p>
      </dgm:t>
    </dgm:pt>
    <dgm:pt modelId="{E6E34136-CDCF-4355-BC1D-F1948E615949}" type="sibTrans" cxnId="{2F118743-9F13-43F9-999B-3CD5FCA55AD6}">
      <dgm:prSet/>
      <dgm:spPr/>
      <dgm:t>
        <a:bodyPr/>
        <a:lstStyle/>
        <a:p>
          <a:endParaRPr lang="en-US"/>
        </a:p>
      </dgm:t>
    </dgm:pt>
    <dgm:pt modelId="{2646E8F0-50F2-459A-B366-3F09AA543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Answer the SMART questions by building plots &amp; models</a:t>
          </a:r>
        </a:p>
      </dgm:t>
    </dgm:pt>
    <dgm:pt modelId="{71299779-E50A-488F-A658-4AE6EDAA9A00}" type="parTrans" cxnId="{71506232-CA49-4827-9167-72B9E21FF9B5}">
      <dgm:prSet/>
      <dgm:spPr/>
      <dgm:t>
        <a:bodyPr/>
        <a:lstStyle/>
        <a:p>
          <a:endParaRPr lang="en-US"/>
        </a:p>
      </dgm:t>
    </dgm:pt>
    <dgm:pt modelId="{F813E4B7-88D1-427A-9882-B3A6D0D7D598}" type="sibTrans" cxnId="{71506232-CA49-4827-9167-72B9E21FF9B5}">
      <dgm:prSet/>
      <dgm:spPr/>
      <dgm:t>
        <a:bodyPr/>
        <a:lstStyle/>
        <a:p>
          <a:endParaRPr lang="en-US"/>
        </a:p>
      </dgm:t>
    </dgm:pt>
    <dgm:pt modelId="{F3E8CFF6-1234-4FCE-824D-1F6D036F0498}" type="pres">
      <dgm:prSet presAssocID="{E5AC04F9-0DBE-4DA7-8E6E-463760FA1889}" presName="root" presStyleCnt="0">
        <dgm:presLayoutVars>
          <dgm:dir/>
          <dgm:resizeHandles val="exact"/>
        </dgm:presLayoutVars>
      </dgm:prSet>
      <dgm:spPr/>
    </dgm:pt>
    <dgm:pt modelId="{B93A25C3-E620-4FB4-A7D8-13CB113A1F13}" type="pres">
      <dgm:prSet presAssocID="{7CD5876D-E46D-49E9-91CF-C1931D1283EA}" presName="compNode" presStyleCnt="0"/>
      <dgm:spPr/>
    </dgm:pt>
    <dgm:pt modelId="{582F7ECA-59C9-4DC6-9148-43B42DD9A16E}" type="pres">
      <dgm:prSet presAssocID="{7CD5876D-E46D-49E9-91CF-C1931D1283EA}" presName="bgRect" presStyleLbl="bgShp" presStyleIdx="0" presStyleCnt="2"/>
      <dgm:spPr/>
    </dgm:pt>
    <dgm:pt modelId="{001DAF18-7CA2-4C66-9943-1AF85CE79D82}" type="pres">
      <dgm:prSet presAssocID="{7CD5876D-E46D-49E9-91CF-C1931D1283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683660A-FA2A-4EC1-B134-9EACDFCB9DE8}" type="pres">
      <dgm:prSet presAssocID="{7CD5876D-E46D-49E9-91CF-C1931D1283EA}" presName="spaceRect" presStyleCnt="0"/>
      <dgm:spPr/>
    </dgm:pt>
    <dgm:pt modelId="{6ADF7DF4-91F8-4043-A8DC-49420DC28EC5}" type="pres">
      <dgm:prSet presAssocID="{7CD5876D-E46D-49E9-91CF-C1931D1283EA}" presName="parTx" presStyleLbl="revTx" presStyleIdx="0" presStyleCnt="2">
        <dgm:presLayoutVars>
          <dgm:chMax val="0"/>
          <dgm:chPref val="0"/>
        </dgm:presLayoutVars>
      </dgm:prSet>
      <dgm:spPr/>
    </dgm:pt>
    <dgm:pt modelId="{F90ACE04-0E1B-4CA1-B426-3A6C7FD40758}" type="pres">
      <dgm:prSet presAssocID="{E6E34136-CDCF-4355-BC1D-F1948E615949}" presName="sibTrans" presStyleCnt="0"/>
      <dgm:spPr/>
    </dgm:pt>
    <dgm:pt modelId="{F155B44B-539A-4DBA-8A55-5216E6FC501B}" type="pres">
      <dgm:prSet presAssocID="{2646E8F0-50F2-459A-B366-3F09AA54344B}" presName="compNode" presStyleCnt="0"/>
      <dgm:spPr/>
    </dgm:pt>
    <dgm:pt modelId="{D15E25D2-31D6-4EC4-9D2C-2A4F84D8823B}" type="pres">
      <dgm:prSet presAssocID="{2646E8F0-50F2-459A-B366-3F09AA54344B}" presName="bgRect" presStyleLbl="bgShp" presStyleIdx="1" presStyleCnt="2" custLinFactNeighborX="-68499" custLinFactNeighborY="9564"/>
      <dgm:spPr/>
    </dgm:pt>
    <dgm:pt modelId="{E8DE0814-12EF-4BF4-82EE-14767206520B}" type="pres">
      <dgm:prSet presAssocID="{2646E8F0-50F2-459A-B366-3F09AA543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CA9E937-7731-405E-A425-29243857CD99}" type="pres">
      <dgm:prSet presAssocID="{2646E8F0-50F2-459A-B366-3F09AA54344B}" presName="spaceRect" presStyleCnt="0"/>
      <dgm:spPr/>
    </dgm:pt>
    <dgm:pt modelId="{86260486-01C0-4FAC-AD54-0781B4264316}" type="pres">
      <dgm:prSet presAssocID="{2646E8F0-50F2-459A-B366-3F09AA543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506232-CA49-4827-9167-72B9E21FF9B5}" srcId="{E5AC04F9-0DBE-4DA7-8E6E-463760FA1889}" destId="{2646E8F0-50F2-459A-B366-3F09AA54344B}" srcOrd="1" destOrd="0" parTransId="{71299779-E50A-488F-A658-4AE6EDAA9A00}" sibTransId="{F813E4B7-88D1-427A-9882-B3A6D0D7D598}"/>
    <dgm:cxn modelId="{2F118743-9F13-43F9-999B-3CD5FCA55AD6}" srcId="{E5AC04F9-0DBE-4DA7-8E6E-463760FA1889}" destId="{7CD5876D-E46D-49E9-91CF-C1931D1283EA}" srcOrd="0" destOrd="0" parTransId="{7407F62E-F29C-4D06-8B10-0312D6C1AAF7}" sibTransId="{E6E34136-CDCF-4355-BC1D-F1948E615949}"/>
    <dgm:cxn modelId="{34676944-3F1D-42CD-811E-B89136ACDB39}" type="presOf" srcId="{7CD5876D-E46D-49E9-91CF-C1931D1283EA}" destId="{6ADF7DF4-91F8-4043-A8DC-49420DC28EC5}" srcOrd="0" destOrd="0" presId="urn:microsoft.com/office/officeart/2018/2/layout/IconVerticalSolidList"/>
    <dgm:cxn modelId="{F8B912A7-2236-4F12-9BE5-3F9331D26B7B}" type="presOf" srcId="{E5AC04F9-0DBE-4DA7-8E6E-463760FA1889}" destId="{F3E8CFF6-1234-4FCE-824D-1F6D036F0498}" srcOrd="0" destOrd="0" presId="urn:microsoft.com/office/officeart/2018/2/layout/IconVerticalSolidList"/>
    <dgm:cxn modelId="{56753FE2-1FE8-4709-BF38-2F733D4BAFD0}" type="presOf" srcId="{2646E8F0-50F2-459A-B366-3F09AA54344B}" destId="{86260486-01C0-4FAC-AD54-0781B4264316}" srcOrd="0" destOrd="0" presId="urn:microsoft.com/office/officeart/2018/2/layout/IconVerticalSolidList"/>
    <dgm:cxn modelId="{71A40619-31B1-4F59-A7CE-8E93EF0FCCA8}" type="presParOf" srcId="{F3E8CFF6-1234-4FCE-824D-1F6D036F0498}" destId="{B93A25C3-E620-4FB4-A7D8-13CB113A1F13}" srcOrd="0" destOrd="0" presId="urn:microsoft.com/office/officeart/2018/2/layout/IconVerticalSolidList"/>
    <dgm:cxn modelId="{34243267-E27A-4E4C-BBAF-0F560B0A3636}" type="presParOf" srcId="{B93A25C3-E620-4FB4-A7D8-13CB113A1F13}" destId="{582F7ECA-59C9-4DC6-9148-43B42DD9A16E}" srcOrd="0" destOrd="0" presId="urn:microsoft.com/office/officeart/2018/2/layout/IconVerticalSolidList"/>
    <dgm:cxn modelId="{1E7D4017-7058-436D-A1E6-2EB827A43020}" type="presParOf" srcId="{B93A25C3-E620-4FB4-A7D8-13CB113A1F13}" destId="{001DAF18-7CA2-4C66-9943-1AF85CE79D82}" srcOrd="1" destOrd="0" presId="urn:microsoft.com/office/officeart/2018/2/layout/IconVerticalSolidList"/>
    <dgm:cxn modelId="{80726E50-BD30-4137-8780-8FE3921B10DA}" type="presParOf" srcId="{B93A25C3-E620-4FB4-A7D8-13CB113A1F13}" destId="{9683660A-FA2A-4EC1-B134-9EACDFCB9DE8}" srcOrd="2" destOrd="0" presId="urn:microsoft.com/office/officeart/2018/2/layout/IconVerticalSolidList"/>
    <dgm:cxn modelId="{A0443960-7417-4283-A67E-45DACA2EEE67}" type="presParOf" srcId="{B93A25C3-E620-4FB4-A7D8-13CB113A1F13}" destId="{6ADF7DF4-91F8-4043-A8DC-49420DC28EC5}" srcOrd="3" destOrd="0" presId="urn:microsoft.com/office/officeart/2018/2/layout/IconVerticalSolidList"/>
    <dgm:cxn modelId="{3A4E2708-76B5-4E38-99F6-69D02E7D5E52}" type="presParOf" srcId="{F3E8CFF6-1234-4FCE-824D-1F6D036F0498}" destId="{F90ACE04-0E1B-4CA1-B426-3A6C7FD40758}" srcOrd="1" destOrd="0" presId="urn:microsoft.com/office/officeart/2018/2/layout/IconVerticalSolidList"/>
    <dgm:cxn modelId="{06478B6C-D2EA-48FB-9CFC-2948D28E9FEF}" type="presParOf" srcId="{F3E8CFF6-1234-4FCE-824D-1F6D036F0498}" destId="{F155B44B-539A-4DBA-8A55-5216E6FC501B}" srcOrd="2" destOrd="0" presId="urn:microsoft.com/office/officeart/2018/2/layout/IconVerticalSolidList"/>
    <dgm:cxn modelId="{1E726DC7-E46B-48F1-8FAC-5B7A23C11DD2}" type="presParOf" srcId="{F155B44B-539A-4DBA-8A55-5216E6FC501B}" destId="{D15E25D2-31D6-4EC4-9D2C-2A4F84D8823B}" srcOrd="0" destOrd="0" presId="urn:microsoft.com/office/officeart/2018/2/layout/IconVerticalSolidList"/>
    <dgm:cxn modelId="{B7EE3887-9292-4BBA-8B06-6FF8C345CBCA}" type="presParOf" srcId="{F155B44B-539A-4DBA-8A55-5216E6FC501B}" destId="{E8DE0814-12EF-4BF4-82EE-14767206520B}" srcOrd="1" destOrd="0" presId="urn:microsoft.com/office/officeart/2018/2/layout/IconVerticalSolidList"/>
    <dgm:cxn modelId="{8DA00D76-03E6-46D4-8802-9BC69E4DEFFA}" type="presParOf" srcId="{F155B44B-539A-4DBA-8A55-5216E6FC501B}" destId="{2CA9E937-7731-405E-A425-29243857CD99}" srcOrd="2" destOrd="0" presId="urn:microsoft.com/office/officeart/2018/2/layout/IconVerticalSolidList"/>
    <dgm:cxn modelId="{14DF0C12-4BE7-4C37-A1D9-44AF9B7BB302}" type="presParOf" srcId="{F155B44B-539A-4DBA-8A55-5216E6FC501B}" destId="{86260486-01C0-4FAC-AD54-0781B42643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987A7-9A8A-44CD-BBD2-BD64D66B3DBF}">
      <dsp:nvSpPr>
        <dsp:cNvPr id="0" name=""/>
        <dsp:cNvSpPr/>
      </dsp:nvSpPr>
      <dsp:spPr>
        <a:xfrm>
          <a:off x="440154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8ED27-37A5-4102-8E3D-ABEA5C7249ED}">
      <dsp:nvSpPr>
        <dsp:cNvPr id="0" name=""/>
        <dsp:cNvSpPr/>
      </dsp:nvSpPr>
      <dsp:spPr>
        <a:xfrm>
          <a:off x="745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Purpose</a:t>
          </a:r>
        </a:p>
      </dsp:txBody>
      <dsp:txXfrm>
        <a:off x="745" y="1865436"/>
        <a:ext cx="1597851" cy="1957368"/>
      </dsp:txXfrm>
    </dsp:sp>
    <dsp:sp modelId="{90C7567D-2423-4C9D-984F-BAF4029DD7A6}">
      <dsp:nvSpPr>
        <dsp:cNvPr id="0" name=""/>
        <dsp:cNvSpPr/>
      </dsp:nvSpPr>
      <dsp:spPr>
        <a:xfrm>
          <a:off x="2317630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9E52-4648-40D3-9E7A-654547B96AA2}">
      <dsp:nvSpPr>
        <dsp:cNvPr id="0" name=""/>
        <dsp:cNvSpPr/>
      </dsp:nvSpPr>
      <dsp:spPr>
        <a:xfrm>
          <a:off x="1878221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 questions</a:t>
          </a:r>
        </a:p>
      </dsp:txBody>
      <dsp:txXfrm>
        <a:off x="1878221" y="1865436"/>
        <a:ext cx="1597851" cy="1957368"/>
      </dsp:txXfrm>
    </dsp:sp>
    <dsp:sp modelId="{20FAFA6A-ABE9-4C02-87E7-183C7B811195}">
      <dsp:nvSpPr>
        <dsp:cNvPr id="0" name=""/>
        <dsp:cNvSpPr/>
      </dsp:nvSpPr>
      <dsp:spPr>
        <a:xfrm>
          <a:off x="4195106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25651-59AB-46BB-BC3D-D277868C7AC8}">
      <dsp:nvSpPr>
        <dsp:cNvPr id="0" name=""/>
        <dsp:cNvSpPr/>
      </dsp:nvSpPr>
      <dsp:spPr>
        <a:xfrm>
          <a:off x="3755696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Overview</a:t>
          </a:r>
        </a:p>
      </dsp:txBody>
      <dsp:txXfrm>
        <a:off x="3755696" y="1865436"/>
        <a:ext cx="1597851" cy="1957368"/>
      </dsp:txXfrm>
    </dsp:sp>
    <dsp:sp modelId="{12CDE74B-B861-4117-B331-E816520978F4}">
      <dsp:nvSpPr>
        <dsp:cNvPr id="0" name=""/>
        <dsp:cNvSpPr/>
      </dsp:nvSpPr>
      <dsp:spPr>
        <a:xfrm>
          <a:off x="6072581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80A6-618A-48A2-B39E-018ED95E472F}">
      <dsp:nvSpPr>
        <dsp:cNvPr id="0" name=""/>
        <dsp:cNvSpPr/>
      </dsp:nvSpPr>
      <dsp:spPr>
        <a:xfrm>
          <a:off x="5633172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</a:t>
          </a:r>
        </a:p>
      </dsp:txBody>
      <dsp:txXfrm>
        <a:off x="5633172" y="1865436"/>
        <a:ext cx="1597851" cy="1957368"/>
      </dsp:txXfrm>
    </dsp:sp>
    <dsp:sp modelId="{8B2C14C5-A853-4332-92A0-B56CB4054103}">
      <dsp:nvSpPr>
        <dsp:cNvPr id="0" name=""/>
        <dsp:cNvSpPr/>
      </dsp:nvSpPr>
      <dsp:spPr>
        <a:xfrm>
          <a:off x="7950057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D4128-958F-4D65-A1AA-178776E4FE73}">
      <dsp:nvSpPr>
        <dsp:cNvPr id="0" name=""/>
        <dsp:cNvSpPr/>
      </dsp:nvSpPr>
      <dsp:spPr>
        <a:xfrm>
          <a:off x="7510648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Addressing SMART Questions Using Data Visualizations and Predictive Models</a:t>
          </a:r>
        </a:p>
      </dsp:txBody>
      <dsp:txXfrm>
        <a:off x="7510648" y="1865436"/>
        <a:ext cx="1597851" cy="1957368"/>
      </dsp:txXfrm>
    </dsp:sp>
    <dsp:sp modelId="{A01713D1-6256-4111-8E74-8D0BC263E509}">
      <dsp:nvSpPr>
        <dsp:cNvPr id="0" name=""/>
        <dsp:cNvSpPr/>
      </dsp:nvSpPr>
      <dsp:spPr>
        <a:xfrm>
          <a:off x="9827532" y="673977"/>
          <a:ext cx="719033" cy="7190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A7262-F73B-4308-9B8E-B46BDC12BE41}">
      <dsp:nvSpPr>
        <dsp:cNvPr id="0" name=""/>
        <dsp:cNvSpPr/>
      </dsp:nvSpPr>
      <dsp:spPr>
        <a:xfrm>
          <a:off x="9388123" y="1865436"/>
          <a:ext cx="1597851" cy="195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9388123" y="1865436"/>
        <a:ext cx="1597851" cy="1957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F7ECA-59C9-4DC6-9148-43B42DD9A16E}">
      <dsp:nvSpPr>
        <dsp:cNvPr id="0" name=""/>
        <dsp:cNvSpPr/>
      </dsp:nvSpPr>
      <dsp:spPr>
        <a:xfrm>
          <a:off x="0" y="626370"/>
          <a:ext cx="9850170" cy="1156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AF18-7CA2-4C66-9943-1AF85CE79D82}">
      <dsp:nvSpPr>
        <dsp:cNvPr id="0" name=""/>
        <dsp:cNvSpPr/>
      </dsp:nvSpPr>
      <dsp:spPr>
        <a:xfrm>
          <a:off x="349803" y="886555"/>
          <a:ext cx="636007" cy="636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F7DF4-91F8-4043-A8DC-49420DC28EC5}">
      <dsp:nvSpPr>
        <dsp:cNvPr id="0" name=""/>
        <dsp:cNvSpPr/>
      </dsp:nvSpPr>
      <dsp:spPr>
        <a:xfrm>
          <a:off x="1335615" y="626370"/>
          <a:ext cx="8514554" cy="1156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83" tIns="122383" rIns="122383" bIns="122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Summarize important background research and EDA</a:t>
          </a:r>
        </a:p>
      </dsp:txBody>
      <dsp:txXfrm>
        <a:off x="1335615" y="626370"/>
        <a:ext cx="8514554" cy="1156376"/>
      </dsp:txXfrm>
    </dsp:sp>
    <dsp:sp modelId="{D15E25D2-31D6-4EC4-9D2C-2A4F84D8823B}">
      <dsp:nvSpPr>
        <dsp:cNvPr id="0" name=""/>
        <dsp:cNvSpPr/>
      </dsp:nvSpPr>
      <dsp:spPr>
        <a:xfrm>
          <a:off x="0" y="2182437"/>
          <a:ext cx="9850170" cy="1156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E0814-12EF-4BF4-82EE-14767206520B}">
      <dsp:nvSpPr>
        <dsp:cNvPr id="0" name=""/>
        <dsp:cNvSpPr/>
      </dsp:nvSpPr>
      <dsp:spPr>
        <a:xfrm>
          <a:off x="349803" y="2332026"/>
          <a:ext cx="636007" cy="636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0486-01C0-4FAC-AD54-0781B4264316}">
      <dsp:nvSpPr>
        <dsp:cNvPr id="0" name=""/>
        <dsp:cNvSpPr/>
      </dsp:nvSpPr>
      <dsp:spPr>
        <a:xfrm>
          <a:off x="1335615" y="2071841"/>
          <a:ext cx="8514554" cy="1156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83" tIns="122383" rIns="122383" bIns="122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Answer the SMART questions by building plots &amp; models</a:t>
          </a:r>
        </a:p>
      </dsp:txBody>
      <dsp:txXfrm>
        <a:off x="1335615" y="2071841"/>
        <a:ext cx="8514554" cy="1156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FA0374-6A02-672F-B83C-BF6AFBFB7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BD98-9A90-93ED-E8D9-C9159EBD8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07A2-65A2-4102-83B5-DE90993C069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F2B2-C5EB-1DA1-B160-23939D31B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EE0AC-D1F2-2A06-C978-8C8B8AC149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83B7-B5BD-444B-BA2E-3AB7D6CD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1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anger.blogspot.com/2009/01/another-number-1-for-texas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705" y="440659"/>
            <a:ext cx="8351483" cy="3153459"/>
          </a:xfrm>
        </p:spPr>
        <p:txBody>
          <a:bodyPr/>
          <a:lstStyle/>
          <a:p>
            <a:r>
              <a:rPr lang="en-US" sz="6000" dirty="0"/>
              <a:t>US Highway </a:t>
            </a:r>
            <a:r>
              <a:rPr lang="en-US" sz="6000" dirty="0" err="1"/>
              <a:t>RailRoad</a:t>
            </a:r>
            <a:r>
              <a:rPr lang="en-US" sz="6000" dirty="0"/>
              <a:t> Crossing Accident</a:t>
            </a:r>
            <a:br>
              <a:rPr lang="en-US" sz="3200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734" y="4050928"/>
            <a:ext cx="5595274" cy="2366413"/>
          </a:xfrm>
        </p:spPr>
        <p:txBody>
          <a:bodyPr/>
          <a:lstStyle/>
          <a:p>
            <a:r>
              <a:rPr lang="en-US" sz="2400" b="1" dirty="0"/>
              <a:t>DATS 6103 PROJECT</a:t>
            </a:r>
          </a:p>
          <a:p>
            <a:r>
              <a:rPr lang="en-US" sz="2000" b="1" dirty="0"/>
              <a:t>Team 3 Members:  </a:t>
            </a:r>
          </a:p>
          <a:p>
            <a:r>
              <a:rPr lang="en-US" sz="2000" dirty="0"/>
              <a:t>      Aakash Hariharan</a:t>
            </a:r>
          </a:p>
          <a:p>
            <a:r>
              <a:rPr lang="en-US" sz="2000" b="1" dirty="0"/>
              <a:t>      </a:t>
            </a:r>
            <a:r>
              <a:rPr lang="en-US" sz="2000" dirty="0"/>
              <a:t>Abhilasha Singh</a:t>
            </a:r>
          </a:p>
          <a:p>
            <a:r>
              <a:rPr lang="en-US" sz="2000" dirty="0"/>
              <a:t>      Trisha Singh</a:t>
            </a:r>
          </a:p>
          <a:p>
            <a:r>
              <a:rPr lang="en-US" sz="2000" dirty="0"/>
              <a:t>      Vishal </a:t>
            </a:r>
            <a:r>
              <a:rPr lang="en-US" sz="2000" dirty="0" err="1"/>
              <a:t>Fulsundar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Picture 14" descr="A car on the tracks&#10;&#10;Description automatically generated">
            <a:extLst>
              <a:ext uri="{FF2B5EF4-FFF2-40B4-BE49-F238E27FC236}">
                <a16:creationId xmlns:a16="http://schemas.microsoft.com/office/drawing/2014/main" id="{CF981C75-31A8-D533-9E13-6E51E49F5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2807071"/>
            <a:ext cx="5175183" cy="36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950E-1330-532D-8BBE-8724BE88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D1F0137-71D8-E704-0849-064C2E0F170B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429D7EB-4735-794C-33D3-514A9571C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7908"/>
              </p:ext>
            </p:extLst>
          </p:nvPr>
        </p:nvGraphicFramePr>
        <p:xfrm>
          <a:off x="457717" y="1268749"/>
          <a:ext cx="10986721" cy="449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51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D4ED19E-EF58-ACC1-7EED-D9C2C6716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60590"/>
              </p:ext>
            </p:extLst>
          </p:nvPr>
        </p:nvGraphicFramePr>
        <p:xfrm>
          <a:off x="1166279" y="1246566"/>
          <a:ext cx="9850170" cy="385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E90D6120-5FDA-0448-B0DE-7B1974F43FB3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3033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0849" y="1399497"/>
            <a:ext cx="9384102" cy="34745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16C1F7F6-8878-6D48-F64A-D6EE42E1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275" y="1967119"/>
            <a:ext cx="2705100" cy="27051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B91405A-9588-832F-F90E-7FD9DAAF4288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30A7-DC13-9D79-DA6C-40A8D3A7B160}"/>
              </a:ext>
            </a:extLst>
          </p:cNvPr>
          <p:cNvSpPr txBox="1">
            <a:spLocks/>
          </p:cNvSpPr>
          <p:nvPr/>
        </p:nvSpPr>
        <p:spPr>
          <a:xfrm>
            <a:off x="838200" y="2178704"/>
            <a:ext cx="7665720" cy="18842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6B069A8-839C-4095-0484-4C7B2CAF0098}"/>
              </a:ext>
            </a:extLst>
          </p:cNvPr>
          <p:cNvSpPr txBox="1">
            <a:spLocks/>
          </p:cNvSpPr>
          <p:nvPr/>
        </p:nvSpPr>
        <p:spPr>
          <a:xfrm>
            <a:off x="476924" y="1142759"/>
            <a:ext cx="6857528" cy="43725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07709B4-E4FA-1BF9-F6BD-9691E11F01A0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Details</a:t>
            </a:r>
          </a:p>
        </p:txBody>
      </p:sp>
      <p:pic>
        <p:nvPicPr>
          <p:cNvPr id="7" name="Picture 6" descr="A computer server with blue text">
            <a:extLst>
              <a:ext uri="{FF2B5EF4-FFF2-40B4-BE49-F238E27FC236}">
                <a16:creationId xmlns:a16="http://schemas.microsoft.com/office/drawing/2014/main" id="{5AB98B9F-1512-047A-2150-2703E253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28" y="716379"/>
            <a:ext cx="4068932" cy="27126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CA0B-95C5-9A9A-1D94-46CF0D15CB01}"/>
              </a:ext>
            </a:extLst>
          </p:cNvPr>
          <p:cNvSpPr txBox="1">
            <a:spLocks/>
          </p:cNvSpPr>
          <p:nvPr/>
        </p:nvSpPr>
        <p:spPr>
          <a:xfrm>
            <a:off x="838200" y="2178703"/>
            <a:ext cx="7665720" cy="2777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AA1A05-54CD-08E0-8814-9F18B2DFAF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24" y="1142759"/>
            <a:ext cx="6857528" cy="437251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Highway Railroad Crossing Accident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sourced from Kaggle</a:t>
            </a:r>
          </a:p>
          <a:p>
            <a:pPr marR="0" lvl="0"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contains,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120365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observations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Railroad Information, Incident Details, Location Information, Highway and Crossing Details, Vehicle Information, Train Information, Environmental Conditions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FF2FB-FFF2-B117-420D-290E289C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10" y="3851699"/>
            <a:ext cx="4068932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E7005AC-26CD-0ED4-826D-BE339574A4D6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F7C7127-8F27-67B3-C58C-2965193B43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6924" y="1142759"/>
            <a:ext cx="6857528" cy="4372517"/>
          </a:xfrm>
        </p:spPr>
        <p:txBody>
          <a:bodyPr/>
          <a:lstStyle/>
          <a:p>
            <a:pPr marR="0" lvl="0"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Overview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missing values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unique values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Conversion</a:t>
            </a: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8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61D0-4FF9-124B-DC32-2341C76F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E9FC5C1-1192-DC38-5122-2A5550C6965A}"/>
              </a:ext>
            </a:extLst>
          </p:cNvPr>
          <p:cNvSpPr txBox="1">
            <a:spLocks/>
          </p:cNvSpPr>
          <p:nvPr/>
        </p:nvSpPr>
        <p:spPr>
          <a:xfrm>
            <a:off x="435468" y="293680"/>
            <a:ext cx="10483327" cy="97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F1A80D-980E-BBDA-A590-CA95551F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823878-2290-FA5B-57BD-518B02A7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3A4684-3951-2A92-4A9D-33A605B8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D2147175-2B40-BBAB-8CCF-C83F4410EC09}"/>
              </a:ext>
            </a:extLst>
          </p:cNvPr>
          <p:cNvSpPr txBox="1">
            <a:spLocks/>
          </p:cNvSpPr>
          <p:nvPr/>
        </p:nvSpPr>
        <p:spPr>
          <a:xfrm>
            <a:off x="435468" y="1311882"/>
            <a:ext cx="9105347" cy="3502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CE63CA69-23F1-849E-0340-F7B913E9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275" y="1967119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03A-F364-3E9A-BB40-F5E6016DDD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78704"/>
            <a:ext cx="7665720" cy="1884226"/>
          </a:xfrm>
        </p:spPr>
        <p:txBody>
          <a:bodyPr/>
          <a:lstStyle/>
          <a:p>
            <a:pPr algn="ctr"/>
            <a:r>
              <a:rPr lang="en-US" sz="4800" b="0" i="0" dirty="0">
                <a:solidFill>
                  <a:srgbClr val="2825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 thoughts or questions?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21B9D617-7DF2-5163-6039-DE6BD5B6F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700" y="1135924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126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zeitung</vt:lpstr>
      <vt:lpstr>Office Theme</vt:lpstr>
      <vt:lpstr>2_Office Theme</vt:lpstr>
      <vt:lpstr>US Highway RailRoad Crossing Accident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Abhilasha Singh</cp:lastModifiedBy>
  <cp:revision>66</cp:revision>
  <dcterms:created xsi:type="dcterms:W3CDTF">2020-03-10T16:22:03Z</dcterms:created>
  <dcterms:modified xsi:type="dcterms:W3CDTF">2024-12-11T20:40:33Z</dcterms:modified>
</cp:coreProperties>
</file>