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</p:sldMasterIdLst>
  <p:handoutMasterIdLst>
    <p:handoutMasterId r:id="rId11"/>
  </p:handoutMasterIdLst>
  <p:sldIdLst>
    <p:sldId id="256" r:id="rId3"/>
    <p:sldId id="300" r:id="rId4"/>
    <p:sldId id="257" r:id="rId5"/>
    <p:sldId id="258" r:id="rId6"/>
    <p:sldId id="259" r:id="rId7"/>
    <p:sldId id="260" r:id="rId8"/>
    <p:sldId id="29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AA"/>
    <a:srgbClr val="003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6327"/>
  </p:normalViewPr>
  <p:slideViewPr>
    <p:cSldViewPr snapToGrid="0" snapToObjects="1">
      <p:cViewPr varScale="1">
        <p:scale>
          <a:sx n="66" d="100"/>
          <a:sy n="66" d="100"/>
        </p:scale>
        <p:origin x="32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5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C04F9-0DBE-4DA7-8E6E-463760FA18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D5876D-E46D-49E9-91CF-C1931D1283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Summarize important background research and EDA</a:t>
          </a:r>
        </a:p>
      </dgm:t>
    </dgm:pt>
    <dgm:pt modelId="{7407F62E-F29C-4D06-8B10-0312D6C1AAF7}" type="parTrans" cxnId="{2F118743-9F13-43F9-999B-3CD5FCA55AD6}">
      <dgm:prSet/>
      <dgm:spPr/>
      <dgm:t>
        <a:bodyPr/>
        <a:lstStyle/>
        <a:p>
          <a:endParaRPr lang="en-US"/>
        </a:p>
      </dgm:t>
    </dgm:pt>
    <dgm:pt modelId="{E6E34136-CDCF-4355-BC1D-F1948E615949}" type="sibTrans" cxnId="{2F118743-9F13-43F9-999B-3CD5FCA55AD6}">
      <dgm:prSet/>
      <dgm:spPr/>
      <dgm:t>
        <a:bodyPr/>
        <a:lstStyle/>
        <a:p>
          <a:endParaRPr lang="en-US"/>
        </a:p>
      </dgm:t>
    </dgm:pt>
    <dgm:pt modelId="{2646E8F0-50F2-459A-B366-3F09AA543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Answer the SMART questions by building plots &amp; models</a:t>
          </a:r>
        </a:p>
      </dgm:t>
    </dgm:pt>
    <dgm:pt modelId="{71299779-E50A-488F-A658-4AE6EDAA9A00}" type="parTrans" cxnId="{71506232-CA49-4827-9167-72B9E21FF9B5}">
      <dgm:prSet/>
      <dgm:spPr/>
      <dgm:t>
        <a:bodyPr/>
        <a:lstStyle/>
        <a:p>
          <a:endParaRPr lang="en-US"/>
        </a:p>
      </dgm:t>
    </dgm:pt>
    <dgm:pt modelId="{F813E4B7-88D1-427A-9882-B3A6D0D7D598}" type="sibTrans" cxnId="{71506232-CA49-4827-9167-72B9E21FF9B5}">
      <dgm:prSet/>
      <dgm:spPr/>
      <dgm:t>
        <a:bodyPr/>
        <a:lstStyle/>
        <a:p>
          <a:endParaRPr lang="en-US"/>
        </a:p>
      </dgm:t>
    </dgm:pt>
    <dgm:pt modelId="{F3E8CFF6-1234-4FCE-824D-1F6D036F0498}" type="pres">
      <dgm:prSet presAssocID="{E5AC04F9-0DBE-4DA7-8E6E-463760FA1889}" presName="root" presStyleCnt="0">
        <dgm:presLayoutVars>
          <dgm:dir/>
          <dgm:resizeHandles val="exact"/>
        </dgm:presLayoutVars>
      </dgm:prSet>
      <dgm:spPr/>
    </dgm:pt>
    <dgm:pt modelId="{B93A25C3-E620-4FB4-A7D8-13CB113A1F13}" type="pres">
      <dgm:prSet presAssocID="{7CD5876D-E46D-49E9-91CF-C1931D1283EA}" presName="compNode" presStyleCnt="0"/>
      <dgm:spPr/>
    </dgm:pt>
    <dgm:pt modelId="{582F7ECA-59C9-4DC6-9148-43B42DD9A16E}" type="pres">
      <dgm:prSet presAssocID="{7CD5876D-E46D-49E9-91CF-C1931D1283EA}" presName="bgRect" presStyleLbl="bgShp" presStyleIdx="0" presStyleCnt="2"/>
      <dgm:spPr/>
    </dgm:pt>
    <dgm:pt modelId="{001DAF18-7CA2-4C66-9943-1AF85CE79D82}" type="pres">
      <dgm:prSet presAssocID="{7CD5876D-E46D-49E9-91CF-C1931D1283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683660A-FA2A-4EC1-B134-9EACDFCB9DE8}" type="pres">
      <dgm:prSet presAssocID="{7CD5876D-E46D-49E9-91CF-C1931D1283EA}" presName="spaceRect" presStyleCnt="0"/>
      <dgm:spPr/>
    </dgm:pt>
    <dgm:pt modelId="{6ADF7DF4-91F8-4043-A8DC-49420DC28EC5}" type="pres">
      <dgm:prSet presAssocID="{7CD5876D-E46D-49E9-91CF-C1931D1283EA}" presName="parTx" presStyleLbl="revTx" presStyleIdx="0" presStyleCnt="2">
        <dgm:presLayoutVars>
          <dgm:chMax val="0"/>
          <dgm:chPref val="0"/>
        </dgm:presLayoutVars>
      </dgm:prSet>
      <dgm:spPr/>
    </dgm:pt>
    <dgm:pt modelId="{F90ACE04-0E1B-4CA1-B426-3A6C7FD40758}" type="pres">
      <dgm:prSet presAssocID="{E6E34136-CDCF-4355-BC1D-F1948E615949}" presName="sibTrans" presStyleCnt="0"/>
      <dgm:spPr/>
    </dgm:pt>
    <dgm:pt modelId="{F155B44B-539A-4DBA-8A55-5216E6FC501B}" type="pres">
      <dgm:prSet presAssocID="{2646E8F0-50F2-459A-B366-3F09AA54344B}" presName="compNode" presStyleCnt="0"/>
      <dgm:spPr/>
    </dgm:pt>
    <dgm:pt modelId="{D15E25D2-31D6-4EC4-9D2C-2A4F84D8823B}" type="pres">
      <dgm:prSet presAssocID="{2646E8F0-50F2-459A-B366-3F09AA54344B}" presName="bgRect" presStyleLbl="bgShp" presStyleIdx="1" presStyleCnt="2" custLinFactNeighborY="2471"/>
      <dgm:spPr/>
    </dgm:pt>
    <dgm:pt modelId="{E8DE0814-12EF-4BF4-82EE-14767206520B}" type="pres">
      <dgm:prSet presAssocID="{2646E8F0-50F2-459A-B366-3F09AA5434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CA9E937-7731-405E-A425-29243857CD99}" type="pres">
      <dgm:prSet presAssocID="{2646E8F0-50F2-459A-B366-3F09AA54344B}" presName="spaceRect" presStyleCnt="0"/>
      <dgm:spPr/>
    </dgm:pt>
    <dgm:pt modelId="{86260486-01C0-4FAC-AD54-0781B4264316}" type="pres">
      <dgm:prSet presAssocID="{2646E8F0-50F2-459A-B366-3F09AA5434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506232-CA49-4827-9167-72B9E21FF9B5}" srcId="{E5AC04F9-0DBE-4DA7-8E6E-463760FA1889}" destId="{2646E8F0-50F2-459A-B366-3F09AA54344B}" srcOrd="1" destOrd="0" parTransId="{71299779-E50A-488F-A658-4AE6EDAA9A00}" sibTransId="{F813E4B7-88D1-427A-9882-B3A6D0D7D598}"/>
    <dgm:cxn modelId="{2F118743-9F13-43F9-999B-3CD5FCA55AD6}" srcId="{E5AC04F9-0DBE-4DA7-8E6E-463760FA1889}" destId="{7CD5876D-E46D-49E9-91CF-C1931D1283EA}" srcOrd="0" destOrd="0" parTransId="{7407F62E-F29C-4D06-8B10-0312D6C1AAF7}" sibTransId="{E6E34136-CDCF-4355-BC1D-F1948E615949}"/>
    <dgm:cxn modelId="{34676944-3F1D-42CD-811E-B89136ACDB39}" type="presOf" srcId="{7CD5876D-E46D-49E9-91CF-C1931D1283EA}" destId="{6ADF7DF4-91F8-4043-A8DC-49420DC28EC5}" srcOrd="0" destOrd="0" presId="urn:microsoft.com/office/officeart/2018/2/layout/IconVerticalSolidList"/>
    <dgm:cxn modelId="{F8B912A7-2236-4F12-9BE5-3F9331D26B7B}" type="presOf" srcId="{E5AC04F9-0DBE-4DA7-8E6E-463760FA1889}" destId="{F3E8CFF6-1234-4FCE-824D-1F6D036F0498}" srcOrd="0" destOrd="0" presId="urn:microsoft.com/office/officeart/2018/2/layout/IconVerticalSolidList"/>
    <dgm:cxn modelId="{56753FE2-1FE8-4709-BF38-2F733D4BAFD0}" type="presOf" srcId="{2646E8F0-50F2-459A-B366-3F09AA54344B}" destId="{86260486-01C0-4FAC-AD54-0781B4264316}" srcOrd="0" destOrd="0" presId="urn:microsoft.com/office/officeart/2018/2/layout/IconVerticalSolidList"/>
    <dgm:cxn modelId="{71A40619-31B1-4F59-A7CE-8E93EF0FCCA8}" type="presParOf" srcId="{F3E8CFF6-1234-4FCE-824D-1F6D036F0498}" destId="{B93A25C3-E620-4FB4-A7D8-13CB113A1F13}" srcOrd="0" destOrd="0" presId="urn:microsoft.com/office/officeart/2018/2/layout/IconVerticalSolidList"/>
    <dgm:cxn modelId="{34243267-E27A-4E4C-BBAF-0F560B0A3636}" type="presParOf" srcId="{B93A25C3-E620-4FB4-A7D8-13CB113A1F13}" destId="{582F7ECA-59C9-4DC6-9148-43B42DD9A16E}" srcOrd="0" destOrd="0" presId="urn:microsoft.com/office/officeart/2018/2/layout/IconVerticalSolidList"/>
    <dgm:cxn modelId="{1E7D4017-7058-436D-A1E6-2EB827A43020}" type="presParOf" srcId="{B93A25C3-E620-4FB4-A7D8-13CB113A1F13}" destId="{001DAF18-7CA2-4C66-9943-1AF85CE79D82}" srcOrd="1" destOrd="0" presId="urn:microsoft.com/office/officeart/2018/2/layout/IconVerticalSolidList"/>
    <dgm:cxn modelId="{80726E50-BD30-4137-8780-8FE3921B10DA}" type="presParOf" srcId="{B93A25C3-E620-4FB4-A7D8-13CB113A1F13}" destId="{9683660A-FA2A-4EC1-B134-9EACDFCB9DE8}" srcOrd="2" destOrd="0" presId="urn:microsoft.com/office/officeart/2018/2/layout/IconVerticalSolidList"/>
    <dgm:cxn modelId="{A0443960-7417-4283-A67E-45DACA2EEE67}" type="presParOf" srcId="{B93A25C3-E620-4FB4-A7D8-13CB113A1F13}" destId="{6ADF7DF4-91F8-4043-A8DC-49420DC28EC5}" srcOrd="3" destOrd="0" presId="urn:microsoft.com/office/officeart/2018/2/layout/IconVerticalSolidList"/>
    <dgm:cxn modelId="{3A4E2708-76B5-4E38-99F6-69D02E7D5E52}" type="presParOf" srcId="{F3E8CFF6-1234-4FCE-824D-1F6D036F0498}" destId="{F90ACE04-0E1B-4CA1-B426-3A6C7FD40758}" srcOrd="1" destOrd="0" presId="urn:microsoft.com/office/officeart/2018/2/layout/IconVerticalSolidList"/>
    <dgm:cxn modelId="{06478B6C-D2EA-48FB-9CFC-2948D28E9FEF}" type="presParOf" srcId="{F3E8CFF6-1234-4FCE-824D-1F6D036F0498}" destId="{F155B44B-539A-4DBA-8A55-5216E6FC501B}" srcOrd="2" destOrd="0" presId="urn:microsoft.com/office/officeart/2018/2/layout/IconVerticalSolidList"/>
    <dgm:cxn modelId="{1E726DC7-E46B-48F1-8FAC-5B7A23C11DD2}" type="presParOf" srcId="{F155B44B-539A-4DBA-8A55-5216E6FC501B}" destId="{D15E25D2-31D6-4EC4-9D2C-2A4F84D8823B}" srcOrd="0" destOrd="0" presId="urn:microsoft.com/office/officeart/2018/2/layout/IconVerticalSolidList"/>
    <dgm:cxn modelId="{B7EE3887-9292-4BBA-8B06-6FF8C345CBCA}" type="presParOf" srcId="{F155B44B-539A-4DBA-8A55-5216E6FC501B}" destId="{E8DE0814-12EF-4BF4-82EE-14767206520B}" srcOrd="1" destOrd="0" presId="urn:microsoft.com/office/officeart/2018/2/layout/IconVerticalSolidList"/>
    <dgm:cxn modelId="{8DA00D76-03E6-46D4-8802-9BC69E4DEFFA}" type="presParOf" srcId="{F155B44B-539A-4DBA-8A55-5216E6FC501B}" destId="{2CA9E937-7731-405E-A425-29243857CD99}" srcOrd="2" destOrd="0" presId="urn:microsoft.com/office/officeart/2018/2/layout/IconVerticalSolidList"/>
    <dgm:cxn modelId="{14DF0C12-4BE7-4C37-A1D9-44AF9B7BB302}" type="presParOf" srcId="{F155B44B-539A-4DBA-8A55-5216E6FC501B}" destId="{86260486-01C0-4FAC-AD54-0781B42643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F7ECA-59C9-4DC6-9148-43B42DD9A16E}">
      <dsp:nvSpPr>
        <dsp:cNvPr id="0" name=""/>
        <dsp:cNvSpPr/>
      </dsp:nvSpPr>
      <dsp:spPr>
        <a:xfrm>
          <a:off x="0" y="626370"/>
          <a:ext cx="9850170" cy="1156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DAF18-7CA2-4C66-9943-1AF85CE79D82}">
      <dsp:nvSpPr>
        <dsp:cNvPr id="0" name=""/>
        <dsp:cNvSpPr/>
      </dsp:nvSpPr>
      <dsp:spPr>
        <a:xfrm>
          <a:off x="349803" y="886555"/>
          <a:ext cx="636007" cy="636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F7DF4-91F8-4043-A8DC-49420DC28EC5}">
      <dsp:nvSpPr>
        <dsp:cNvPr id="0" name=""/>
        <dsp:cNvSpPr/>
      </dsp:nvSpPr>
      <dsp:spPr>
        <a:xfrm>
          <a:off x="1335615" y="626370"/>
          <a:ext cx="8514554" cy="1156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83" tIns="122383" rIns="122383" bIns="1223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Summarize important background research and EDA</a:t>
          </a:r>
        </a:p>
      </dsp:txBody>
      <dsp:txXfrm>
        <a:off x="1335615" y="626370"/>
        <a:ext cx="8514554" cy="1156376"/>
      </dsp:txXfrm>
    </dsp:sp>
    <dsp:sp modelId="{D15E25D2-31D6-4EC4-9D2C-2A4F84D8823B}">
      <dsp:nvSpPr>
        <dsp:cNvPr id="0" name=""/>
        <dsp:cNvSpPr/>
      </dsp:nvSpPr>
      <dsp:spPr>
        <a:xfrm>
          <a:off x="0" y="2100415"/>
          <a:ext cx="9850170" cy="1156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E0814-12EF-4BF4-82EE-14767206520B}">
      <dsp:nvSpPr>
        <dsp:cNvPr id="0" name=""/>
        <dsp:cNvSpPr/>
      </dsp:nvSpPr>
      <dsp:spPr>
        <a:xfrm>
          <a:off x="349803" y="2332026"/>
          <a:ext cx="636007" cy="636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60486-01C0-4FAC-AD54-0781B4264316}">
      <dsp:nvSpPr>
        <dsp:cNvPr id="0" name=""/>
        <dsp:cNvSpPr/>
      </dsp:nvSpPr>
      <dsp:spPr>
        <a:xfrm>
          <a:off x="1335615" y="2071841"/>
          <a:ext cx="8514554" cy="1156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83" tIns="122383" rIns="122383" bIns="1223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Answer the SMART questions by building plots &amp; models</a:t>
          </a:r>
        </a:p>
      </dsp:txBody>
      <dsp:txXfrm>
        <a:off x="1335615" y="2071841"/>
        <a:ext cx="8514554" cy="1156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FA0374-6A02-672F-B83C-BF6AFBFB75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6BD98-9A90-93ED-E8D9-C9159EBD8E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07A2-65A2-4102-83B5-DE90993C069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F2B2-C5EB-1DA1-B160-23939D31B6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EE0AC-D1F2-2A06-C978-8C8B8AC149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D83B7-B5BD-444B-BA2E-3AB7D6CD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1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494C34-0F3D-854E-AFF5-078C6756F1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6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6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17C698C-2970-3943-A340-E6C0C48B0D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6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6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2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201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3" y="2505077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3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6" y="2505077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3"/>
            <a:ext cx="5393267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7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40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267380-239A-CC4E-88C8-8F8B114C34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1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2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201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3" y="2505077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3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6" y="2505077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3"/>
            <a:ext cx="5393267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7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40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2A509B-433B-8041-8A0B-7C00B94356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1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3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4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B7CAE5D-7F30-7641-AB6B-1848BE4465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CC15587-0B28-2046-83FF-9F5F7E2581E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anger.blogspot.com/2009/01/another-number-1-for-texas.html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0706" y="440659"/>
            <a:ext cx="6461380" cy="3153459"/>
          </a:xfrm>
        </p:spPr>
        <p:txBody>
          <a:bodyPr/>
          <a:lstStyle/>
          <a:p>
            <a:r>
              <a:rPr lang="en-US" sz="6000" dirty="0"/>
              <a:t>Rail Accident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734" y="4050928"/>
            <a:ext cx="5595274" cy="2366413"/>
          </a:xfrm>
        </p:spPr>
        <p:txBody>
          <a:bodyPr/>
          <a:lstStyle/>
          <a:p>
            <a:r>
              <a:rPr lang="en-US" sz="2400" b="1" dirty="0"/>
              <a:t>DATS 6103 PROJECT</a:t>
            </a:r>
          </a:p>
          <a:p>
            <a:r>
              <a:rPr lang="en-US" sz="2000" b="1" dirty="0"/>
              <a:t>Team 3 Members:  </a:t>
            </a:r>
          </a:p>
          <a:p>
            <a:r>
              <a:rPr lang="en-US" sz="2000" dirty="0"/>
              <a:t>      Aakash Hariharan</a:t>
            </a:r>
          </a:p>
          <a:p>
            <a:r>
              <a:rPr lang="en-US" sz="2000" b="1" dirty="0"/>
              <a:t>      </a:t>
            </a:r>
            <a:r>
              <a:rPr lang="en-US" sz="2000" dirty="0"/>
              <a:t>Abhilasha Singh</a:t>
            </a:r>
          </a:p>
          <a:p>
            <a:r>
              <a:rPr lang="en-US" sz="2000" dirty="0"/>
              <a:t>      Trisha Singh</a:t>
            </a:r>
          </a:p>
          <a:p>
            <a:r>
              <a:rPr lang="en-US" sz="2000" dirty="0"/>
              <a:t>      Vishal </a:t>
            </a:r>
            <a:r>
              <a:rPr lang="en-US" sz="2000" dirty="0" err="1"/>
              <a:t>Fulsundar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5" name="Picture 14" descr="A car on the tracks&#10;&#10;Description automatically generated">
            <a:extLst>
              <a:ext uri="{FF2B5EF4-FFF2-40B4-BE49-F238E27FC236}">
                <a16:creationId xmlns:a16="http://schemas.microsoft.com/office/drawing/2014/main" id="{CF981C75-31A8-D533-9E13-6E51E49F5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2807071"/>
            <a:ext cx="5175183" cy="36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3950E-1330-532D-8BBE-8724BE88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D1F0137-71D8-E704-0849-064C2E0F170B}"/>
              </a:ext>
            </a:extLst>
          </p:cNvPr>
          <p:cNvSpPr txBox="1">
            <a:spLocks/>
          </p:cNvSpPr>
          <p:nvPr/>
        </p:nvSpPr>
        <p:spPr>
          <a:xfrm>
            <a:off x="435468" y="293680"/>
            <a:ext cx="10483327" cy="97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24E0-193B-9EBB-A26E-C12B6787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7D4ED19E-EF58-ACC1-7EED-D9C2C6716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510762"/>
              </p:ext>
            </p:extLst>
          </p:nvPr>
        </p:nvGraphicFramePr>
        <p:xfrm>
          <a:off x="1166279" y="1246566"/>
          <a:ext cx="9850170" cy="3854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id="{E90D6120-5FDA-0448-B0DE-7B1974F43FB3}"/>
              </a:ext>
            </a:extLst>
          </p:cNvPr>
          <p:cNvSpPr txBox="1">
            <a:spLocks/>
          </p:cNvSpPr>
          <p:nvPr/>
        </p:nvSpPr>
        <p:spPr>
          <a:xfrm>
            <a:off x="435468" y="293680"/>
            <a:ext cx="10483327" cy="97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30338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00849" y="1399497"/>
            <a:ext cx="9384102" cy="347450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 descr="Head with Gears">
            <a:extLst>
              <a:ext uri="{FF2B5EF4-FFF2-40B4-BE49-F238E27FC236}">
                <a16:creationId xmlns:a16="http://schemas.microsoft.com/office/drawing/2014/main" id="{16C1F7F6-8878-6D48-F64A-D6EE42E19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275" y="1967119"/>
            <a:ext cx="2705100" cy="27051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B91405A-9588-832F-F90E-7FD9DAAF4288}"/>
              </a:ext>
            </a:extLst>
          </p:cNvPr>
          <p:cNvSpPr txBox="1">
            <a:spLocks/>
          </p:cNvSpPr>
          <p:nvPr/>
        </p:nvSpPr>
        <p:spPr>
          <a:xfrm>
            <a:off x="435468" y="293680"/>
            <a:ext cx="10483327" cy="97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Smart Questions</a:t>
            </a:r>
          </a:p>
        </p:txBody>
      </p:sp>
    </p:spTree>
    <p:extLst>
      <p:ext uri="{BB962C8B-B14F-4D97-AF65-F5344CB8AC3E}">
        <p14:creationId xmlns:p14="http://schemas.microsoft.com/office/powerpoint/2010/main" val="261355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D720063-EB0E-06B1-8E8A-3800B56D59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6923" y="1142759"/>
            <a:ext cx="8072273" cy="3711921"/>
          </a:xfrm>
        </p:spPr>
        <p:txBody>
          <a:bodyPr/>
          <a:lstStyle/>
          <a:p>
            <a:pPr marL="457200" marR="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07709B4-E4FA-1BF9-F6BD-9691E11F01A0}"/>
              </a:ext>
            </a:extLst>
          </p:cNvPr>
          <p:cNvSpPr txBox="1">
            <a:spLocks/>
          </p:cNvSpPr>
          <p:nvPr/>
        </p:nvSpPr>
        <p:spPr>
          <a:xfrm>
            <a:off x="435468" y="293680"/>
            <a:ext cx="10483327" cy="97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Details</a:t>
            </a:r>
          </a:p>
        </p:txBody>
      </p:sp>
      <p:pic>
        <p:nvPicPr>
          <p:cNvPr id="7" name="Picture 6" descr="A computer server with blue text">
            <a:extLst>
              <a:ext uri="{FF2B5EF4-FFF2-40B4-BE49-F238E27FC236}">
                <a16:creationId xmlns:a16="http://schemas.microsoft.com/office/drawing/2014/main" id="{5AB98B9F-1512-047A-2150-2703E253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132" y="1268750"/>
            <a:ext cx="4068932" cy="271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3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E7005AC-26CD-0ED4-826D-BE339574A4D6}"/>
              </a:ext>
            </a:extLst>
          </p:cNvPr>
          <p:cNvSpPr txBox="1">
            <a:spLocks/>
          </p:cNvSpPr>
          <p:nvPr/>
        </p:nvSpPr>
        <p:spPr>
          <a:xfrm>
            <a:off x="435468" y="293680"/>
            <a:ext cx="10483327" cy="97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301598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61D0-4FF9-124B-DC32-2341C76FB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CE9FC5C1-1192-DC38-5122-2A5550C6965A}"/>
              </a:ext>
            </a:extLst>
          </p:cNvPr>
          <p:cNvSpPr txBox="1">
            <a:spLocks/>
          </p:cNvSpPr>
          <p:nvPr/>
        </p:nvSpPr>
        <p:spPr>
          <a:xfrm>
            <a:off x="435468" y="293680"/>
            <a:ext cx="10483327" cy="97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7F1A80D-980E-BBDA-A590-CA95551F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5823878-2290-FA5B-57BD-518B02A7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E3A4684-3951-2A92-4A9D-33A605B8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D2147175-2B40-BBAB-8CCF-C83F4410EC09}"/>
              </a:ext>
            </a:extLst>
          </p:cNvPr>
          <p:cNvSpPr txBox="1">
            <a:spLocks/>
          </p:cNvSpPr>
          <p:nvPr/>
        </p:nvSpPr>
        <p:spPr>
          <a:xfrm>
            <a:off x="435468" y="1311882"/>
            <a:ext cx="9105347" cy="3502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 descr="Head with Gears">
            <a:extLst>
              <a:ext uri="{FF2B5EF4-FFF2-40B4-BE49-F238E27FC236}">
                <a16:creationId xmlns:a16="http://schemas.microsoft.com/office/drawing/2014/main" id="{CE63CA69-23F1-849E-0340-F7B913E9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275" y="1967119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C03A-F364-3E9A-BB40-F5E6016DDD1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78704"/>
            <a:ext cx="7665720" cy="1884226"/>
          </a:xfrm>
        </p:spPr>
        <p:txBody>
          <a:bodyPr/>
          <a:lstStyle/>
          <a:p>
            <a:pPr algn="ctr"/>
            <a:r>
              <a:rPr lang="en-US" sz="4800" b="0" i="0" dirty="0">
                <a:solidFill>
                  <a:srgbClr val="2825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 thoughts or questions?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Graphic 3" descr="Arrow Circle">
            <a:extLst>
              <a:ext uri="{FF2B5EF4-FFF2-40B4-BE49-F238E27FC236}">
                <a16:creationId xmlns:a16="http://schemas.microsoft.com/office/drawing/2014/main" id="{21B9D617-7DF2-5163-6039-DE6BD5B6F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8700" y="1135924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0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56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Office Theme</vt:lpstr>
      <vt:lpstr>2_Office Theme</vt:lpstr>
      <vt:lpstr>Rail Accident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Abhilasha Singh</cp:lastModifiedBy>
  <cp:revision>65</cp:revision>
  <dcterms:created xsi:type="dcterms:W3CDTF">2020-03-10T16:22:03Z</dcterms:created>
  <dcterms:modified xsi:type="dcterms:W3CDTF">2024-12-11T14:15:00Z</dcterms:modified>
</cp:coreProperties>
</file>