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6" r:id="rId4"/>
    <p:sldId id="260" r:id="rId5"/>
    <p:sldId id="259" r:id="rId6"/>
    <p:sldId id="267" r:id="rId7"/>
    <p:sldId id="274" r:id="rId8"/>
    <p:sldId id="262" r:id="rId9"/>
    <p:sldId id="265" r:id="rId10"/>
    <p:sldId id="264" r:id="rId11"/>
    <p:sldId id="268" r:id="rId12"/>
    <p:sldId id="269" r:id="rId13"/>
    <p:sldId id="275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FAE"/>
    <a:srgbClr val="646D78"/>
    <a:srgbClr val="A9B2BD"/>
    <a:srgbClr val="F6F7FA"/>
    <a:srgbClr val="AD92ED"/>
    <a:srgbClr val="4FC1E9"/>
    <a:srgbClr val="C4C7CE"/>
    <a:srgbClr val="CDD0DA"/>
    <a:srgbClr val="FA8150"/>
    <a:srgbClr val="E37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>
        <p:scale>
          <a:sx n="75" d="100"/>
          <a:sy n="75" d="100"/>
        </p:scale>
        <p:origin x="-1248" y="-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Gnatt</a:t>
            </a:r>
            <a:r>
              <a:rPr lang="en-IN" baseline="0"/>
              <a:t> Chart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Research</c:v>
                </c:pt>
                <c:pt idx="1">
                  <c:v>Understanding the current drawbacks </c:v>
                </c:pt>
                <c:pt idx="2">
                  <c:v>Data Collection And Model Training </c:v>
                </c:pt>
                <c:pt idx="3">
                  <c:v>Backend</c:v>
                </c:pt>
                <c:pt idx="4">
                  <c:v>Developing UI Front End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EA-47DD-865A-1A16AA7738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Research</c:v>
                </c:pt>
                <c:pt idx="1">
                  <c:v>Understanding the current drawbacks </c:v>
                </c:pt>
                <c:pt idx="2">
                  <c:v>Data Collection And Model Training </c:v>
                </c:pt>
                <c:pt idx="3">
                  <c:v>Backend</c:v>
                </c:pt>
                <c:pt idx="4">
                  <c:v>Developing UI Front End</c:v>
                </c:pt>
              </c:strCache>
            </c:strRef>
          </c:cat>
          <c:val>
            <c:numRef>
              <c:f>Sheet1!$C$2:$C$6</c:f>
              <c:numCache>
                <c:formatCode>d\-mmm</c:formatCode>
                <c:ptCount val="5"/>
                <c:pt idx="0" formatCode="General">
                  <c:v>4</c:v>
                </c:pt>
                <c:pt idx="1">
                  <c:v>1</c:v>
                </c:pt>
                <c:pt idx="2" formatCode="General">
                  <c:v>2</c:v>
                </c:pt>
                <c:pt idx="3" formatCode="General">
                  <c:v>2</c:v>
                </c:pt>
                <c:pt idx="4" formatCode="General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0EA-47DD-865A-1A16AA773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616064"/>
        <c:axId val="46589056"/>
      </c:barChart>
      <c:catAx>
        <c:axId val="12461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89056"/>
        <c:crosses val="autoZero"/>
        <c:auto val="1"/>
        <c:lblAlgn val="ctr"/>
        <c:lblOffset val="100"/>
        <c:noMultiLvlLbl val="0"/>
      </c:catAx>
      <c:valAx>
        <c:axId val="4658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1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3EFB7-15BC-4A6B-85FE-24525C9C238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CA94E47-9C0B-4B92-8A94-D7C4D411831C}">
      <dgm:prSet phldrT="[Text]" phldr="1"/>
      <dgm:spPr/>
      <dgm:t>
        <a:bodyPr/>
        <a:lstStyle/>
        <a:p>
          <a:endParaRPr lang="en-US" dirty="0"/>
        </a:p>
      </dgm:t>
    </dgm:pt>
    <dgm:pt modelId="{4DD005E3-ECE7-4454-860D-5273D5958DA2}" type="sibTrans" cxnId="{DBA47F35-6847-4C6B-98A8-10A61DFE73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E9786153-363F-442F-8C54-BE4C70FE8AAA}" type="parTrans" cxnId="{DBA47F35-6847-4C6B-98A8-10A61DFE7378}">
      <dgm:prSet/>
      <dgm:spPr/>
      <dgm:t>
        <a:bodyPr/>
        <a:lstStyle/>
        <a:p>
          <a:endParaRPr lang="en-US"/>
        </a:p>
      </dgm:t>
    </dgm:pt>
    <dgm:pt modelId="{09CAFF3D-5766-4334-8591-01DDA4E481E5}" type="pres">
      <dgm:prSet presAssocID="{3193EFB7-15BC-4A6B-85FE-24525C9C2383}" presName="Name0" presStyleCnt="0">
        <dgm:presLayoutVars>
          <dgm:chMax val="7"/>
          <dgm:chPref val="7"/>
          <dgm:dir/>
        </dgm:presLayoutVars>
      </dgm:prSet>
      <dgm:spPr/>
    </dgm:pt>
    <dgm:pt modelId="{D3F6B237-733E-4460-B3D3-CF47F86C5A68}" type="pres">
      <dgm:prSet presAssocID="{3193EFB7-15BC-4A6B-85FE-24525C9C2383}" presName="Name1" presStyleCnt="0"/>
      <dgm:spPr/>
    </dgm:pt>
    <dgm:pt modelId="{B2E934B5-5D3B-4927-9115-26E205A0AC72}" type="pres">
      <dgm:prSet presAssocID="{4DD005E3-ECE7-4454-860D-5273D5958DA2}" presName="picture_1" presStyleCnt="0"/>
      <dgm:spPr/>
    </dgm:pt>
    <dgm:pt modelId="{B50564D2-8C55-4BA4-A760-0FF965556A63}" type="pres">
      <dgm:prSet presAssocID="{4DD005E3-ECE7-4454-860D-5273D5958DA2}" presName="pictureRepeatNode" presStyleLbl="alignImgPlace1" presStyleIdx="0" presStyleCnt="1" custScaleX="145603" custScaleY="145603" custLinFactNeighborX="524" custLinFactNeighborY="2604"/>
      <dgm:spPr/>
      <dgm:t>
        <a:bodyPr/>
        <a:lstStyle/>
        <a:p>
          <a:endParaRPr lang="en-US"/>
        </a:p>
      </dgm:t>
    </dgm:pt>
    <dgm:pt modelId="{81758D4C-339C-47BA-A96B-0D64A1BD0D90}" type="pres">
      <dgm:prSet presAssocID="{8CA94E47-9C0B-4B92-8A94-D7C4D411831C}" presName="text_1" presStyleLbl="node1" presStyleIdx="0" presStyleCnt="0" custAng="225360" custFlipVert="1" custScaleX="4097" custScaleY="7346" custLinFactNeighborX="22164" custLinFactNeighborY="-7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47F35-6847-4C6B-98A8-10A61DFE7378}" srcId="{3193EFB7-15BC-4A6B-85FE-24525C9C2383}" destId="{8CA94E47-9C0B-4B92-8A94-D7C4D411831C}" srcOrd="0" destOrd="0" parTransId="{E9786153-363F-442F-8C54-BE4C70FE8AAA}" sibTransId="{4DD005E3-ECE7-4454-860D-5273D5958DA2}"/>
    <dgm:cxn modelId="{DE834D5D-BC7E-4643-B470-0F66EE31446A}" type="presOf" srcId="{4DD005E3-ECE7-4454-860D-5273D5958DA2}" destId="{B50564D2-8C55-4BA4-A760-0FF965556A63}" srcOrd="0" destOrd="0" presId="urn:microsoft.com/office/officeart/2008/layout/CircularPictureCallout"/>
    <dgm:cxn modelId="{5A30189C-DA08-4233-B7AD-BEAAB519F416}" type="presOf" srcId="{8CA94E47-9C0B-4B92-8A94-D7C4D411831C}" destId="{81758D4C-339C-47BA-A96B-0D64A1BD0D90}" srcOrd="0" destOrd="0" presId="urn:microsoft.com/office/officeart/2008/layout/CircularPictureCallout"/>
    <dgm:cxn modelId="{317004C6-1728-4E63-9288-8BF683231915}" type="presOf" srcId="{3193EFB7-15BC-4A6B-85FE-24525C9C2383}" destId="{09CAFF3D-5766-4334-8591-01DDA4E481E5}" srcOrd="0" destOrd="0" presId="urn:microsoft.com/office/officeart/2008/layout/CircularPictureCallout"/>
    <dgm:cxn modelId="{212F9FEB-4988-4E80-AE23-5DEE632B95E0}" type="presParOf" srcId="{09CAFF3D-5766-4334-8591-01DDA4E481E5}" destId="{D3F6B237-733E-4460-B3D3-CF47F86C5A68}" srcOrd="0" destOrd="0" presId="urn:microsoft.com/office/officeart/2008/layout/CircularPictureCallout"/>
    <dgm:cxn modelId="{51F20B7E-3C07-4F20-81DA-B97E7F58CDDB}" type="presParOf" srcId="{D3F6B237-733E-4460-B3D3-CF47F86C5A68}" destId="{B2E934B5-5D3B-4927-9115-26E205A0AC72}" srcOrd="0" destOrd="0" presId="urn:microsoft.com/office/officeart/2008/layout/CircularPictureCallout"/>
    <dgm:cxn modelId="{CBF05888-E885-4EC1-97AC-68F82B383238}" type="presParOf" srcId="{B2E934B5-5D3B-4927-9115-26E205A0AC72}" destId="{B50564D2-8C55-4BA4-A760-0FF965556A63}" srcOrd="0" destOrd="0" presId="urn:microsoft.com/office/officeart/2008/layout/CircularPictureCallout"/>
    <dgm:cxn modelId="{0849B3AA-5102-43BF-8CC7-F6BFE60FB75D}" type="presParOf" srcId="{D3F6B237-733E-4460-B3D3-CF47F86C5A68}" destId="{81758D4C-339C-47BA-A96B-0D64A1BD0D9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501B9-01E5-4F3A-8EA4-03687E51CCA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F73A51-7FFB-4085-91A8-003DAB048AF8}">
      <dgm:prSet phldrT="[Text]"/>
      <dgm:spPr/>
      <dgm:t>
        <a:bodyPr/>
        <a:lstStyle/>
        <a:p>
          <a:r>
            <a:rPr lang="en-US"/>
            <a:t>Research </a:t>
          </a:r>
        </a:p>
      </dgm:t>
    </dgm:pt>
    <dgm:pt modelId="{474CBA11-2F95-4189-8097-BD3EDA23689A}" type="parTrans" cxnId="{E6420549-6623-445B-86AE-34149696AC5D}">
      <dgm:prSet/>
      <dgm:spPr/>
      <dgm:t>
        <a:bodyPr/>
        <a:lstStyle/>
        <a:p>
          <a:endParaRPr lang="en-US"/>
        </a:p>
      </dgm:t>
    </dgm:pt>
    <dgm:pt modelId="{51070CC4-775B-4223-BD39-30F41E9AD84A}" type="sibTrans" cxnId="{E6420549-6623-445B-86AE-34149696AC5D}">
      <dgm:prSet/>
      <dgm:spPr/>
      <dgm:t>
        <a:bodyPr/>
        <a:lstStyle/>
        <a:p>
          <a:endParaRPr lang="en-US"/>
        </a:p>
      </dgm:t>
    </dgm:pt>
    <dgm:pt modelId="{3FB04165-B1F1-4050-8F12-476BCEDCA3B0}">
      <dgm:prSet phldrT="[Text]"/>
      <dgm:spPr/>
      <dgm:t>
        <a:bodyPr/>
        <a:lstStyle/>
        <a:p>
          <a:r>
            <a:rPr lang="en-US" dirty="0"/>
            <a:t>Understanding the current drawbacks of platforms.</a:t>
          </a:r>
        </a:p>
      </dgm:t>
    </dgm:pt>
    <dgm:pt modelId="{43353B14-10A4-45F1-BEA0-F010F0FBB6B4}" type="parTrans" cxnId="{DB3826CD-4F44-4D40-9DC4-B9F2E14ACB7F}">
      <dgm:prSet/>
      <dgm:spPr/>
      <dgm:t>
        <a:bodyPr/>
        <a:lstStyle/>
        <a:p>
          <a:endParaRPr lang="en-US"/>
        </a:p>
      </dgm:t>
    </dgm:pt>
    <dgm:pt modelId="{98E46344-216C-45B0-904B-20278510E8C4}" type="sibTrans" cxnId="{DB3826CD-4F44-4D40-9DC4-B9F2E14ACB7F}">
      <dgm:prSet/>
      <dgm:spPr/>
      <dgm:t>
        <a:bodyPr/>
        <a:lstStyle/>
        <a:p>
          <a:endParaRPr lang="en-US"/>
        </a:p>
      </dgm:t>
    </dgm:pt>
    <dgm:pt modelId="{49F50867-FFB5-4B1C-B436-22D336F0DA80}">
      <dgm:prSet phldrT="[Text]"/>
      <dgm:spPr/>
      <dgm:t>
        <a:bodyPr/>
        <a:lstStyle/>
        <a:p>
          <a:r>
            <a:rPr lang="en-US"/>
            <a:t>Data Collection And Model Training</a:t>
          </a:r>
        </a:p>
      </dgm:t>
    </dgm:pt>
    <dgm:pt modelId="{39D0DF39-024B-4E8A-A612-3B7FEC4A5FD6}" type="parTrans" cxnId="{6073BDAA-051F-4E1A-B77F-5396EDB949D6}">
      <dgm:prSet/>
      <dgm:spPr/>
      <dgm:t>
        <a:bodyPr/>
        <a:lstStyle/>
        <a:p>
          <a:endParaRPr lang="en-US"/>
        </a:p>
      </dgm:t>
    </dgm:pt>
    <dgm:pt modelId="{D517E5B5-62A0-4E88-B997-4D3EBEAAF914}" type="sibTrans" cxnId="{6073BDAA-051F-4E1A-B77F-5396EDB949D6}">
      <dgm:prSet/>
      <dgm:spPr/>
      <dgm:t>
        <a:bodyPr/>
        <a:lstStyle/>
        <a:p>
          <a:endParaRPr lang="en-US"/>
        </a:p>
      </dgm:t>
    </dgm:pt>
    <dgm:pt modelId="{5D391066-7968-4B18-9DF1-F0EB8A623917}">
      <dgm:prSet phldrT="[Text]"/>
      <dgm:spPr/>
      <dgm:t>
        <a:bodyPr/>
        <a:lstStyle/>
        <a:p>
          <a:r>
            <a:rPr lang="en-US"/>
            <a:t>Backend</a:t>
          </a:r>
        </a:p>
      </dgm:t>
    </dgm:pt>
    <dgm:pt modelId="{76241629-87B7-402B-88A8-05217332CF7E}" type="parTrans" cxnId="{B1D4DB69-BD2F-4621-9B48-6FF676D8961E}">
      <dgm:prSet/>
      <dgm:spPr/>
      <dgm:t>
        <a:bodyPr/>
        <a:lstStyle/>
        <a:p>
          <a:endParaRPr lang="en-US"/>
        </a:p>
      </dgm:t>
    </dgm:pt>
    <dgm:pt modelId="{D9577D3F-0F35-4E60-B3A2-D371F74BFD3B}" type="sibTrans" cxnId="{B1D4DB69-BD2F-4621-9B48-6FF676D8961E}">
      <dgm:prSet/>
      <dgm:spPr/>
      <dgm:t>
        <a:bodyPr/>
        <a:lstStyle/>
        <a:p>
          <a:endParaRPr lang="en-US"/>
        </a:p>
      </dgm:t>
    </dgm:pt>
    <dgm:pt modelId="{5BA9CF24-8451-47F4-8E02-DE17B955C0C3}">
      <dgm:prSet phldrT="[Text]"/>
      <dgm:spPr/>
      <dgm:t>
        <a:bodyPr/>
        <a:lstStyle/>
        <a:p>
          <a:r>
            <a:rPr lang="en-US"/>
            <a:t>Developing UI Front End</a:t>
          </a:r>
        </a:p>
      </dgm:t>
    </dgm:pt>
    <dgm:pt modelId="{B07F65CB-B1E5-44CE-8C04-1DDB00EC4EDD}" type="parTrans" cxnId="{EE74C216-1A28-499B-8A0F-4AD26E484725}">
      <dgm:prSet/>
      <dgm:spPr/>
      <dgm:t>
        <a:bodyPr/>
        <a:lstStyle/>
        <a:p>
          <a:endParaRPr lang="en-US"/>
        </a:p>
      </dgm:t>
    </dgm:pt>
    <dgm:pt modelId="{DB0EA744-1622-46F9-85D7-C4F784009215}" type="sibTrans" cxnId="{EE74C216-1A28-499B-8A0F-4AD26E484725}">
      <dgm:prSet/>
      <dgm:spPr/>
      <dgm:t>
        <a:bodyPr/>
        <a:lstStyle/>
        <a:p>
          <a:endParaRPr lang="en-US"/>
        </a:p>
      </dgm:t>
    </dgm:pt>
    <dgm:pt modelId="{6AD4DC95-C35E-4ACB-B5C7-CE77C220BA70}">
      <dgm:prSet phldrT="[Text]"/>
      <dgm:spPr/>
      <dgm:t>
        <a:bodyPr/>
        <a:lstStyle/>
        <a:p>
          <a:r>
            <a:rPr lang="en-US"/>
            <a:t>Documentation</a:t>
          </a:r>
        </a:p>
      </dgm:t>
    </dgm:pt>
    <dgm:pt modelId="{8BD0804F-5735-47D0-B9CC-FB16AE1FD092}" type="parTrans" cxnId="{2DB8AC5A-8E5A-4F58-8F6B-BE1FE697AD96}">
      <dgm:prSet/>
      <dgm:spPr/>
      <dgm:t>
        <a:bodyPr/>
        <a:lstStyle/>
        <a:p>
          <a:endParaRPr lang="en-US"/>
        </a:p>
      </dgm:t>
    </dgm:pt>
    <dgm:pt modelId="{F61E9A47-1F1D-4D38-8A6B-E0723C1A20D8}" type="sibTrans" cxnId="{2DB8AC5A-8E5A-4F58-8F6B-BE1FE697AD96}">
      <dgm:prSet/>
      <dgm:spPr/>
      <dgm:t>
        <a:bodyPr/>
        <a:lstStyle/>
        <a:p>
          <a:endParaRPr lang="en-US"/>
        </a:p>
      </dgm:t>
    </dgm:pt>
    <dgm:pt modelId="{D94329A6-9F85-4BA4-93A4-E1778167B0CA}" type="pres">
      <dgm:prSet presAssocID="{E17501B9-01E5-4F3A-8EA4-03687E51CC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4ED83B-F4A9-4530-8E16-15402DA764D6}" type="pres">
      <dgm:prSet presAssocID="{8AF73A51-7FFB-4085-91A8-003DAB048AF8}" presName="composite" presStyleCnt="0"/>
      <dgm:spPr/>
      <dgm:t>
        <a:bodyPr/>
        <a:lstStyle/>
        <a:p>
          <a:endParaRPr lang="en-US"/>
        </a:p>
      </dgm:t>
    </dgm:pt>
    <dgm:pt modelId="{5DAA1E85-1B7B-46A6-9622-2D617AAFCB76}" type="pres">
      <dgm:prSet presAssocID="{8AF73A51-7FFB-4085-91A8-003DAB048AF8}" presName="bentUpArrow1" presStyleLbl="alignImgPlace1" presStyleIdx="0" presStyleCnt="5"/>
      <dgm:spPr/>
      <dgm:t>
        <a:bodyPr/>
        <a:lstStyle/>
        <a:p>
          <a:endParaRPr lang="en-US"/>
        </a:p>
      </dgm:t>
    </dgm:pt>
    <dgm:pt modelId="{72B6FC92-52D0-4095-8A13-95E339A852C2}" type="pres">
      <dgm:prSet presAssocID="{8AF73A51-7FFB-4085-91A8-003DAB048AF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F6A08-0AEF-4389-ACB2-F4CC9BD48CAD}" type="pres">
      <dgm:prSet presAssocID="{8AF73A51-7FFB-4085-91A8-003DAB048AF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6C42E-2C51-4E04-AEA2-928902F6D1C7}" type="pres">
      <dgm:prSet presAssocID="{51070CC4-775B-4223-BD39-30F41E9AD84A}" presName="sibTrans" presStyleCnt="0"/>
      <dgm:spPr/>
      <dgm:t>
        <a:bodyPr/>
        <a:lstStyle/>
        <a:p>
          <a:endParaRPr lang="en-US"/>
        </a:p>
      </dgm:t>
    </dgm:pt>
    <dgm:pt modelId="{42E65302-D1BE-408A-95A2-18B647876BE5}" type="pres">
      <dgm:prSet presAssocID="{3FB04165-B1F1-4050-8F12-476BCEDCA3B0}" presName="composite" presStyleCnt="0"/>
      <dgm:spPr/>
      <dgm:t>
        <a:bodyPr/>
        <a:lstStyle/>
        <a:p>
          <a:endParaRPr lang="en-US"/>
        </a:p>
      </dgm:t>
    </dgm:pt>
    <dgm:pt modelId="{9CC286F7-94C3-43D7-A66E-7F43AE9EC4E3}" type="pres">
      <dgm:prSet presAssocID="{3FB04165-B1F1-4050-8F12-476BCEDCA3B0}" presName="bentUpArrow1" presStyleLbl="alignImgPlace1" presStyleIdx="1" presStyleCnt="5"/>
      <dgm:spPr/>
      <dgm:t>
        <a:bodyPr/>
        <a:lstStyle/>
        <a:p>
          <a:endParaRPr lang="en-US"/>
        </a:p>
      </dgm:t>
    </dgm:pt>
    <dgm:pt modelId="{CFBCCCE7-006A-4C5C-BFC1-DBE5D34B5CCE}" type="pres">
      <dgm:prSet presAssocID="{3FB04165-B1F1-4050-8F12-476BCEDCA3B0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A328C-5958-4716-B589-85B6D0652112}" type="pres">
      <dgm:prSet presAssocID="{3FB04165-B1F1-4050-8F12-476BCEDCA3B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49033-4DEA-49B6-8594-22C26591283B}" type="pres">
      <dgm:prSet presAssocID="{98E46344-216C-45B0-904B-20278510E8C4}" presName="sibTrans" presStyleCnt="0"/>
      <dgm:spPr/>
      <dgm:t>
        <a:bodyPr/>
        <a:lstStyle/>
        <a:p>
          <a:endParaRPr lang="en-US"/>
        </a:p>
      </dgm:t>
    </dgm:pt>
    <dgm:pt modelId="{D566F935-4D7F-41E5-BCCB-BCFC672C84B2}" type="pres">
      <dgm:prSet presAssocID="{49F50867-FFB5-4B1C-B436-22D336F0DA80}" presName="composite" presStyleCnt="0"/>
      <dgm:spPr/>
      <dgm:t>
        <a:bodyPr/>
        <a:lstStyle/>
        <a:p>
          <a:endParaRPr lang="en-US"/>
        </a:p>
      </dgm:t>
    </dgm:pt>
    <dgm:pt modelId="{78BE8DB4-78B3-4D3B-8CDC-6C7692089927}" type="pres">
      <dgm:prSet presAssocID="{49F50867-FFB5-4B1C-B436-22D336F0DA80}" presName="bentUpArrow1" presStyleLbl="alignImgPlace1" presStyleIdx="2" presStyleCnt="5"/>
      <dgm:spPr/>
      <dgm:t>
        <a:bodyPr/>
        <a:lstStyle/>
        <a:p>
          <a:endParaRPr lang="en-US"/>
        </a:p>
      </dgm:t>
    </dgm:pt>
    <dgm:pt modelId="{501B6123-C8EE-4B6F-AC1E-5BD6A5645BFC}" type="pres">
      <dgm:prSet presAssocID="{49F50867-FFB5-4B1C-B436-22D336F0DA80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45B72-D369-4EE9-A6B9-1D56A64C498B}" type="pres">
      <dgm:prSet presAssocID="{49F50867-FFB5-4B1C-B436-22D336F0DA8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5CB7F-3D09-4F83-A4B0-3CF060A1291B}" type="pres">
      <dgm:prSet presAssocID="{D517E5B5-62A0-4E88-B997-4D3EBEAAF914}" presName="sibTrans" presStyleCnt="0"/>
      <dgm:spPr/>
      <dgm:t>
        <a:bodyPr/>
        <a:lstStyle/>
        <a:p>
          <a:endParaRPr lang="en-US"/>
        </a:p>
      </dgm:t>
    </dgm:pt>
    <dgm:pt modelId="{A8ACEF47-553B-4374-B4F6-B94D9FD663C3}" type="pres">
      <dgm:prSet presAssocID="{5D391066-7968-4B18-9DF1-F0EB8A623917}" presName="composite" presStyleCnt="0"/>
      <dgm:spPr/>
      <dgm:t>
        <a:bodyPr/>
        <a:lstStyle/>
        <a:p>
          <a:endParaRPr lang="en-US"/>
        </a:p>
      </dgm:t>
    </dgm:pt>
    <dgm:pt modelId="{E6892E76-3976-41D9-9830-3D5935FA6260}" type="pres">
      <dgm:prSet presAssocID="{5D391066-7968-4B18-9DF1-F0EB8A623917}" presName="bentUpArrow1" presStyleLbl="alignImgPlace1" presStyleIdx="3" presStyleCnt="5"/>
      <dgm:spPr/>
      <dgm:t>
        <a:bodyPr/>
        <a:lstStyle/>
        <a:p>
          <a:endParaRPr lang="en-US"/>
        </a:p>
      </dgm:t>
    </dgm:pt>
    <dgm:pt modelId="{559BA2DD-4702-4C5F-B16C-293AA5ACA0D3}" type="pres">
      <dgm:prSet presAssocID="{5D391066-7968-4B18-9DF1-F0EB8A62391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2237A-B856-4E7A-A457-78A0FD9DC097}" type="pres">
      <dgm:prSet presAssocID="{5D391066-7968-4B18-9DF1-F0EB8A62391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9E82-DEAE-42D2-97E6-F07BC08AF78C}" type="pres">
      <dgm:prSet presAssocID="{D9577D3F-0F35-4E60-B3A2-D371F74BFD3B}" presName="sibTrans" presStyleCnt="0"/>
      <dgm:spPr/>
      <dgm:t>
        <a:bodyPr/>
        <a:lstStyle/>
        <a:p>
          <a:endParaRPr lang="en-US"/>
        </a:p>
      </dgm:t>
    </dgm:pt>
    <dgm:pt modelId="{89D10873-A3E8-4D04-840B-202DFBB4A68E}" type="pres">
      <dgm:prSet presAssocID="{5BA9CF24-8451-47F4-8E02-DE17B955C0C3}" presName="composite" presStyleCnt="0"/>
      <dgm:spPr/>
      <dgm:t>
        <a:bodyPr/>
        <a:lstStyle/>
        <a:p>
          <a:endParaRPr lang="en-US"/>
        </a:p>
      </dgm:t>
    </dgm:pt>
    <dgm:pt modelId="{E5F3986B-94AC-4FFF-BFC5-53665BB473D8}" type="pres">
      <dgm:prSet presAssocID="{5BA9CF24-8451-47F4-8E02-DE17B955C0C3}" presName="bentUpArrow1" presStyleLbl="alignImgPlace1" presStyleIdx="4" presStyleCnt="5"/>
      <dgm:spPr/>
      <dgm:t>
        <a:bodyPr/>
        <a:lstStyle/>
        <a:p>
          <a:endParaRPr lang="en-US"/>
        </a:p>
      </dgm:t>
    </dgm:pt>
    <dgm:pt modelId="{51E5C545-3806-4460-A0B9-3E075625DF7B}" type="pres">
      <dgm:prSet presAssocID="{5BA9CF24-8451-47F4-8E02-DE17B955C0C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8E99C-52A0-4F1E-8247-699B71A2B79B}" type="pres">
      <dgm:prSet presAssocID="{5BA9CF24-8451-47F4-8E02-DE17B955C0C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EAACE-4FFC-41DB-810D-1BC52F2DCCAF}" type="pres">
      <dgm:prSet presAssocID="{DB0EA744-1622-46F9-85D7-C4F784009215}" presName="sibTrans" presStyleCnt="0"/>
      <dgm:spPr/>
      <dgm:t>
        <a:bodyPr/>
        <a:lstStyle/>
        <a:p>
          <a:endParaRPr lang="en-US"/>
        </a:p>
      </dgm:t>
    </dgm:pt>
    <dgm:pt modelId="{CDEE0A98-15CF-41C4-8774-55956B7D11A7}" type="pres">
      <dgm:prSet presAssocID="{6AD4DC95-C35E-4ACB-B5C7-CE77C220BA70}" presName="composite" presStyleCnt="0"/>
      <dgm:spPr/>
      <dgm:t>
        <a:bodyPr/>
        <a:lstStyle/>
        <a:p>
          <a:endParaRPr lang="en-US"/>
        </a:p>
      </dgm:t>
    </dgm:pt>
    <dgm:pt modelId="{04BE3FB9-6A85-4187-B698-81434CDA8D8F}" type="pres">
      <dgm:prSet presAssocID="{6AD4DC95-C35E-4ACB-B5C7-CE77C220BA70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74C216-1A28-499B-8A0F-4AD26E484725}" srcId="{E17501B9-01E5-4F3A-8EA4-03687E51CCA1}" destId="{5BA9CF24-8451-47F4-8E02-DE17B955C0C3}" srcOrd="4" destOrd="0" parTransId="{B07F65CB-B1E5-44CE-8C04-1DDB00EC4EDD}" sibTransId="{DB0EA744-1622-46F9-85D7-C4F784009215}"/>
    <dgm:cxn modelId="{6073BDAA-051F-4E1A-B77F-5396EDB949D6}" srcId="{E17501B9-01E5-4F3A-8EA4-03687E51CCA1}" destId="{49F50867-FFB5-4B1C-B436-22D336F0DA80}" srcOrd="2" destOrd="0" parTransId="{39D0DF39-024B-4E8A-A612-3B7FEC4A5FD6}" sibTransId="{D517E5B5-62A0-4E88-B997-4D3EBEAAF914}"/>
    <dgm:cxn modelId="{B1D4DB69-BD2F-4621-9B48-6FF676D8961E}" srcId="{E17501B9-01E5-4F3A-8EA4-03687E51CCA1}" destId="{5D391066-7968-4B18-9DF1-F0EB8A623917}" srcOrd="3" destOrd="0" parTransId="{76241629-87B7-402B-88A8-05217332CF7E}" sibTransId="{D9577D3F-0F35-4E60-B3A2-D371F74BFD3B}"/>
    <dgm:cxn modelId="{6F7A1F2E-D9A6-4EBC-8F45-74215FA2F32C}" type="presOf" srcId="{5D391066-7968-4B18-9DF1-F0EB8A623917}" destId="{559BA2DD-4702-4C5F-B16C-293AA5ACA0D3}" srcOrd="0" destOrd="0" presId="urn:microsoft.com/office/officeart/2005/8/layout/StepDownProcess"/>
    <dgm:cxn modelId="{2D546ED9-2FA1-49CF-8DC3-C70DA425F970}" type="presOf" srcId="{5BA9CF24-8451-47F4-8E02-DE17B955C0C3}" destId="{51E5C545-3806-4460-A0B9-3E075625DF7B}" srcOrd="0" destOrd="0" presId="urn:microsoft.com/office/officeart/2005/8/layout/StepDownProcess"/>
    <dgm:cxn modelId="{DB3826CD-4F44-4D40-9DC4-B9F2E14ACB7F}" srcId="{E17501B9-01E5-4F3A-8EA4-03687E51CCA1}" destId="{3FB04165-B1F1-4050-8F12-476BCEDCA3B0}" srcOrd="1" destOrd="0" parTransId="{43353B14-10A4-45F1-BEA0-F010F0FBB6B4}" sibTransId="{98E46344-216C-45B0-904B-20278510E8C4}"/>
    <dgm:cxn modelId="{84C365C9-28C0-4AA7-A53D-510F007241FA}" type="presOf" srcId="{8AF73A51-7FFB-4085-91A8-003DAB048AF8}" destId="{72B6FC92-52D0-4095-8A13-95E339A852C2}" srcOrd="0" destOrd="0" presId="urn:microsoft.com/office/officeart/2005/8/layout/StepDownProcess"/>
    <dgm:cxn modelId="{FBC4E678-63B6-46E8-AF7F-D731598D0D90}" type="presOf" srcId="{49F50867-FFB5-4B1C-B436-22D336F0DA80}" destId="{501B6123-C8EE-4B6F-AC1E-5BD6A5645BFC}" srcOrd="0" destOrd="0" presId="urn:microsoft.com/office/officeart/2005/8/layout/StepDownProcess"/>
    <dgm:cxn modelId="{B83A7177-2BEA-4891-B2AD-2CDD812DD8BF}" type="presOf" srcId="{6AD4DC95-C35E-4ACB-B5C7-CE77C220BA70}" destId="{04BE3FB9-6A85-4187-B698-81434CDA8D8F}" srcOrd="0" destOrd="0" presId="urn:microsoft.com/office/officeart/2005/8/layout/StepDownProcess"/>
    <dgm:cxn modelId="{25B945F1-2760-4B2F-A763-16854F05BA6F}" type="presOf" srcId="{3FB04165-B1F1-4050-8F12-476BCEDCA3B0}" destId="{CFBCCCE7-006A-4C5C-BFC1-DBE5D34B5CCE}" srcOrd="0" destOrd="0" presId="urn:microsoft.com/office/officeart/2005/8/layout/StepDownProcess"/>
    <dgm:cxn modelId="{BE6545A7-3588-48E4-8899-7CE1A1D23ED2}" type="presOf" srcId="{E17501B9-01E5-4F3A-8EA4-03687E51CCA1}" destId="{D94329A6-9F85-4BA4-93A4-E1778167B0CA}" srcOrd="0" destOrd="0" presId="urn:microsoft.com/office/officeart/2005/8/layout/StepDownProcess"/>
    <dgm:cxn modelId="{E6420549-6623-445B-86AE-34149696AC5D}" srcId="{E17501B9-01E5-4F3A-8EA4-03687E51CCA1}" destId="{8AF73A51-7FFB-4085-91A8-003DAB048AF8}" srcOrd="0" destOrd="0" parTransId="{474CBA11-2F95-4189-8097-BD3EDA23689A}" sibTransId="{51070CC4-775B-4223-BD39-30F41E9AD84A}"/>
    <dgm:cxn modelId="{2DB8AC5A-8E5A-4F58-8F6B-BE1FE697AD96}" srcId="{E17501B9-01E5-4F3A-8EA4-03687E51CCA1}" destId="{6AD4DC95-C35E-4ACB-B5C7-CE77C220BA70}" srcOrd="5" destOrd="0" parTransId="{8BD0804F-5735-47D0-B9CC-FB16AE1FD092}" sibTransId="{F61E9A47-1F1D-4D38-8A6B-E0723C1A20D8}"/>
    <dgm:cxn modelId="{4E44A7A0-6AA7-4A45-A2A4-6B04F93338B5}" type="presParOf" srcId="{D94329A6-9F85-4BA4-93A4-E1778167B0CA}" destId="{D34ED83B-F4A9-4530-8E16-15402DA764D6}" srcOrd="0" destOrd="0" presId="urn:microsoft.com/office/officeart/2005/8/layout/StepDownProcess"/>
    <dgm:cxn modelId="{EC892AF4-1953-4F8C-B360-71C6C075395F}" type="presParOf" srcId="{D34ED83B-F4A9-4530-8E16-15402DA764D6}" destId="{5DAA1E85-1B7B-46A6-9622-2D617AAFCB76}" srcOrd="0" destOrd="0" presId="urn:microsoft.com/office/officeart/2005/8/layout/StepDownProcess"/>
    <dgm:cxn modelId="{5A2E4A01-6C23-4FBA-AE34-2BDBCADAEC03}" type="presParOf" srcId="{D34ED83B-F4A9-4530-8E16-15402DA764D6}" destId="{72B6FC92-52D0-4095-8A13-95E339A852C2}" srcOrd="1" destOrd="0" presId="urn:microsoft.com/office/officeart/2005/8/layout/StepDownProcess"/>
    <dgm:cxn modelId="{ADB6549B-BB9F-4285-81F1-68B99DFC5418}" type="presParOf" srcId="{D34ED83B-F4A9-4530-8E16-15402DA764D6}" destId="{5B7F6A08-0AEF-4389-ACB2-F4CC9BD48CAD}" srcOrd="2" destOrd="0" presId="urn:microsoft.com/office/officeart/2005/8/layout/StepDownProcess"/>
    <dgm:cxn modelId="{B607BBCA-7196-4EAA-AE40-59C5CC3595D8}" type="presParOf" srcId="{D94329A6-9F85-4BA4-93A4-E1778167B0CA}" destId="{3AA6C42E-2C51-4E04-AEA2-928902F6D1C7}" srcOrd="1" destOrd="0" presId="urn:microsoft.com/office/officeart/2005/8/layout/StepDownProcess"/>
    <dgm:cxn modelId="{6B64B6E0-0074-4FF4-BD3B-228E77CC1CBD}" type="presParOf" srcId="{D94329A6-9F85-4BA4-93A4-E1778167B0CA}" destId="{42E65302-D1BE-408A-95A2-18B647876BE5}" srcOrd="2" destOrd="0" presId="urn:microsoft.com/office/officeart/2005/8/layout/StepDownProcess"/>
    <dgm:cxn modelId="{AEB9D77E-58A7-4CD2-A2C7-C3D4EC648BDD}" type="presParOf" srcId="{42E65302-D1BE-408A-95A2-18B647876BE5}" destId="{9CC286F7-94C3-43D7-A66E-7F43AE9EC4E3}" srcOrd="0" destOrd="0" presId="urn:microsoft.com/office/officeart/2005/8/layout/StepDownProcess"/>
    <dgm:cxn modelId="{612BEE9C-4983-44F7-AF67-19B3165CA101}" type="presParOf" srcId="{42E65302-D1BE-408A-95A2-18B647876BE5}" destId="{CFBCCCE7-006A-4C5C-BFC1-DBE5D34B5CCE}" srcOrd="1" destOrd="0" presId="urn:microsoft.com/office/officeart/2005/8/layout/StepDownProcess"/>
    <dgm:cxn modelId="{498E92A1-6210-423B-A7C2-9F456A3C06D7}" type="presParOf" srcId="{42E65302-D1BE-408A-95A2-18B647876BE5}" destId="{6BEA328C-5958-4716-B589-85B6D0652112}" srcOrd="2" destOrd="0" presId="urn:microsoft.com/office/officeart/2005/8/layout/StepDownProcess"/>
    <dgm:cxn modelId="{F78C1AC2-3999-401A-9BD3-988932C83DA8}" type="presParOf" srcId="{D94329A6-9F85-4BA4-93A4-E1778167B0CA}" destId="{CD049033-4DEA-49B6-8594-22C26591283B}" srcOrd="3" destOrd="0" presId="urn:microsoft.com/office/officeart/2005/8/layout/StepDownProcess"/>
    <dgm:cxn modelId="{EE39111A-7F94-4848-975C-B2F32C35E4C2}" type="presParOf" srcId="{D94329A6-9F85-4BA4-93A4-E1778167B0CA}" destId="{D566F935-4D7F-41E5-BCCB-BCFC672C84B2}" srcOrd="4" destOrd="0" presId="urn:microsoft.com/office/officeart/2005/8/layout/StepDownProcess"/>
    <dgm:cxn modelId="{9245AEA3-75DA-485C-BB3F-341824F937EA}" type="presParOf" srcId="{D566F935-4D7F-41E5-BCCB-BCFC672C84B2}" destId="{78BE8DB4-78B3-4D3B-8CDC-6C7692089927}" srcOrd="0" destOrd="0" presId="urn:microsoft.com/office/officeart/2005/8/layout/StepDownProcess"/>
    <dgm:cxn modelId="{7CEBD3E0-9A64-4D97-8458-D3751259BCF9}" type="presParOf" srcId="{D566F935-4D7F-41E5-BCCB-BCFC672C84B2}" destId="{501B6123-C8EE-4B6F-AC1E-5BD6A5645BFC}" srcOrd="1" destOrd="0" presId="urn:microsoft.com/office/officeart/2005/8/layout/StepDownProcess"/>
    <dgm:cxn modelId="{8EFC4EAA-998F-4E10-B33D-B1D20456CFDD}" type="presParOf" srcId="{D566F935-4D7F-41E5-BCCB-BCFC672C84B2}" destId="{26E45B72-D369-4EE9-A6B9-1D56A64C498B}" srcOrd="2" destOrd="0" presId="urn:microsoft.com/office/officeart/2005/8/layout/StepDownProcess"/>
    <dgm:cxn modelId="{3ACFEBE2-625A-4491-B9E4-5088E6D3563C}" type="presParOf" srcId="{D94329A6-9F85-4BA4-93A4-E1778167B0CA}" destId="{1B05CB7F-3D09-4F83-A4B0-3CF060A1291B}" srcOrd="5" destOrd="0" presId="urn:microsoft.com/office/officeart/2005/8/layout/StepDownProcess"/>
    <dgm:cxn modelId="{240508E0-50DD-4FE5-ABEA-25F2932A1242}" type="presParOf" srcId="{D94329A6-9F85-4BA4-93A4-E1778167B0CA}" destId="{A8ACEF47-553B-4374-B4F6-B94D9FD663C3}" srcOrd="6" destOrd="0" presId="urn:microsoft.com/office/officeart/2005/8/layout/StepDownProcess"/>
    <dgm:cxn modelId="{CF37E4FF-AA60-4774-8DE3-CF11B72D3C23}" type="presParOf" srcId="{A8ACEF47-553B-4374-B4F6-B94D9FD663C3}" destId="{E6892E76-3976-41D9-9830-3D5935FA6260}" srcOrd="0" destOrd="0" presId="urn:microsoft.com/office/officeart/2005/8/layout/StepDownProcess"/>
    <dgm:cxn modelId="{D62C1EA8-E870-460D-A9BB-B37E6329154B}" type="presParOf" srcId="{A8ACEF47-553B-4374-B4F6-B94D9FD663C3}" destId="{559BA2DD-4702-4C5F-B16C-293AA5ACA0D3}" srcOrd="1" destOrd="0" presId="urn:microsoft.com/office/officeart/2005/8/layout/StepDownProcess"/>
    <dgm:cxn modelId="{F7BE3948-791C-45FC-B872-21B35F435F4C}" type="presParOf" srcId="{A8ACEF47-553B-4374-B4F6-B94D9FD663C3}" destId="{8842237A-B856-4E7A-A457-78A0FD9DC097}" srcOrd="2" destOrd="0" presId="urn:microsoft.com/office/officeart/2005/8/layout/StepDownProcess"/>
    <dgm:cxn modelId="{302787B7-4ED3-4F53-B6E6-41D5B820FDC8}" type="presParOf" srcId="{D94329A6-9F85-4BA4-93A4-E1778167B0CA}" destId="{6B969E82-DEAE-42D2-97E6-F07BC08AF78C}" srcOrd="7" destOrd="0" presId="urn:microsoft.com/office/officeart/2005/8/layout/StepDownProcess"/>
    <dgm:cxn modelId="{36B92D60-08B6-4B04-9E0C-6E68EFA952EA}" type="presParOf" srcId="{D94329A6-9F85-4BA4-93A4-E1778167B0CA}" destId="{89D10873-A3E8-4D04-840B-202DFBB4A68E}" srcOrd="8" destOrd="0" presId="urn:microsoft.com/office/officeart/2005/8/layout/StepDownProcess"/>
    <dgm:cxn modelId="{90A04B4C-BD54-4F2B-968E-58D224C4F85C}" type="presParOf" srcId="{89D10873-A3E8-4D04-840B-202DFBB4A68E}" destId="{E5F3986B-94AC-4FFF-BFC5-53665BB473D8}" srcOrd="0" destOrd="0" presId="urn:microsoft.com/office/officeart/2005/8/layout/StepDownProcess"/>
    <dgm:cxn modelId="{A2CAE727-6607-428C-99DF-C6CF98838ACF}" type="presParOf" srcId="{89D10873-A3E8-4D04-840B-202DFBB4A68E}" destId="{51E5C545-3806-4460-A0B9-3E075625DF7B}" srcOrd="1" destOrd="0" presId="urn:microsoft.com/office/officeart/2005/8/layout/StepDownProcess"/>
    <dgm:cxn modelId="{428970E8-0015-494E-AF36-B1AC975B6D8B}" type="presParOf" srcId="{89D10873-A3E8-4D04-840B-202DFBB4A68E}" destId="{BCC8E99C-52A0-4F1E-8247-699B71A2B79B}" srcOrd="2" destOrd="0" presId="urn:microsoft.com/office/officeart/2005/8/layout/StepDownProcess"/>
    <dgm:cxn modelId="{97B7972A-75D3-4E3F-93DB-B6A55351A8D1}" type="presParOf" srcId="{D94329A6-9F85-4BA4-93A4-E1778167B0CA}" destId="{FBFEAACE-4FFC-41DB-810D-1BC52F2DCCAF}" srcOrd="9" destOrd="0" presId="urn:microsoft.com/office/officeart/2005/8/layout/StepDownProcess"/>
    <dgm:cxn modelId="{22C7EDAF-E4FA-419B-AB23-54B5DE3C9DED}" type="presParOf" srcId="{D94329A6-9F85-4BA4-93A4-E1778167B0CA}" destId="{CDEE0A98-15CF-41C4-8774-55956B7D11A7}" srcOrd="10" destOrd="0" presId="urn:microsoft.com/office/officeart/2005/8/layout/StepDownProcess"/>
    <dgm:cxn modelId="{B9820E48-6B2A-4D65-90DD-B90772AF0373}" type="presParOf" srcId="{CDEE0A98-15CF-41C4-8774-55956B7D11A7}" destId="{04BE3FB9-6A85-4187-B698-81434CDA8D8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91D636-5DD2-4582-8299-2722685869F6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94CCDE6-6A09-4842-A643-4F88EFC8E6E4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2424FE1-4491-4F55-970A-91B643DF92D9}" type="parTrans" cxnId="{D63140B7-4B02-41DC-B8EE-E32A0F1F3DDC}">
      <dgm:prSet/>
      <dgm:spPr/>
      <dgm:t>
        <a:bodyPr/>
        <a:lstStyle/>
        <a:p>
          <a:endParaRPr lang="en-US"/>
        </a:p>
      </dgm:t>
    </dgm:pt>
    <dgm:pt modelId="{A497CB42-034C-4B02-8668-71F08BF6F207}" type="sibTrans" cxnId="{D63140B7-4B02-41DC-B8EE-E32A0F1F3DDC}">
      <dgm:prSet/>
      <dgm:spPr/>
      <dgm:t>
        <a:bodyPr/>
        <a:lstStyle/>
        <a:p>
          <a:endParaRPr lang="en-US"/>
        </a:p>
      </dgm:t>
    </dgm:pt>
    <dgm:pt modelId="{6E0EC9E4-60E8-4191-8DBB-B844FE7A83F0}">
      <dgm:prSet phldrT="[Text]"/>
      <dgm:spPr/>
      <dgm:t>
        <a:bodyPr/>
        <a:lstStyle/>
        <a:p>
          <a:r>
            <a:rPr lang="en-US" dirty="0" smtClean="0"/>
            <a:t>Pandas</a:t>
          </a:r>
          <a:endParaRPr lang="en-US" dirty="0"/>
        </a:p>
      </dgm:t>
    </dgm:pt>
    <dgm:pt modelId="{AC81D211-AC18-4054-A17C-76F2EB8FB8B8}" type="parTrans" cxnId="{0B43CD70-EA49-43CC-9F59-DCE8148A9058}">
      <dgm:prSet/>
      <dgm:spPr/>
      <dgm:t>
        <a:bodyPr/>
        <a:lstStyle/>
        <a:p>
          <a:endParaRPr lang="en-US"/>
        </a:p>
      </dgm:t>
    </dgm:pt>
    <dgm:pt modelId="{56ED9C6C-363F-47FF-9A47-E96FC3484212}" type="sibTrans" cxnId="{0B43CD70-EA49-43CC-9F59-DCE8148A9058}">
      <dgm:prSet/>
      <dgm:spPr/>
      <dgm:t>
        <a:bodyPr/>
        <a:lstStyle/>
        <a:p>
          <a:endParaRPr lang="en-US"/>
        </a:p>
      </dgm:t>
    </dgm:pt>
    <dgm:pt modelId="{47CA6340-9F46-4F0B-84CD-12ABC3BE061D}">
      <dgm:prSet phldrT="[Text]"/>
      <dgm:spPr/>
      <dgm:t>
        <a:bodyPr/>
        <a:lstStyle/>
        <a:p>
          <a:r>
            <a:rPr lang="en-US" dirty="0" err="1" smtClean="0"/>
            <a:t>Plotly</a:t>
          </a:r>
          <a:endParaRPr lang="en-US" dirty="0"/>
        </a:p>
      </dgm:t>
    </dgm:pt>
    <dgm:pt modelId="{220B83DE-3E8A-4327-B268-FC19B6EB1BBE}" type="parTrans" cxnId="{6D9ADCE8-FC7D-4DBB-AEBC-81BCFDB357EF}">
      <dgm:prSet/>
      <dgm:spPr/>
      <dgm:t>
        <a:bodyPr/>
        <a:lstStyle/>
        <a:p>
          <a:endParaRPr lang="en-US"/>
        </a:p>
      </dgm:t>
    </dgm:pt>
    <dgm:pt modelId="{540F068D-4551-4E1A-8515-34F0B8A9A33D}" type="sibTrans" cxnId="{6D9ADCE8-FC7D-4DBB-AEBC-81BCFDB357EF}">
      <dgm:prSet/>
      <dgm:spPr/>
      <dgm:t>
        <a:bodyPr/>
        <a:lstStyle/>
        <a:p>
          <a:endParaRPr lang="en-US"/>
        </a:p>
      </dgm:t>
    </dgm:pt>
    <dgm:pt modelId="{D0EB1A8C-87FE-4B01-B79D-1A5EE8664912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01003F71-3C96-448C-8776-709C4A7A5E0E}" type="parTrans" cxnId="{72C3C073-45BD-4868-8396-FA5AE4C35F5C}">
      <dgm:prSet/>
      <dgm:spPr/>
      <dgm:t>
        <a:bodyPr/>
        <a:lstStyle/>
        <a:p>
          <a:endParaRPr lang="en-US"/>
        </a:p>
      </dgm:t>
    </dgm:pt>
    <dgm:pt modelId="{EFAE8EC3-0D8D-4FBC-BC86-435837302E32}" type="sibTrans" cxnId="{72C3C073-45BD-4868-8396-FA5AE4C35F5C}">
      <dgm:prSet/>
      <dgm:spPr/>
      <dgm:t>
        <a:bodyPr/>
        <a:lstStyle/>
        <a:p>
          <a:endParaRPr lang="en-US"/>
        </a:p>
      </dgm:t>
    </dgm:pt>
    <dgm:pt modelId="{C54B2AF4-2923-415D-B862-3A673574C1B0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8F75C9E3-D24E-4F10-9D78-4080E638CD45}" type="parTrans" cxnId="{D6F6E4B8-70ED-4E58-B977-9DF9967FFDDC}">
      <dgm:prSet/>
      <dgm:spPr/>
      <dgm:t>
        <a:bodyPr/>
        <a:lstStyle/>
        <a:p>
          <a:endParaRPr lang="en-US"/>
        </a:p>
      </dgm:t>
    </dgm:pt>
    <dgm:pt modelId="{158F4042-ECA1-4DF0-A966-7FF476214DC2}" type="sibTrans" cxnId="{D6F6E4B8-70ED-4E58-B977-9DF9967FFDDC}">
      <dgm:prSet/>
      <dgm:spPr/>
      <dgm:t>
        <a:bodyPr/>
        <a:lstStyle/>
        <a:p>
          <a:endParaRPr lang="en-US"/>
        </a:p>
      </dgm:t>
    </dgm:pt>
    <dgm:pt modelId="{C069369D-03F9-4AC8-9EB2-94893E8BEBF4}">
      <dgm:prSet phldrT="[Text]"/>
      <dgm:spPr/>
      <dgm:t>
        <a:bodyPr/>
        <a:lstStyle/>
        <a:p>
          <a:r>
            <a:rPr lang="en-US" dirty="0" err="1" smtClean="0"/>
            <a:t>Streamlit</a:t>
          </a:r>
          <a:endParaRPr lang="en-US" dirty="0"/>
        </a:p>
      </dgm:t>
    </dgm:pt>
    <dgm:pt modelId="{F5CF3B52-AC40-4127-B838-014A03874F50}" type="parTrans" cxnId="{F851DD1D-0F6D-4DC0-8910-4C11A1463B70}">
      <dgm:prSet/>
      <dgm:spPr/>
      <dgm:t>
        <a:bodyPr/>
        <a:lstStyle/>
        <a:p>
          <a:endParaRPr lang="en-US"/>
        </a:p>
      </dgm:t>
    </dgm:pt>
    <dgm:pt modelId="{BB1FE4D3-8759-4C11-B757-F412C9820B12}" type="sibTrans" cxnId="{F851DD1D-0F6D-4DC0-8910-4C11A1463B70}">
      <dgm:prSet/>
      <dgm:spPr/>
      <dgm:t>
        <a:bodyPr/>
        <a:lstStyle/>
        <a:p>
          <a:endParaRPr lang="en-US"/>
        </a:p>
      </dgm:t>
    </dgm:pt>
    <dgm:pt modelId="{FFE8447B-E6A2-4925-B88C-6628DD994B5E}" type="pres">
      <dgm:prSet presAssocID="{2191D636-5DD2-4582-8299-2722685869F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60B326-DFF0-4A3B-9415-C43C58E7C017}" type="pres">
      <dgm:prSet presAssocID="{2191D636-5DD2-4582-8299-2722685869F6}" presName="Name1" presStyleCnt="0"/>
      <dgm:spPr/>
    </dgm:pt>
    <dgm:pt modelId="{D4E30A46-01F8-4094-BBDE-5A5FF4910D3A}" type="pres">
      <dgm:prSet presAssocID="{2191D636-5DD2-4582-8299-2722685869F6}" presName="cycle" presStyleCnt="0"/>
      <dgm:spPr/>
    </dgm:pt>
    <dgm:pt modelId="{0384749F-EE5A-4E59-8EDF-75EC6261399E}" type="pres">
      <dgm:prSet presAssocID="{2191D636-5DD2-4582-8299-2722685869F6}" presName="srcNode" presStyleLbl="node1" presStyleIdx="0" presStyleCnt="6"/>
      <dgm:spPr/>
    </dgm:pt>
    <dgm:pt modelId="{BF6179FD-90CD-4C23-B0B1-E9E2469D61E9}" type="pres">
      <dgm:prSet presAssocID="{2191D636-5DD2-4582-8299-2722685869F6}" presName="conn" presStyleLbl="parChTrans1D2" presStyleIdx="0" presStyleCnt="1"/>
      <dgm:spPr/>
      <dgm:t>
        <a:bodyPr/>
        <a:lstStyle/>
        <a:p>
          <a:endParaRPr lang="en-US"/>
        </a:p>
      </dgm:t>
    </dgm:pt>
    <dgm:pt modelId="{F6D79263-B81C-44A3-8907-187A23009825}" type="pres">
      <dgm:prSet presAssocID="{2191D636-5DD2-4582-8299-2722685869F6}" presName="extraNode" presStyleLbl="node1" presStyleIdx="0" presStyleCnt="6"/>
      <dgm:spPr/>
    </dgm:pt>
    <dgm:pt modelId="{F82C8274-6135-44C0-BC03-EB49B85929E5}" type="pres">
      <dgm:prSet presAssocID="{2191D636-5DD2-4582-8299-2722685869F6}" presName="dstNode" presStyleLbl="node1" presStyleIdx="0" presStyleCnt="6"/>
      <dgm:spPr/>
    </dgm:pt>
    <dgm:pt modelId="{11F2A42D-F811-49E0-B875-443003769468}" type="pres">
      <dgm:prSet presAssocID="{F94CCDE6-6A09-4842-A643-4F88EFC8E6E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E1844-FF9F-4F4D-B5AC-649B48F8175D}" type="pres">
      <dgm:prSet presAssocID="{F94CCDE6-6A09-4842-A643-4F88EFC8E6E4}" presName="accent_1" presStyleCnt="0"/>
      <dgm:spPr/>
    </dgm:pt>
    <dgm:pt modelId="{2731D5A7-4BA9-452E-A3B4-64DD0DA7E49B}" type="pres">
      <dgm:prSet presAssocID="{F94CCDE6-6A09-4842-A643-4F88EFC8E6E4}" presName="accentRepeatNode" presStyleLbl="solidFgAcc1" presStyleIdx="0" presStyleCnt="6"/>
      <dgm:spPr/>
    </dgm:pt>
    <dgm:pt modelId="{2191BC4C-14EC-4D05-B69F-3BE366440084}" type="pres">
      <dgm:prSet presAssocID="{6E0EC9E4-60E8-4191-8DBB-B844FE7A83F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11251-DC47-4A6E-B686-AD953322426B}" type="pres">
      <dgm:prSet presAssocID="{6E0EC9E4-60E8-4191-8DBB-B844FE7A83F0}" presName="accent_2" presStyleCnt="0"/>
      <dgm:spPr/>
    </dgm:pt>
    <dgm:pt modelId="{D2BBA344-0A79-4A68-A18B-1824A25D3643}" type="pres">
      <dgm:prSet presAssocID="{6E0EC9E4-60E8-4191-8DBB-B844FE7A83F0}" presName="accentRepeatNode" presStyleLbl="solidFgAcc1" presStyleIdx="1" presStyleCnt="6"/>
      <dgm:spPr/>
    </dgm:pt>
    <dgm:pt modelId="{5630BCA9-72A5-43D6-8779-A0A2FD361719}" type="pres">
      <dgm:prSet presAssocID="{47CA6340-9F46-4F0B-84CD-12ABC3BE061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F1631-A1C1-493A-82F0-91ED6F55B821}" type="pres">
      <dgm:prSet presAssocID="{47CA6340-9F46-4F0B-84CD-12ABC3BE061D}" presName="accent_3" presStyleCnt="0"/>
      <dgm:spPr/>
    </dgm:pt>
    <dgm:pt modelId="{01EBFF61-4BBD-4F7F-B306-F4CF351E0690}" type="pres">
      <dgm:prSet presAssocID="{47CA6340-9F46-4F0B-84CD-12ABC3BE061D}" presName="accentRepeatNode" presStyleLbl="solidFgAcc1" presStyleIdx="2" presStyleCnt="6"/>
      <dgm:spPr/>
    </dgm:pt>
    <dgm:pt modelId="{D0913264-D3A6-4B00-A47A-14D993B72E10}" type="pres">
      <dgm:prSet presAssocID="{C069369D-03F9-4AC8-9EB2-94893E8BEBF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DFAC8-4F16-4448-9330-C89422E10218}" type="pres">
      <dgm:prSet presAssocID="{C069369D-03F9-4AC8-9EB2-94893E8BEBF4}" presName="accent_4" presStyleCnt="0"/>
      <dgm:spPr/>
    </dgm:pt>
    <dgm:pt modelId="{0FEAFF03-50C3-4A43-B243-30C00FFA2863}" type="pres">
      <dgm:prSet presAssocID="{C069369D-03F9-4AC8-9EB2-94893E8BEBF4}" presName="accentRepeatNode" presStyleLbl="solidFgAcc1" presStyleIdx="3" presStyleCnt="6"/>
      <dgm:spPr/>
    </dgm:pt>
    <dgm:pt modelId="{ED3C003D-F1CA-4DE6-8129-C682286495B3}" type="pres">
      <dgm:prSet presAssocID="{D0EB1A8C-87FE-4B01-B79D-1A5EE866491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10B52-4AEE-46B0-89D4-FD7EFC61FED4}" type="pres">
      <dgm:prSet presAssocID="{D0EB1A8C-87FE-4B01-B79D-1A5EE8664912}" presName="accent_5" presStyleCnt="0"/>
      <dgm:spPr/>
    </dgm:pt>
    <dgm:pt modelId="{562B84D0-E6AA-47A4-8A63-BA95D70C60D5}" type="pres">
      <dgm:prSet presAssocID="{D0EB1A8C-87FE-4B01-B79D-1A5EE8664912}" presName="accentRepeatNode" presStyleLbl="solidFgAcc1" presStyleIdx="4" presStyleCnt="6"/>
      <dgm:spPr/>
    </dgm:pt>
    <dgm:pt modelId="{186D06D1-1CFD-4142-A2D6-AF6DEAC942AC}" type="pres">
      <dgm:prSet presAssocID="{C54B2AF4-2923-415D-B862-3A673574C1B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5F3B2-A108-42ED-A556-70D45A1A3582}" type="pres">
      <dgm:prSet presAssocID="{C54B2AF4-2923-415D-B862-3A673574C1B0}" presName="accent_6" presStyleCnt="0"/>
      <dgm:spPr/>
    </dgm:pt>
    <dgm:pt modelId="{ACD49B86-5591-473D-B28B-F32544623D0B}" type="pres">
      <dgm:prSet presAssocID="{C54B2AF4-2923-415D-B862-3A673574C1B0}" presName="accentRepeatNode" presStyleLbl="solidFgAcc1" presStyleIdx="5" presStyleCnt="6"/>
      <dgm:spPr/>
    </dgm:pt>
  </dgm:ptLst>
  <dgm:cxnLst>
    <dgm:cxn modelId="{D63140B7-4B02-41DC-B8EE-E32A0F1F3DDC}" srcId="{2191D636-5DD2-4582-8299-2722685869F6}" destId="{F94CCDE6-6A09-4842-A643-4F88EFC8E6E4}" srcOrd="0" destOrd="0" parTransId="{B2424FE1-4491-4F55-970A-91B643DF92D9}" sibTransId="{A497CB42-034C-4B02-8668-71F08BF6F207}"/>
    <dgm:cxn modelId="{6D9ADCE8-FC7D-4DBB-AEBC-81BCFDB357EF}" srcId="{2191D636-5DD2-4582-8299-2722685869F6}" destId="{47CA6340-9F46-4F0B-84CD-12ABC3BE061D}" srcOrd="2" destOrd="0" parTransId="{220B83DE-3E8A-4327-B268-FC19B6EB1BBE}" sibTransId="{540F068D-4551-4E1A-8515-34F0B8A9A33D}"/>
    <dgm:cxn modelId="{0B43CD70-EA49-43CC-9F59-DCE8148A9058}" srcId="{2191D636-5DD2-4582-8299-2722685869F6}" destId="{6E0EC9E4-60E8-4191-8DBB-B844FE7A83F0}" srcOrd="1" destOrd="0" parTransId="{AC81D211-AC18-4054-A17C-76F2EB8FB8B8}" sibTransId="{56ED9C6C-363F-47FF-9A47-E96FC3484212}"/>
    <dgm:cxn modelId="{9A3022D9-4883-434F-AB19-08448B91A532}" type="presOf" srcId="{A497CB42-034C-4B02-8668-71F08BF6F207}" destId="{BF6179FD-90CD-4C23-B0B1-E9E2469D61E9}" srcOrd="0" destOrd="0" presId="urn:microsoft.com/office/officeart/2008/layout/VerticalCurvedList"/>
    <dgm:cxn modelId="{4BE93CBB-4BA1-4C1B-9373-2E0868375286}" type="presOf" srcId="{47CA6340-9F46-4F0B-84CD-12ABC3BE061D}" destId="{5630BCA9-72A5-43D6-8779-A0A2FD361719}" srcOrd="0" destOrd="0" presId="urn:microsoft.com/office/officeart/2008/layout/VerticalCurvedList"/>
    <dgm:cxn modelId="{BD97A8E0-4B90-4DBF-BB0F-5C39869D2311}" type="presOf" srcId="{F94CCDE6-6A09-4842-A643-4F88EFC8E6E4}" destId="{11F2A42D-F811-49E0-B875-443003769468}" srcOrd="0" destOrd="0" presId="urn:microsoft.com/office/officeart/2008/layout/VerticalCurvedList"/>
    <dgm:cxn modelId="{831F432F-AF30-4689-B7E1-44955C854904}" type="presOf" srcId="{D0EB1A8C-87FE-4B01-B79D-1A5EE8664912}" destId="{ED3C003D-F1CA-4DE6-8129-C682286495B3}" srcOrd="0" destOrd="0" presId="urn:microsoft.com/office/officeart/2008/layout/VerticalCurvedList"/>
    <dgm:cxn modelId="{429478A2-E0DC-4E0F-AD5A-68501AD597C6}" type="presOf" srcId="{6E0EC9E4-60E8-4191-8DBB-B844FE7A83F0}" destId="{2191BC4C-14EC-4D05-B69F-3BE366440084}" srcOrd="0" destOrd="0" presId="urn:microsoft.com/office/officeart/2008/layout/VerticalCurvedList"/>
    <dgm:cxn modelId="{72C3C073-45BD-4868-8396-FA5AE4C35F5C}" srcId="{2191D636-5DD2-4582-8299-2722685869F6}" destId="{D0EB1A8C-87FE-4B01-B79D-1A5EE8664912}" srcOrd="4" destOrd="0" parTransId="{01003F71-3C96-448C-8776-709C4A7A5E0E}" sibTransId="{EFAE8EC3-0D8D-4FBC-BC86-435837302E32}"/>
    <dgm:cxn modelId="{CF063FF1-2192-4FD4-B98F-633FDAAF0787}" type="presOf" srcId="{C54B2AF4-2923-415D-B862-3A673574C1B0}" destId="{186D06D1-1CFD-4142-A2D6-AF6DEAC942AC}" srcOrd="0" destOrd="0" presId="urn:microsoft.com/office/officeart/2008/layout/VerticalCurvedList"/>
    <dgm:cxn modelId="{805A7169-4764-4ACD-93D9-00A0151A7CB1}" type="presOf" srcId="{C069369D-03F9-4AC8-9EB2-94893E8BEBF4}" destId="{D0913264-D3A6-4B00-A47A-14D993B72E10}" srcOrd="0" destOrd="0" presId="urn:microsoft.com/office/officeart/2008/layout/VerticalCurvedList"/>
    <dgm:cxn modelId="{D6F6E4B8-70ED-4E58-B977-9DF9967FFDDC}" srcId="{2191D636-5DD2-4582-8299-2722685869F6}" destId="{C54B2AF4-2923-415D-B862-3A673574C1B0}" srcOrd="5" destOrd="0" parTransId="{8F75C9E3-D24E-4F10-9D78-4080E638CD45}" sibTransId="{158F4042-ECA1-4DF0-A966-7FF476214DC2}"/>
    <dgm:cxn modelId="{F851DD1D-0F6D-4DC0-8910-4C11A1463B70}" srcId="{2191D636-5DD2-4582-8299-2722685869F6}" destId="{C069369D-03F9-4AC8-9EB2-94893E8BEBF4}" srcOrd="3" destOrd="0" parTransId="{F5CF3B52-AC40-4127-B838-014A03874F50}" sibTransId="{BB1FE4D3-8759-4C11-B757-F412C9820B12}"/>
    <dgm:cxn modelId="{28D0D62C-6466-44EE-BAB5-C11F895B73B2}" type="presOf" srcId="{2191D636-5DD2-4582-8299-2722685869F6}" destId="{FFE8447B-E6A2-4925-B88C-6628DD994B5E}" srcOrd="0" destOrd="0" presId="urn:microsoft.com/office/officeart/2008/layout/VerticalCurvedList"/>
    <dgm:cxn modelId="{C4F32D74-9597-4E20-9173-7233C0BF1EF0}" type="presParOf" srcId="{FFE8447B-E6A2-4925-B88C-6628DD994B5E}" destId="{D960B326-DFF0-4A3B-9415-C43C58E7C017}" srcOrd="0" destOrd="0" presId="urn:microsoft.com/office/officeart/2008/layout/VerticalCurvedList"/>
    <dgm:cxn modelId="{FACAE9DD-4192-49C7-A749-64BC4D3F8909}" type="presParOf" srcId="{D960B326-DFF0-4A3B-9415-C43C58E7C017}" destId="{D4E30A46-01F8-4094-BBDE-5A5FF4910D3A}" srcOrd="0" destOrd="0" presId="urn:microsoft.com/office/officeart/2008/layout/VerticalCurvedList"/>
    <dgm:cxn modelId="{FF00746F-2DDE-44AE-96E8-B52429A5AC33}" type="presParOf" srcId="{D4E30A46-01F8-4094-BBDE-5A5FF4910D3A}" destId="{0384749F-EE5A-4E59-8EDF-75EC6261399E}" srcOrd="0" destOrd="0" presId="urn:microsoft.com/office/officeart/2008/layout/VerticalCurvedList"/>
    <dgm:cxn modelId="{2C1905FA-0FA4-49B9-999E-AE05D2DF33C6}" type="presParOf" srcId="{D4E30A46-01F8-4094-BBDE-5A5FF4910D3A}" destId="{BF6179FD-90CD-4C23-B0B1-E9E2469D61E9}" srcOrd="1" destOrd="0" presId="urn:microsoft.com/office/officeart/2008/layout/VerticalCurvedList"/>
    <dgm:cxn modelId="{154466F2-8BAD-49E9-BA8E-6EC784E0FF71}" type="presParOf" srcId="{D4E30A46-01F8-4094-BBDE-5A5FF4910D3A}" destId="{F6D79263-B81C-44A3-8907-187A23009825}" srcOrd="2" destOrd="0" presId="urn:microsoft.com/office/officeart/2008/layout/VerticalCurvedList"/>
    <dgm:cxn modelId="{F6D10549-EDBB-4829-A84B-DA9F1BC681CE}" type="presParOf" srcId="{D4E30A46-01F8-4094-BBDE-5A5FF4910D3A}" destId="{F82C8274-6135-44C0-BC03-EB49B85929E5}" srcOrd="3" destOrd="0" presId="urn:microsoft.com/office/officeart/2008/layout/VerticalCurvedList"/>
    <dgm:cxn modelId="{9C8F341D-4928-405D-89E6-FFB2A82D4BCD}" type="presParOf" srcId="{D960B326-DFF0-4A3B-9415-C43C58E7C017}" destId="{11F2A42D-F811-49E0-B875-443003769468}" srcOrd="1" destOrd="0" presId="urn:microsoft.com/office/officeart/2008/layout/VerticalCurvedList"/>
    <dgm:cxn modelId="{3BEE4F36-B553-45F9-9BA4-10BCEFF16604}" type="presParOf" srcId="{D960B326-DFF0-4A3B-9415-C43C58E7C017}" destId="{70DE1844-FF9F-4F4D-B5AC-649B48F8175D}" srcOrd="2" destOrd="0" presId="urn:microsoft.com/office/officeart/2008/layout/VerticalCurvedList"/>
    <dgm:cxn modelId="{C273D345-1689-4481-9F4B-12DD21E4AAB7}" type="presParOf" srcId="{70DE1844-FF9F-4F4D-B5AC-649B48F8175D}" destId="{2731D5A7-4BA9-452E-A3B4-64DD0DA7E49B}" srcOrd="0" destOrd="0" presId="urn:microsoft.com/office/officeart/2008/layout/VerticalCurvedList"/>
    <dgm:cxn modelId="{18D623DD-6F8E-48BE-9922-840E99843AD3}" type="presParOf" srcId="{D960B326-DFF0-4A3B-9415-C43C58E7C017}" destId="{2191BC4C-14EC-4D05-B69F-3BE366440084}" srcOrd="3" destOrd="0" presId="urn:microsoft.com/office/officeart/2008/layout/VerticalCurvedList"/>
    <dgm:cxn modelId="{7D30BE48-B70F-42FE-A626-425F43872EA5}" type="presParOf" srcId="{D960B326-DFF0-4A3B-9415-C43C58E7C017}" destId="{B8211251-DC47-4A6E-B686-AD953322426B}" srcOrd="4" destOrd="0" presId="urn:microsoft.com/office/officeart/2008/layout/VerticalCurvedList"/>
    <dgm:cxn modelId="{20436D72-9B97-4E5A-88D7-E14B74039071}" type="presParOf" srcId="{B8211251-DC47-4A6E-B686-AD953322426B}" destId="{D2BBA344-0A79-4A68-A18B-1824A25D3643}" srcOrd="0" destOrd="0" presId="urn:microsoft.com/office/officeart/2008/layout/VerticalCurvedList"/>
    <dgm:cxn modelId="{0C04BD0B-3351-43CF-A51D-5609DA9E22D0}" type="presParOf" srcId="{D960B326-DFF0-4A3B-9415-C43C58E7C017}" destId="{5630BCA9-72A5-43D6-8779-A0A2FD361719}" srcOrd="5" destOrd="0" presId="urn:microsoft.com/office/officeart/2008/layout/VerticalCurvedList"/>
    <dgm:cxn modelId="{11309BAA-6479-4030-B78D-7B95CDCD3924}" type="presParOf" srcId="{D960B326-DFF0-4A3B-9415-C43C58E7C017}" destId="{378F1631-A1C1-493A-82F0-91ED6F55B821}" srcOrd="6" destOrd="0" presId="urn:microsoft.com/office/officeart/2008/layout/VerticalCurvedList"/>
    <dgm:cxn modelId="{82C8911E-ED80-4106-B9F2-91DF1427727B}" type="presParOf" srcId="{378F1631-A1C1-493A-82F0-91ED6F55B821}" destId="{01EBFF61-4BBD-4F7F-B306-F4CF351E0690}" srcOrd="0" destOrd="0" presId="urn:microsoft.com/office/officeart/2008/layout/VerticalCurvedList"/>
    <dgm:cxn modelId="{4A7856C3-EDF1-4CE5-8171-EC8491621957}" type="presParOf" srcId="{D960B326-DFF0-4A3B-9415-C43C58E7C017}" destId="{D0913264-D3A6-4B00-A47A-14D993B72E10}" srcOrd="7" destOrd="0" presId="urn:microsoft.com/office/officeart/2008/layout/VerticalCurvedList"/>
    <dgm:cxn modelId="{AC483A42-AA5F-4A78-81D4-8A10FEA12F58}" type="presParOf" srcId="{D960B326-DFF0-4A3B-9415-C43C58E7C017}" destId="{EF0DFAC8-4F16-4448-9330-C89422E10218}" srcOrd="8" destOrd="0" presId="urn:microsoft.com/office/officeart/2008/layout/VerticalCurvedList"/>
    <dgm:cxn modelId="{7B81F424-A389-454B-B307-6F7ED068F235}" type="presParOf" srcId="{EF0DFAC8-4F16-4448-9330-C89422E10218}" destId="{0FEAFF03-50C3-4A43-B243-30C00FFA2863}" srcOrd="0" destOrd="0" presId="urn:microsoft.com/office/officeart/2008/layout/VerticalCurvedList"/>
    <dgm:cxn modelId="{9E7E69ED-0999-44E3-9B44-746466214E80}" type="presParOf" srcId="{D960B326-DFF0-4A3B-9415-C43C58E7C017}" destId="{ED3C003D-F1CA-4DE6-8129-C682286495B3}" srcOrd="9" destOrd="0" presId="urn:microsoft.com/office/officeart/2008/layout/VerticalCurvedList"/>
    <dgm:cxn modelId="{8FBF3B4C-1B3F-44A4-B23E-64137CE91E88}" type="presParOf" srcId="{D960B326-DFF0-4A3B-9415-C43C58E7C017}" destId="{85310B52-4AEE-46B0-89D4-FD7EFC61FED4}" srcOrd="10" destOrd="0" presId="urn:microsoft.com/office/officeart/2008/layout/VerticalCurvedList"/>
    <dgm:cxn modelId="{9732C4DA-EA75-43E3-B81A-DCBEF0646B9F}" type="presParOf" srcId="{85310B52-4AEE-46B0-89D4-FD7EFC61FED4}" destId="{562B84D0-E6AA-47A4-8A63-BA95D70C60D5}" srcOrd="0" destOrd="0" presId="urn:microsoft.com/office/officeart/2008/layout/VerticalCurvedList"/>
    <dgm:cxn modelId="{9BFBD4D6-C839-4A8A-A156-2DB6D8FBA1DE}" type="presParOf" srcId="{D960B326-DFF0-4A3B-9415-C43C58E7C017}" destId="{186D06D1-1CFD-4142-A2D6-AF6DEAC942AC}" srcOrd="11" destOrd="0" presId="urn:microsoft.com/office/officeart/2008/layout/VerticalCurvedList"/>
    <dgm:cxn modelId="{EB6E44CE-F59A-412B-B44A-A9544D70A616}" type="presParOf" srcId="{D960B326-DFF0-4A3B-9415-C43C58E7C017}" destId="{A7A5F3B2-A108-42ED-A556-70D45A1A3582}" srcOrd="12" destOrd="0" presId="urn:microsoft.com/office/officeart/2008/layout/VerticalCurvedList"/>
    <dgm:cxn modelId="{73BC10BC-39D5-40F8-BC7F-3EC596086457}" type="presParOf" srcId="{A7A5F3B2-A108-42ED-A556-70D45A1A3582}" destId="{ACD49B86-5591-473D-B28B-F32544623D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564D2-8C55-4BA4-A760-0FF965556A63}">
      <dsp:nvSpPr>
        <dsp:cNvPr id="0" name=""/>
        <dsp:cNvSpPr/>
      </dsp:nvSpPr>
      <dsp:spPr>
        <a:xfrm>
          <a:off x="522870" y="144018"/>
          <a:ext cx="2746197" cy="27461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58D4C-339C-47BA-A96B-0D64A1BD0D90}">
      <dsp:nvSpPr>
        <dsp:cNvPr id="0" name=""/>
        <dsp:cNvSpPr/>
      </dsp:nvSpPr>
      <dsp:spPr>
        <a:xfrm rot="21374640" flipV="1">
          <a:off x="2128899" y="1767375"/>
          <a:ext cx="49454" cy="457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10800000">
        <a:off x="2128899" y="1767375"/>
        <a:ext cx="49454" cy="45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1E85-1B7B-46A6-9622-2D617AAFCB76}">
      <dsp:nvSpPr>
        <dsp:cNvPr id="0" name=""/>
        <dsp:cNvSpPr/>
      </dsp:nvSpPr>
      <dsp:spPr>
        <a:xfrm rot="5400000">
          <a:off x="933717" y="673479"/>
          <a:ext cx="579715" cy="6599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6FC92-52D0-4095-8A13-95E339A852C2}">
      <dsp:nvSpPr>
        <dsp:cNvPr id="0" name=""/>
        <dsp:cNvSpPr/>
      </dsp:nvSpPr>
      <dsp:spPr>
        <a:xfrm>
          <a:off x="780128" y="30853"/>
          <a:ext cx="975898" cy="68309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Research </a:t>
          </a:r>
        </a:p>
      </dsp:txBody>
      <dsp:txXfrm>
        <a:off x="813480" y="64205"/>
        <a:ext cx="909194" cy="616393"/>
      </dsp:txXfrm>
    </dsp:sp>
    <dsp:sp modelId="{5B7F6A08-0AEF-4389-ACB2-F4CC9BD48CAD}">
      <dsp:nvSpPr>
        <dsp:cNvPr id="0" name=""/>
        <dsp:cNvSpPr/>
      </dsp:nvSpPr>
      <dsp:spPr>
        <a:xfrm>
          <a:off x="1756027" y="96002"/>
          <a:ext cx="709775" cy="5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286F7-94C3-43D7-A66E-7F43AE9EC4E3}">
      <dsp:nvSpPr>
        <dsp:cNvPr id="0" name=""/>
        <dsp:cNvSpPr/>
      </dsp:nvSpPr>
      <dsp:spPr>
        <a:xfrm rot="5400000">
          <a:off x="1742841" y="1440823"/>
          <a:ext cx="579715" cy="6599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633395"/>
            <a:satOff val="5215"/>
            <a:lumOff val="28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CCCE7-006A-4C5C-BFC1-DBE5D34B5CCE}">
      <dsp:nvSpPr>
        <dsp:cNvPr id="0" name=""/>
        <dsp:cNvSpPr/>
      </dsp:nvSpPr>
      <dsp:spPr>
        <a:xfrm>
          <a:off x="1589252" y="798197"/>
          <a:ext cx="975898" cy="683097"/>
        </a:xfrm>
        <a:prstGeom prst="roundRect">
          <a:avLst>
            <a:gd name="adj" fmla="val 16670"/>
          </a:avLst>
        </a:prstGeom>
        <a:solidFill>
          <a:schemeClr val="accent5">
            <a:hueOff val="364327"/>
            <a:satOff val="3904"/>
            <a:lumOff val="1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Understanding the current drawbacks of platforms.</a:t>
          </a:r>
        </a:p>
      </dsp:txBody>
      <dsp:txXfrm>
        <a:off x="1622604" y="831549"/>
        <a:ext cx="909194" cy="616393"/>
      </dsp:txXfrm>
    </dsp:sp>
    <dsp:sp modelId="{6BEA328C-5958-4716-B589-85B6D0652112}">
      <dsp:nvSpPr>
        <dsp:cNvPr id="0" name=""/>
        <dsp:cNvSpPr/>
      </dsp:nvSpPr>
      <dsp:spPr>
        <a:xfrm>
          <a:off x="2565151" y="863346"/>
          <a:ext cx="709775" cy="5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E8DB4-78B3-4D3B-8CDC-6C7692089927}">
      <dsp:nvSpPr>
        <dsp:cNvPr id="0" name=""/>
        <dsp:cNvSpPr/>
      </dsp:nvSpPr>
      <dsp:spPr>
        <a:xfrm rot="5400000">
          <a:off x="2551965" y="2208167"/>
          <a:ext cx="579715" cy="6599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266790"/>
            <a:satOff val="10429"/>
            <a:lumOff val="57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B6123-C8EE-4B6F-AC1E-5BD6A5645BFC}">
      <dsp:nvSpPr>
        <dsp:cNvPr id="0" name=""/>
        <dsp:cNvSpPr/>
      </dsp:nvSpPr>
      <dsp:spPr>
        <a:xfrm>
          <a:off x="2398376" y="1565541"/>
          <a:ext cx="975898" cy="683097"/>
        </a:xfrm>
        <a:prstGeom prst="roundRect">
          <a:avLst>
            <a:gd name="adj" fmla="val 16670"/>
          </a:avLst>
        </a:prstGeom>
        <a:solidFill>
          <a:schemeClr val="accent5">
            <a:hueOff val="728655"/>
            <a:satOff val="7807"/>
            <a:lumOff val="2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Data Collection And Model Training</a:t>
          </a:r>
        </a:p>
      </dsp:txBody>
      <dsp:txXfrm>
        <a:off x="2431728" y="1598893"/>
        <a:ext cx="909194" cy="616393"/>
      </dsp:txXfrm>
    </dsp:sp>
    <dsp:sp modelId="{26E45B72-D369-4EE9-A6B9-1D56A64C498B}">
      <dsp:nvSpPr>
        <dsp:cNvPr id="0" name=""/>
        <dsp:cNvSpPr/>
      </dsp:nvSpPr>
      <dsp:spPr>
        <a:xfrm>
          <a:off x="3374275" y="1630690"/>
          <a:ext cx="709775" cy="5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2E76-3976-41D9-9830-3D5935FA6260}">
      <dsp:nvSpPr>
        <dsp:cNvPr id="0" name=""/>
        <dsp:cNvSpPr/>
      </dsp:nvSpPr>
      <dsp:spPr>
        <a:xfrm rot="5400000">
          <a:off x="3361089" y="2975511"/>
          <a:ext cx="579715" cy="6599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1900186"/>
            <a:satOff val="15644"/>
            <a:lumOff val="8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BA2DD-4702-4C5F-B16C-293AA5ACA0D3}">
      <dsp:nvSpPr>
        <dsp:cNvPr id="0" name=""/>
        <dsp:cNvSpPr/>
      </dsp:nvSpPr>
      <dsp:spPr>
        <a:xfrm>
          <a:off x="3207499" y="2332885"/>
          <a:ext cx="975898" cy="683097"/>
        </a:xfrm>
        <a:prstGeom prst="roundRect">
          <a:avLst>
            <a:gd name="adj" fmla="val 16670"/>
          </a:avLst>
        </a:prstGeom>
        <a:solidFill>
          <a:schemeClr val="accent5">
            <a:hueOff val="1092982"/>
            <a:satOff val="11711"/>
            <a:lumOff val="3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Backend</a:t>
          </a:r>
        </a:p>
      </dsp:txBody>
      <dsp:txXfrm>
        <a:off x="3240851" y="2366237"/>
        <a:ext cx="909194" cy="616393"/>
      </dsp:txXfrm>
    </dsp:sp>
    <dsp:sp modelId="{8842237A-B856-4E7A-A457-78A0FD9DC097}">
      <dsp:nvSpPr>
        <dsp:cNvPr id="0" name=""/>
        <dsp:cNvSpPr/>
      </dsp:nvSpPr>
      <dsp:spPr>
        <a:xfrm>
          <a:off x="4183398" y="2398034"/>
          <a:ext cx="709775" cy="5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986B-94AC-4FFF-BFC5-53665BB473D8}">
      <dsp:nvSpPr>
        <dsp:cNvPr id="0" name=""/>
        <dsp:cNvSpPr/>
      </dsp:nvSpPr>
      <dsp:spPr>
        <a:xfrm rot="5400000">
          <a:off x="4170213" y="3742855"/>
          <a:ext cx="579715" cy="6599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2533581"/>
            <a:satOff val="20858"/>
            <a:lumOff val="114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5C545-3806-4460-A0B9-3E075625DF7B}">
      <dsp:nvSpPr>
        <dsp:cNvPr id="0" name=""/>
        <dsp:cNvSpPr/>
      </dsp:nvSpPr>
      <dsp:spPr>
        <a:xfrm>
          <a:off x="4016623" y="3100229"/>
          <a:ext cx="975898" cy="683097"/>
        </a:xfrm>
        <a:prstGeom prst="roundRect">
          <a:avLst>
            <a:gd name="adj" fmla="val 16670"/>
          </a:avLst>
        </a:prstGeom>
        <a:solidFill>
          <a:schemeClr val="accent5">
            <a:hueOff val="1457309"/>
            <a:satOff val="15614"/>
            <a:lumOff val="5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Developing UI Front End</a:t>
          </a:r>
        </a:p>
      </dsp:txBody>
      <dsp:txXfrm>
        <a:off x="4049975" y="3133581"/>
        <a:ext cx="909194" cy="616393"/>
      </dsp:txXfrm>
    </dsp:sp>
    <dsp:sp modelId="{BCC8E99C-52A0-4F1E-8247-699B71A2B79B}">
      <dsp:nvSpPr>
        <dsp:cNvPr id="0" name=""/>
        <dsp:cNvSpPr/>
      </dsp:nvSpPr>
      <dsp:spPr>
        <a:xfrm>
          <a:off x="4992522" y="3165378"/>
          <a:ext cx="709775" cy="55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E3FB9-6A85-4187-B698-81434CDA8D8F}">
      <dsp:nvSpPr>
        <dsp:cNvPr id="0" name=""/>
        <dsp:cNvSpPr/>
      </dsp:nvSpPr>
      <dsp:spPr>
        <a:xfrm>
          <a:off x="4825747" y="3867573"/>
          <a:ext cx="975898" cy="683097"/>
        </a:xfrm>
        <a:prstGeom prst="roundRect">
          <a:avLst>
            <a:gd name="adj" fmla="val 16670"/>
          </a:avLst>
        </a:prstGeom>
        <a:solidFill>
          <a:schemeClr val="accent5">
            <a:hueOff val="1821637"/>
            <a:satOff val="19518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Documentation</a:t>
          </a:r>
        </a:p>
      </dsp:txBody>
      <dsp:txXfrm>
        <a:off x="4859099" y="3900925"/>
        <a:ext cx="909194" cy="616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179FD-90CD-4C23-B0B1-E9E2469D61E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2A42D-F811-49E0-B875-443003769468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Python</a:t>
          </a:r>
          <a:endParaRPr lang="en-US" sz="2200" kern="1200" dirty="0"/>
        </a:p>
      </dsp:txBody>
      <dsp:txXfrm>
        <a:off x="328048" y="214010"/>
        <a:ext cx="5712764" cy="427857"/>
      </dsp:txXfrm>
    </dsp:sp>
    <dsp:sp modelId="{2731D5A7-4BA9-452E-A3B4-64DD0DA7E49B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191BC4C-14EC-4D05-B69F-3BE366440084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gradFill rotWithShape="0">
          <a:gsLst>
            <a:gs pos="0">
              <a:schemeClr val="accent4">
                <a:hueOff val="919515"/>
                <a:satOff val="564"/>
                <a:lumOff val="-1451"/>
                <a:alphaOff val="0"/>
                <a:tint val="50000"/>
                <a:satMod val="300000"/>
              </a:schemeClr>
            </a:gs>
            <a:gs pos="35000">
              <a:schemeClr val="accent4">
                <a:hueOff val="919515"/>
                <a:satOff val="564"/>
                <a:lumOff val="-1451"/>
                <a:alphaOff val="0"/>
                <a:tint val="37000"/>
                <a:satMod val="300000"/>
              </a:schemeClr>
            </a:gs>
            <a:gs pos="100000">
              <a:schemeClr val="accent4">
                <a:hueOff val="919515"/>
                <a:satOff val="564"/>
                <a:lumOff val="-1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Pandas</a:t>
          </a:r>
          <a:endParaRPr lang="en-US" sz="2200" kern="1200" dirty="0"/>
        </a:p>
      </dsp:txBody>
      <dsp:txXfrm>
        <a:off x="679991" y="855715"/>
        <a:ext cx="5360822" cy="427857"/>
      </dsp:txXfrm>
    </dsp:sp>
    <dsp:sp modelId="{D2BBA344-0A79-4A68-A18B-1824A25D3643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919515"/>
              <a:satOff val="564"/>
              <a:lumOff val="-1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630BCA9-72A5-43D6-8779-A0A2FD361719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gradFill rotWithShape="0">
          <a:gsLst>
            <a:gs pos="0">
              <a:schemeClr val="accent4">
                <a:hueOff val="1839029"/>
                <a:satOff val="1128"/>
                <a:lumOff val="-2902"/>
                <a:alphaOff val="0"/>
                <a:tint val="50000"/>
                <a:satMod val="300000"/>
              </a:schemeClr>
            </a:gs>
            <a:gs pos="35000">
              <a:schemeClr val="accent4">
                <a:hueOff val="1839029"/>
                <a:satOff val="1128"/>
                <a:lumOff val="-2902"/>
                <a:alphaOff val="0"/>
                <a:tint val="37000"/>
                <a:satMod val="300000"/>
              </a:schemeClr>
            </a:gs>
            <a:gs pos="100000">
              <a:schemeClr val="accent4">
                <a:hueOff val="1839029"/>
                <a:satOff val="1128"/>
                <a:lumOff val="-2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Plotly</a:t>
          </a:r>
          <a:endParaRPr lang="en-US" sz="2200" kern="1200" dirty="0"/>
        </a:p>
      </dsp:txBody>
      <dsp:txXfrm>
        <a:off x="840925" y="1497421"/>
        <a:ext cx="5199888" cy="427857"/>
      </dsp:txXfrm>
    </dsp:sp>
    <dsp:sp modelId="{01EBFF61-4BBD-4F7F-B306-F4CF351E0690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1839029"/>
              <a:satOff val="1128"/>
              <a:lumOff val="-2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0913264-D3A6-4B00-A47A-14D993B72E10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gradFill rotWithShape="0">
          <a:gsLst>
            <a:gs pos="0">
              <a:schemeClr val="accent4">
                <a:hueOff val="2758544"/>
                <a:satOff val="1692"/>
                <a:lumOff val="-4352"/>
                <a:alphaOff val="0"/>
                <a:tint val="50000"/>
                <a:satMod val="300000"/>
              </a:schemeClr>
            </a:gs>
            <a:gs pos="35000">
              <a:schemeClr val="accent4">
                <a:hueOff val="2758544"/>
                <a:satOff val="1692"/>
                <a:lumOff val="-4352"/>
                <a:alphaOff val="0"/>
                <a:tint val="37000"/>
                <a:satMod val="300000"/>
              </a:schemeClr>
            </a:gs>
            <a:gs pos="100000">
              <a:schemeClr val="accent4">
                <a:hueOff val="2758544"/>
                <a:satOff val="1692"/>
                <a:lumOff val="-43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Streamlit</a:t>
          </a:r>
          <a:endParaRPr lang="en-US" sz="2200" kern="1200" dirty="0"/>
        </a:p>
      </dsp:txBody>
      <dsp:txXfrm>
        <a:off x="840925" y="2138720"/>
        <a:ext cx="5199888" cy="427857"/>
      </dsp:txXfrm>
    </dsp:sp>
    <dsp:sp modelId="{0FEAFF03-50C3-4A43-B243-30C00FFA2863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2758544"/>
              <a:satOff val="1692"/>
              <a:lumOff val="-43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3C003D-F1CA-4DE6-8129-C682286495B3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gradFill rotWithShape="0">
          <a:gsLst>
            <a:gs pos="0">
              <a:schemeClr val="accent4">
                <a:hueOff val="3678058"/>
                <a:satOff val="2256"/>
                <a:lumOff val="-5803"/>
                <a:alphaOff val="0"/>
                <a:tint val="50000"/>
                <a:satMod val="300000"/>
              </a:schemeClr>
            </a:gs>
            <a:gs pos="35000">
              <a:schemeClr val="accent4">
                <a:hueOff val="3678058"/>
                <a:satOff val="2256"/>
                <a:lumOff val="-5803"/>
                <a:alphaOff val="0"/>
                <a:tint val="37000"/>
                <a:satMod val="300000"/>
              </a:schemeClr>
            </a:gs>
            <a:gs pos="100000">
              <a:schemeClr val="accent4">
                <a:hueOff val="3678058"/>
                <a:satOff val="2256"/>
                <a:lumOff val="-580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HTML</a:t>
          </a:r>
          <a:endParaRPr lang="en-US" sz="2200" kern="1200" dirty="0"/>
        </a:p>
      </dsp:txBody>
      <dsp:txXfrm>
        <a:off x="679991" y="2780426"/>
        <a:ext cx="5360822" cy="427857"/>
      </dsp:txXfrm>
    </dsp:sp>
    <dsp:sp modelId="{562B84D0-E6AA-47A4-8A63-BA95D70C60D5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3678058"/>
              <a:satOff val="2256"/>
              <a:lumOff val="-5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86D06D1-1CFD-4142-A2D6-AF6DEAC942AC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gradFill rotWithShape="0">
          <a:gsLst>
            <a:gs pos="0">
              <a:schemeClr val="accent4">
                <a:hueOff val="4597573"/>
                <a:satOff val="2820"/>
                <a:lumOff val="-7254"/>
                <a:alphaOff val="0"/>
                <a:tint val="50000"/>
                <a:satMod val="300000"/>
              </a:schemeClr>
            </a:gs>
            <a:gs pos="35000">
              <a:schemeClr val="accent4">
                <a:hueOff val="4597573"/>
                <a:satOff val="2820"/>
                <a:lumOff val="-7254"/>
                <a:alphaOff val="0"/>
                <a:tint val="37000"/>
                <a:satMod val="300000"/>
              </a:schemeClr>
            </a:gs>
            <a:gs pos="100000">
              <a:schemeClr val="accent4">
                <a:hueOff val="4597573"/>
                <a:satOff val="2820"/>
                <a:lumOff val="-72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CSS</a:t>
          </a:r>
          <a:endParaRPr lang="en-US" sz="2200" kern="1200" dirty="0"/>
        </a:p>
      </dsp:txBody>
      <dsp:txXfrm>
        <a:off x="328048" y="3422131"/>
        <a:ext cx="5712764" cy="427857"/>
      </dsp:txXfrm>
    </dsp:sp>
    <dsp:sp modelId="{ACD49B86-5591-473D-B28B-F32544623D0B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4597573"/>
              <a:satOff val="2820"/>
              <a:lumOff val="-72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=""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=""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=""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=""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=""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=""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=""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=""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=""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=""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=""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=""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=""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=""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=""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=""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=""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=""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=""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=""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=""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=""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=""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=""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=""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=""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=""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=""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=""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=""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=""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=""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=""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=""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=""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=""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=""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=""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=""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=""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=""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=""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=""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=""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=""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=""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=""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=""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=""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=""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=""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=""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=""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=""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=""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=""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=""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=""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=""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=""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=""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=""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=""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=""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=""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=""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=""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=""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=""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=""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=""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=""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=""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=""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=""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=""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=""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=""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=""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=""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=""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=""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=""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=""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=""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=""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=""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=""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=""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=""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=""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=""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=""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=""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=""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=""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=""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=""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=""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=""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=""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=""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=""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=""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=""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=""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=""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=""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=""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=""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=""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=""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=""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www.coursera.org/learn/machine-learning-with-python/home/welcom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Klqn--Mu2p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32" y="1275606"/>
            <a:ext cx="3848291" cy="857250"/>
          </a:xfrm>
        </p:spPr>
        <p:txBody>
          <a:bodyPr/>
          <a:lstStyle/>
          <a:p>
            <a:r>
              <a:rPr lang="en-US" dirty="0" smtClean="0"/>
              <a:t>GUI based Application Framework For Machine </a:t>
            </a:r>
            <a:r>
              <a:rPr lang="en-US" dirty="0"/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25105" y="53394"/>
            <a:ext cx="2088232" cy="45243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</a:t>
            </a:r>
            <a:r>
              <a:rPr lang="en-US" dirty="0" smtClean="0"/>
              <a:t>inor Project On: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pic>
        <p:nvPicPr>
          <p:cNvPr id="5" name="Picture 2" descr="https://lh4.googleusercontent.com/es6YWDGqtE9v9Eq8lw30ApEALtJllr0aOPP-tnILdXZUUe_0ehkAnBdiMQLBskivcNFtUBkhESwO8POOPqSc_xHW8eM2zljz6c8tliVB18Jq-UCRpyRacy_Xo91D0b5XO9OyL8beabk">
            <a:extLst>
              <a:ext uri="{FF2B5EF4-FFF2-40B4-BE49-F238E27FC236}">
                <a16:creationId xmlns="" xmlns:a16="http://schemas.microsoft.com/office/drawing/2014/main" id="{33D6E2A0-B253-46D7-A9E7-A27424E7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8" y="4011910"/>
            <a:ext cx="2860003" cy="5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98473" y="4011910"/>
            <a:ext cx="3145527" cy="576064"/>
          </a:xfrm>
          <a:prstGeom prst="rect">
            <a:avLst/>
          </a:prstGeom>
          <a:solidFill>
            <a:srgbClr val="49C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BY: Aakash Lakhangaonkar</a:t>
            </a:r>
          </a:p>
          <a:p>
            <a:pPr algn="ctr"/>
            <a:r>
              <a:rPr lang="en-US" dirty="0" smtClean="0"/>
              <a:t>(189301168)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69709" y="4491971"/>
            <a:ext cx="239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Under The Guidance Of </a:t>
            </a:r>
          </a:p>
          <a:p>
            <a:pPr algn="ctr"/>
            <a:r>
              <a:rPr lang="en-US" b="1" dirty="0" smtClean="0"/>
              <a:t>Ms. Bali Devi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139702"/>
            <a:ext cx="8229600" cy="857250"/>
          </a:xfrm>
        </p:spPr>
        <p:txBody>
          <a:bodyPr/>
          <a:lstStyle/>
          <a:p>
            <a:r>
              <a:rPr lang="en-US" b="1" u="sng" dirty="0" smtClean="0"/>
              <a:t>Progress: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500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580112" cy="2607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89" y="1"/>
            <a:ext cx="5570795" cy="2607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7607"/>
            <a:ext cx="5364088" cy="2522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47917"/>
            <a:ext cx="5436096" cy="25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779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3657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4" y="2346321"/>
            <a:ext cx="36576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345"/>
            <a:ext cx="36576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346321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9" y="-11855"/>
            <a:ext cx="3657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31" y="74067"/>
            <a:ext cx="36576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9" y="2398299"/>
            <a:ext cx="36576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31" y="2418946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Gantt Chart:</a:t>
            </a:r>
            <a:endParaRPr lang="en-IN" b="1" u="sng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15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Scope: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Input custom dataset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Reinforcement Learning Algorithms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Custom Feature Extraction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Better Interface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 Value Prediction Feature.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42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References: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Machine Learning With Python by IBM </a:t>
            </a:r>
            <a:r>
              <a:rPr lang="en-US" u="sng" dirty="0">
                <a:hlinkClick r:id="rId2"/>
              </a:rPr>
              <a:t>https://www.coursera.org/learn/machine-learning-with-python/home/welcome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hlinkClick r:id="rId3"/>
              </a:rPr>
              <a:t>machinelearningmastery.com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https://www.geeksforgeeks.org/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://streamlit.io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https://youtu.be/Klqn--</a:t>
            </a:r>
            <a:r>
              <a:rPr lang="en-IN" dirty="0" smtClean="0">
                <a:hlinkClick r:id="rId4"/>
              </a:rPr>
              <a:t>Mu2pE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https://www.kaggle.com/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CF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27784" y="1563638"/>
            <a:ext cx="3096344" cy="1944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 flipH="1">
            <a:off x="3298715" y="2351080"/>
            <a:ext cx="175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Thank-You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2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29" y="702965"/>
            <a:ext cx="2180928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6006605"/>
              </p:ext>
            </p:extLst>
          </p:nvPr>
        </p:nvGraphicFramePr>
        <p:xfrm>
          <a:off x="304707" y="1419622"/>
          <a:ext cx="3772172" cy="293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5978"/>
            <a:ext cx="2483768" cy="637580"/>
          </a:xfrm>
          <a:prstGeom prst="rect">
            <a:avLst/>
          </a:prstGeom>
          <a:solidFill>
            <a:srgbClr val="49C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Table Of: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321493"/>
            <a:ext cx="3384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Introduction</a:t>
            </a:r>
          </a:p>
          <a:p>
            <a:pPr marL="742950" lvl="1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Objective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Methodology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Pre-Existing Tools</a:t>
            </a:r>
            <a:endParaRPr lang="en-US" sz="1600" dirty="0" smtClean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Tech Used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Process Diagram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Progress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Gantt Chart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Future Scope</a:t>
            </a: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r>
              <a:rPr lang="en-US" sz="1600" dirty="0" smtClean="0"/>
              <a:t>References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448411" y="459460"/>
            <a:ext cx="17519" cy="43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23478"/>
            <a:ext cx="6829002" cy="857250"/>
          </a:xfrm>
        </p:spPr>
        <p:txBody>
          <a:bodyPr/>
          <a:lstStyle/>
          <a:p>
            <a:r>
              <a:rPr lang="en-US" b="1" u="sng" dirty="0" smtClean="0"/>
              <a:t>Introduction:</a:t>
            </a:r>
            <a:endParaRPr lang="en-IN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907704" y="1059582"/>
            <a:ext cx="6818658" cy="39604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is a Graphical User Interface based framework for machine learning algorithms with predictions and visualization.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would contain built in tools for standard machine learning tasks.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can helpful when you want output from dataset and avoid the pain of writing all the </a:t>
            </a:r>
            <a:r>
              <a:rPr lang="en-US" dirty="0" smtClean="0"/>
              <a:t>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can be widely used in teaching, research and industrial applications in the field of healthcare, education, media, manufacturing industries, etc.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4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Algorithms:</a:t>
            </a:r>
            <a:endParaRPr lang="en-US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Classification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454400" y="3651870"/>
            <a:ext cx="2256946" cy="1084773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K-Neighbors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Logistic Regression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Random Forest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Naïve Bayes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SVM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Clustering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28184" y="3579862"/>
            <a:ext cx="2256946" cy="1084773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K-Means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Hierarchical Clustering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Density Based Clustering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5576" y="3723878"/>
            <a:ext cx="2256946" cy="1084773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Linear Regression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Multi-Linear Regression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Non-Linear Regression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Objective: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project 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to develop a Graphical User Interface based application framework which helps users in making prediction models and visualizations for different machine learning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IN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43758"/>
            <a:ext cx="2617034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69768">
            <a:off x="-1404664" y="4257494"/>
            <a:ext cx="6829002" cy="857250"/>
          </a:xfrm>
        </p:spPr>
        <p:txBody>
          <a:bodyPr vert="horz" anchor="b">
            <a:noAutofit/>
          </a:bodyPr>
          <a:lstStyle/>
          <a:p>
            <a:pPr algn="ctr"/>
            <a:r>
              <a:rPr lang="en-US" sz="2900" dirty="0" smtClean="0">
                <a:latin typeface="+mj-lt"/>
                <a:cs typeface="Arial" panose="020B0604020202020204" pitchFamily="34" charset="0"/>
              </a:rPr>
              <a:t>M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E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T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H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O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D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O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L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O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G</a:t>
            </a:r>
            <a:br>
              <a:rPr lang="en-US" sz="2900" dirty="0" smtClean="0">
                <a:latin typeface="+mj-lt"/>
                <a:cs typeface="Arial" panose="020B0604020202020204" pitchFamily="34" charset="0"/>
              </a:rPr>
            </a:br>
            <a:r>
              <a:rPr lang="en-US" sz="2900" dirty="0" smtClean="0">
                <a:latin typeface="+mj-lt"/>
                <a:cs typeface="Arial" panose="020B0604020202020204" pitchFamily="34" charset="0"/>
              </a:rPr>
              <a:t>Y</a:t>
            </a:r>
            <a:endParaRPr lang="en-IN" sz="29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1368193"/>
              </p:ext>
            </p:extLst>
          </p:nvPr>
        </p:nvGraphicFramePr>
        <p:xfrm>
          <a:off x="2562225" y="267494"/>
          <a:ext cx="6581775" cy="45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7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6829002" cy="857250"/>
          </a:xfrm>
        </p:spPr>
        <p:txBody>
          <a:bodyPr/>
          <a:lstStyle/>
          <a:p>
            <a:r>
              <a:rPr lang="en-US" dirty="0" smtClean="0"/>
              <a:t>Pre-Existing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2" y="843559"/>
            <a:ext cx="4099220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7614"/>
            <a:ext cx="4564975" cy="3368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2859783"/>
            <a:ext cx="84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Tinkter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9320" y="1024448"/>
            <a:ext cx="117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WXPython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5" y="5147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70960188"/>
              </p:ext>
            </p:extLst>
          </p:nvPr>
        </p:nvGraphicFramePr>
        <p:xfrm>
          <a:off x="1860376" y="7715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35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4744" y="1563638"/>
            <a:ext cx="8229600" cy="857250"/>
          </a:xfrm>
        </p:spPr>
        <p:txBody>
          <a:bodyPr/>
          <a:lstStyle/>
          <a:p>
            <a:r>
              <a:rPr lang="en-US" dirty="0" smtClean="0"/>
              <a:t>Process Diagram: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-92546"/>
            <a:ext cx="488700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293</TotalTime>
  <Words>274</Words>
  <Application>Microsoft Office PowerPoint</Application>
  <PresentationFormat>On-screen Show (16:9)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1985</vt:lpstr>
      <vt:lpstr>GUI based Application Framework For Machine Learning</vt:lpstr>
      <vt:lpstr>Contents</vt:lpstr>
      <vt:lpstr>Introduction:</vt:lpstr>
      <vt:lpstr>Algorithms:</vt:lpstr>
      <vt:lpstr>Objective:</vt:lpstr>
      <vt:lpstr>M E T H O D O L O G Y</vt:lpstr>
      <vt:lpstr>Pre-Existing Tools</vt:lpstr>
      <vt:lpstr>Technologies Used:</vt:lpstr>
      <vt:lpstr>Process Diagram:</vt:lpstr>
      <vt:lpstr>Progress:</vt:lpstr>
      <vt:lpstr>PowerPoint Presentation</vt:lpstr>
      <vt:lpstr>PowerPoint Presentation</vt:lpstr>
      <vt:lpstr>PowerPoint Presentation</vt:lpstr>
      <vt:lpstr>Gantt Chart:</vt:lpstr>
      <vt:lpstr>Future Scope: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based Application Framework For Machine Learning</dc:title>
  <dc:creator>Aakash Lakhangaonkar</dc:creator>
  <cp:lastModifiedBy>Dell</cp:lastModifiedBy>
  <cp:revision>22</cp:revision>
  <dcterms:created xsi:type="dcterms:W3CDTF">2021-04-12T06:09:20Z</dcterms:created>
  <dcterms:modified xsi:type="dcterms:W3CDTF">2021-06-15T10:39:40Z</dcterms:modified>
</cp:coreProperties>
</file>