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21"/>
  </p:notesMasterIdLst>
  <p:sldIdLst>
    <p:sldId id="475" r:id="rId2"/>
    <p:sldId id="257" r:id="rId3"/>
    <p:sldId id="269" r:id="rId4"/>
    <p:sldId id="477" r:id="rId5"/>
    <p:sldId id="479" r:id="rId6"/>
    <p:sldId id="482" r:id="rId7"/>
    <p:sldId id="478" r:id="rId8"/>
    <p:sldId id="480" r:id="rId9"/>
    <p:sldId id="484" r:id="rId10"/>
    <p:sldId id="485" r:id="rId11"/>
    <p:sldId id="487" r:id="rId12"/>
    <p:sldId id="486" r:id="rId13"/>
    <p:sldId id="488" r:id="rId14"/>
    <p:sldId id="489" r:id="rId15"/>
    <p:sldId id="476" r:id="rId16"/>
    <p:sldId id="270" r:id="rId17"/>
    <p:sldId id="483" r:id="rId18"/>
    <p:sldId id="265" r:id="rId19"/>
    <p:sldId id="266" r:id="rId20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A57EA29A-6475-4E1D-9BFC-FB5A44575C1D}">
          <p14:sldIdLst>
            <p14:sldId id="475"/>
            <p14:sldId id="257"/>
            <p14:sldId id="269"/>
            <p14:sldId id="477"/>
            <p14:sldId id="479"/>
            <p14:sldId id="482"/>
            <p14:sldId id="478"/>
            <p14:sldId id="480"/>
            <p14:sldId id="484"/>
          </p14:sldIdLst>
        </p14:section>
        <p14:section name="Untitled Section" id="{35B3C6D9-7859-4D42-8ADD-2C3075CDC646}">
          <p14:sldIdLst>
            <p14:sldId id="485"/>
            <p14:sldId id="487"/>
            <p14:sldId id="486"/>
            <p14:sldId id="488"/>
            <p14:sldId id="489"/>
            <p14:sldId id="476"/>
            <p14:sldId id="270"/>
            <p14:sldId id="483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47" autoAdjust="0"/>
    <p:restoredTop sz="94434" autoAdjust="0"/>
  </p:normalViewPr>
  <p:slideViewPr>
    <p:cSldViewPr snapToGrid="0">
      <p:cViewPr varScale="1">
        <p:scale>
          <a:sx n="78" d="100"/>
          <a:sy n="78" d="100"/>
        </p:scale>
        <p:origin x="1104" y="67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5/7/2025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CCD96D49-52D6-E266-3F10-8AFD68047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020ABD46-D3F1-0BBE-820B-D05394ED72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35182A09-0861-82A3-736E-CBEB0B7D0B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7532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802D6882-F487-2BBE-6EE7-E6E2A8779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FD233CCE-6DC1-DF39-7D4B-A750048383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C1C56AB1-8891-0ED9-FDF2-23495F7D0A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544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5235C88D-C7FC-8FBD-E724-18C9894A2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B2691D9E-4DBC-C04A-11B4-E84B361A10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AAD666AE-999F-7381-3C0C-EFC56DD916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4008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5/7/2025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5/7/2025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5/7/2025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5/7/2025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5/7/2025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5/7/2025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akash29082002/-Fake-Signature-Detection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629"/>
            <a:ext cx="10515600" cy="1560060"/>
          </a:xfrm>
        </p:spPr>
        <p:txBody>
          <a:bodyPr/>
          <a:lstStyle/>
          <a:p>
            <a:pPr algn="ctr"/>
            <a:r>
              <a:rPr lang="en-I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MCA Final Year Project (</a:t>
            </a:r>
            <a:r>
              <a:rPr lang="en-I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III)</a:t>
            </a:r>
            <a:b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Fake Signature Detection</a:t>
            </a: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893" y="1296773"/>
            <a:ext cx="10515600" cy="4661672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the Presidency University, Bengaluru in partial fulfillment  for the award of the degree of  Master of Computer Applications(MCA)</a:t>
            </a:r>
          </a:p>
          <a:p>
            <a:pPr marL="0" indent="0" algn="ctr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Number : MCA_PR220</a:t>
            </a:r>
          </a:p>
          <a:p>
            <a:pPr marL="0" indent="0" algn="ctr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 </a:t>
            </a:r>
          </a:p>
          <a:p>
            <a:pPr marL="0" indent="0" algn="ctr" eaLnBrk="1" hangingPunct="1">
              <a:buNone/>
              <a:defRPr/>
            </a:pP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S. Sakthi</a:t>
            </a:r>
            <a:br>
              <a:rPr lang="en-I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Asst. Prof.-SCSE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5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and Engineering</a:t>
            </a:r>
            <a:b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97606"/>
              </p:ext>
            </p:extLst>
          </p:nvPr>
        </p:nvGraphicFramePr>
        <p:xfrm>
          <a:off x="3435224" y="2727287"/>
          <a:ext cx="53215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776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2660776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Aakash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20232MCA0034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468273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7C68-CCAB-999F-74EB-C95DB13B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9880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2: Feature Extraction &amp; Comparison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9DD068-76F2-0412-2CAD-AF9C7383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9318FD-4EEC-4C57-A972-0B24B85155E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6F380A-9CD1-F82F-0303-8E945E0EB0CF}"/>
              </a:ext>
            </a:extLst>
          </p:cNvPr>
          <p:cNvSpPr txBox="1"/>
          <p:nvPr/>
        </p:nvSpPr>
        <p:spPr>
          <a:xfrm>
            <a:off x="838200" y="1160206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extracts key features from the two signature images using image processing techniques like grayscale conversion, edge detection,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keypoint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detection (e.g., ORB/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SIFT).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FA1F1C01-14EA-6FDF-7084-0A59581C5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extracted features are then compared using a similarity matching algorithm.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9FCD8A-6AC4-AD27-8C27-64CF7E7527A6}"/>
              </a:ext>
            </a:extLst>
          </p:cNvPr>
          <p:cNvSpPr txBox="1"/>
          <p:nvPr/>
        </p:nvSpPr>
        <p:spPr>
          <a:xfrm>
            <a:off x="3315930" y="3695741"/>
            <a:ext cx="285872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1" dirty="0"/>
              <a:t>Before 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28DB2-709C-AC2E-5B32-13FC19D8A1F5}"/>
              </a:ext>
            </a:extLst>
          </p:cNvPr>
          <p:cNvSpPr txBox="1"/>
          <p:nvPr/>
        </p:nvSpPr>
        <p:spPr>
          <a:xfrm>
            <a:off x="6845840" y="3784742"/>
            <a:ext cx="16321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/>
              <a:t>After 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5A9F4-6ECD-EBEB-2F60-28871354E663}"/>
              </a:ext>
            </a:extLst>
          </p:cNvPr>
          <p:cNvSpPr txBox="1"/>
          <p:nvPr/>
        </p:nvSpPr>
        <p:spPr>
          <a:xfrm>
            <a:off x="838200" y="4666743"/>
            <a:ext cx="10515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extracted features are then compared using a similarity matching algorithm.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C6DBB2-9D48-2411-F85E-01EF6FFAA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733" y="2287238"/>
            <a:ext cx="2467319" cy="12193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F4D1E1-F27F-DE65-C36E-19CEFCB66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87238"/>
            <a:ext cx="2429214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7955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609156-73CF-A2DF-AC76-13839B56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9318FD-4EEC-4C57-A972-0B24B85155E4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1B6BF-30DC-E11E-9404-0DC5F8EE87EE}"/>
              </a:ext>
            </a:extLst>
          </p:cNvPr>
          <p:cNvSpPr txBox="1"/>
          <p:nvPr/>
        </p:nvSpPr>
        <p:spPr>
          <a:xfrm>
            <a:off x="1032387" y="737419"/>
            <a:ext cx="99699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the similarity percentage is ≥ 85%, the signatures are considered a match; otherwise, they are flagged as non-matching.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result is displayed to the user via a popup message.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230DE-0637-ADE2-8405-CA33F0DDB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832" y="2498126"/>
            <a:ext cx="2753032" cy="77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478839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861CC-7A3F-CB65-2C66-199866DCC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188373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3: Result Analysis &amp; Verification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FB28C-288A-BE7D-F7EA-2334B98C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9318FD-4EEC-4C57-A972-0B24B85155E4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5C01F6-8740-9F4A-63D0-16503FFD5DBA}"/>
              </a:ext>
            </a:extLst>
          </p:cNvPr>
          <p:cNvSpPr txBox="1"/>
          <p:nvPr/>
        </p:nvSpPr>
        <p:spPr>
          <a:xfrm>
            <a:off x="803786" y="1260970"/>
            <a:ext cx="1058442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analyzes the similarity score obtained from the comparison.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score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85%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signatures are considered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otherwise,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mismatch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B29285-700C-AAF1-2242-9A7F33E8B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838" y="4003300"/>
            <a:ext cx="3142246" cy="15177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F4E94C-C988-9ED7-8AA6-7C48C9D65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779" y="2043986"/>
            <a:ext cx="3142246" cy="8107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417D05-5F34-F46E-FB34-F627014A4739}"/>
              </a:ext>
            </a:extLst>
          </p:cNvPr>
          <p:cNvSpPr txBox="1"/>
          <p:nvPr/>
        </p:nvSpPr>
        <p:spPr>
          <a:xfrm>
            <a:off x="803786" y="3075057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is shown to the user using a popup message (Success or Failure).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ensure clear and accurate verification feedback.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235125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16594B-D028-8830-6772-1176BD1B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1E0A21-D493-0B17-826F-6526369A9F3F}"/>
              </a:ext>
            </a:extLst>
          </p:cNvPr>
          <p:cNvSpPr txBox="1"/>
          <p:nvPr/>
        </p:nvSpPr>
        <p:spPr>
          <a:xfrm>
            <a:off x="560439" y="575467"/>
            <a:ext cx="110022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4: GUI Interface &amp; User Interaction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an interactive graphical user interface using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Allowing users to browse and upload signature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camera-based signature capture functionality.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 original and preprocessed image previews for both signatures.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Enabling the "Compare Signatures" button that starts the verification process.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CBDD65-796E-71C4-DFC4-1F84AA45A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607" y="2448232"/>
            <a:ext cx="3019084" cy="315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52535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A01369-3A22-7D04-24AA-C86FDFE2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4944B-4219-C0D9-71FE-3327E8BBD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278" y="2920837"/>
            <a:ext cx="3523149" cy="2821202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E2C49DED-9706-F7F3-E50A-B0F8B4375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88" y="180255"/>
            <a:ext cx="12192000" cy="2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 6: Camera Integration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module handles: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Accessing the webcam using OpenCV.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Capturing frames on spacebar press.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Saving them in a temp/ directory with unique names.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Returning file paths for further processing.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A45659-F2EB-A6B4-EACD-F6BC3E8AB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60" y="3221476"/>
            <a:ext cx="3905795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85838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48FEFCB6-E495-C8D1-A4B4-DB711C758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7EE171-E143-6383-8BA5-E447B945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23" y="-17758"/>
            <a:ext cx="10696354" cy="114300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Tools And Technologies To Be Used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158C02-4ADF-2A2E-85C5-99FC60D09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637" y="1296955"/>
            <a:ext cx="10164726" cy="3153747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PyCharm, VS Code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Python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Frameworks/Libraries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OpenCV, NumPy,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SQLite (for storing reference signatures)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Git, GitHub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Tools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Matplotlib (for visualization), PIL (for image handling)</a:t>
            </a:r>
          </a:p>
          <a:p>
            <a:pPr>
              <a:lnSpc>
                <a:spcPct val="150000"/>
              </a:lnSpc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896396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Timeline of the Project </a:t>
            </a:r>
            <a:endParaRPr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B54059-7D7B-CF94-9E73-F0D8F6C77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1184663"/>
            <a:ext cx="80867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05DA-BFB4-46DF-B474-B4888497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09" y="1365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6F1458-34C4-4E33-8D07-13879C545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9318FD-4EEC-4C57-A972-0B24B85155E4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8693FC-D6CC-46BF-A564-5AE3DB5E9D39}"/>
              </a:ext>
            </a:extLst>
          </p:cNvPr>
          <p:cNvSpPr/>
          <p:nvPr/>
        </p:nvSpPr>
        <p:spPr>
          <a:xfrm>
            <a:off x="994755" y="2165861"/>
            <a:ext cx="106264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https://github.com/Aakash29082002/-Fake-Signature-Detection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808485"/>
      </p:ext>
    </p:extLst>
  </p:cSld>
  <p:clrMapOvr>
    <a:masterClrMapping/>
  </p:clrMapOvr>
  <p:transition spd="slow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696422" y="58507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GB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 </a:t>
            </a:r>
            <a:endParaRPr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92724-1F49-4B6A-935D-BB67EB16F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186" y="927849"/>
            <a:ext cx="11978640" cy="4633365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Gupta and A. Sharma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"Automated Signature Verification Using CNN," </a:t>
            </a: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Int. J. </a:t>
            </a:r>
            <a:r>
              <a:rPr lang="en-US" alt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Vis.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45, no. 3, pp. 234-245, 2022.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Patel and S. Reddy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"Signature Forgery Detection Using Machine Learning," </a:t>
            </a: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Inf. Forensics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28, no. 4, pp. 678-689, 2021.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 Wang and K. Chen,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"Offline Handwritten Signature Verification Based on SIFT and HOG Features," </a:t>
            </a: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</a:t>
            </a:r>
            <a:r>
              <a:rPr lang="en-US" alt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Recognit</a:t>
            </a: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Lett.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35, no. 2,      pp. 123-135, 2020.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Singh and M. Rao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"Fake Signature Detection Using Image Processing," </a:t>
            </a: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Digit. Forensics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18, no. 5, pp. 543-558, 2019.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Brown and C. Taylor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"Comparative Analysis of Handwritten Signature Verification Techniques," </a:t>
            </a:r>
            <a:r>
              <a:rPr lang="en-US" alt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</a:t>
            </a: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42, no. 1, pp. 87-102, 2018.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Kumar and S. Verma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"Signature Recognition Using ANN," </a:t>
            </a: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</a:t>
            </a:r>
            <a:r>
              <a:rPr lang="en-US" alt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</a:t>
            </a: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J.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55, no. 3, pp. 211-225, 2017.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Lee and M. Park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"Hybrid Model for Signature Verification," </a:t>
            </a: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Mach. Learn. Cybersecurity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23, no. 4, pp. 312-328, 2016.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Zhang and J. Liu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"Statistical Analysis in Signature Verification," </a:t>
            </a: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Forensic Sci. Int.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29, no. 6, pp. 190-203, 2015.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Fernandez and H. Kim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"Dynamic Signature Verification Using Motion Analysis," </a:t>
            </a: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Biometric Technol. Today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21, no. 2, pp. 45-57, 2014.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Singh and B. Natarajan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"Signature Authentication Using Wavelet Transform," </a:t>
            </a: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Signal Process. Lett.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18, no. 7, pp. 129-140, 2013.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Tools and Technologies to be used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762000" y="399329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Statement</a:t>
            </a:r>
            <a:endParaRPr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317CE0-94D4-BCB9-D348-4A6AC6EDE7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9966" y="1245552"/>
            <a:ext cx="10149367" cy="3649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Forgery of handwritten signatures is a significant challenge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banking, legal documentation, and identity verification systems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Manual signature verification methods are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time-consuming, error-prone, and inefficient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against sophisticated forgeries. There is a need for 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fake signature detection system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leverages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techniques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accurately differentiate between genuine and forged signatures. This project aims to develop a reliable, efficient, and automated solution to detect forged signatures, thereby enhancing security and reducing fraud risks.</a:t>
            </a:r>
          </a:p>
          <a:p>
            <a:pPr marL="542925" marR="0" lvl="0" indent="-54292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600" dirty="0">
              <a:solidFill>
                <a:schemeClr val="dk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91E19B35-65B2-C651-7EFC-212544569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E9E30D49-BC04-1C66-1B7F-0978A10782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Literature Review</a:t>
            </a:r>
            <a:endParaRPr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085243-E86B-4AD0-B29C-F769A0B3D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851" y="1042013"/>
            <a:ext cx="9235440" cy="426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01435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1D3D07-9307-F9EC-B7D8-5ADC8431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BE508E-AACF-4BB7-9ADB-362D10796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03" y="290946"/>
            <a:ext cx="10033460" cy="497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66593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07A526-E403-43C0-9915-CBA3FF898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3074" name="Picture 2" descr="Output image">
            <a:extLst>
              <a:ext uri="{FF2B5EF4-FFF2-40B4-BE49-F238E27FC236}">
                <a16:creationId xmlns:a16="http://schemas.microsoft.com/office/drawing/2014/main" id="{F2704DC5-D0F7-4BA5-B9A0-DCA33BDA7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637" y="274320"/>
            <a:ext cx="5908964" cy="520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364029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FF43742D-E782-7B2B-477C-FB389773D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43B9198E-092A-9BA4-E770-B551D722C9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Module Design</a:t>
            </a:r>
            <a:endParaRPr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BF7F58-9372-1CA6-DEF0-1718E64B39F3}"/>
              </a:ext>
            </a:extLst>
          </p:cNvPr>
          <p:cNvSpPr txBox="1"/>
          <p:nvPr/>
        </p:nvSpPr>
        <p:spPr>
          <a:xfrm>
            <a:off x="942060" y="1180238"/>
            <a:ext cx="10667999" cy="4341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Module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Captures signature images using webcam or file upload.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Module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Applies image enhancement techniques (grayscale conversion, noise removal).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Module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Uses edge detection and key-point matching techniques.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Module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Compares extracted features with stored signatures using similarity thresholds.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Module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Displays the similarity percentage and verification outcome.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dk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091532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86597B-DCE6-4CFE-80BB-369A19FD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99FFA4-A8F7-4D0B-8EB8-E99487EC19A8}"/>
              </a:ext>
            </a:extLst>
          </p:cNvPr>
          <p:cNvSpPr/>
          <p:nvPr/>
        </p:nvSpPr>
        <p:spPr>
          <a:xfrm>
            <a:off x="1361902" y="136525"/>
            <a:ext cx="86202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Module Design</a:t>
            </a:r>
            <a:endParaRPr lang="en-IN" sz="4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DD4D85-B301-4E15-BEAE-20C991DF06C3}"/>
              </a:ext>
            </a:extLst>
          </p:cNvPr>
          <p:cNvSpPr/>
          <p:nvPr/>
        </p:nvSpPr>
        <p:spPr>
          <a:xfrm>
            <a:off x="349135" y="1155347"/>
            <a:ext cx="11737571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1: Data Collection &amp; Preprocessing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handles the acquisition of signature images, allowing users to either upload an existing image or capture one using a webcam. Once collected, the images undergo preprocessing, including grayscale conversion and noise removal, to enhance clarity and prepare them for feature extraction.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2: Feature Extraction &amp; Comparison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stage, the system extracts key features such as edges and unique signature patterns using key-point matching techniques. The extracted features are then compared with stored reference signatures using a similarity threshold. If the similarity exceeds a predefined value (e.g., 85%), the signatures are considered a match; otherwise, they are flagged as non-matching.</a:t>
            </a:r>
          </a:p>
          <a:p>
            <a:endParaRPr lang="en-US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3: Result Analysis &amp; Verification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module evaluates the comparison results and provides a similarity percentage along with a verification decision. If a forgery is detected, an alert is generated. This module ensures that the verification process is transparent and provides users with a clear and accurate authenticity result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0349259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D88F43-96D1-9431-75FA-A845C876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FFC6A0-917E-9075-FFB3-69ADF4BDCF4E}"/>
              </a:ext>
            </a:extLst>
          </p:cNvPr>
          <p:cNvSpPr txBox="1"/>
          <p:nvPr/>
        </p:nvSpPr>
        <p:spPr>
          <a:xfrm>
            <a:off x="678426" y="284578"/>
            <a:ext cx="104320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 1: Data Collection &amp; Preprocessing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1CDEA1-D99F-801E-CFF9-131D0757E98B}"/>
              </a:ext>
            </a:extLst>
          </p:cNvPr>
          <p:cNvSpPr txBox="1"/>
          <p:nvPr/>
        </p:nvSpPr>
        <p:spPr>
          <a:xfrm>
            <a:off x="678426" y="845574"/>
            <a:ext cx="104320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captureImage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capture_image_from_cam_into_temp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– captures images via webcam.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browsefunc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– allows image upload.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preprocessing steps like grayscale (assumed to be part of match()).</a:t>
            </a:r>
          </a:p>
          <a:p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5E7DD-4C6C-0E3C-C269-4DBF08838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627" y="2067657"/>
            <a:ext cx="3920745" cy="360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74316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8587</TotalTime>
  <Words>1200</Words>
  <Application>Microsoft Office PowerPoint</Application>
  <PresentationFormat>Widescreen</PresentationFormat>
  <Paragraphs>114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MCA Final Year Project (Review III)  Fake Signature Detection </vt:lpstr>
      <vt:lpstr>Content</vt:lpstr>
      <vt:lpstr>Problem Statement</vt:lpstr>
      <vt:lpstr>Literature Review</vt:lpstr>
      <vt:lpstr>PowerPoint Presentation</vt:lpstr>
      <vt:lpstr>PowerPoint Presentation</vt:lpstr>
      <vt:lpstr>Module Design</vt:lpstr>
      <vt:lpstr>PowerPoint Presentation</vt:lpstr>
      <vt:lpstr>PowerPoint Presentation</vt:lpstr>
      <vt:lpstr>Module 2: Feature Extraction &amp; Comparison </vt:lpstr>
      <vt:lpstr>PowerPoint Presentation</vt:lpstr>
      <vt:lpstr>Module 3: Result Analysis &amp; Verification </vt:lpstr>
      <vt:lpstr>PowerPoint Presentation</vt:lpstr>
      <vt:lpstr>PowerPoint Presentation</vt:lpstr>
      <vt:lpstr>Tools And Technologies To Be Used</vt:lpstr>
      <vt:lpstr>Timeline of the Project </vt:lpstr>
      <vt:lpstr>GitHub Link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Aakash K</cp:lastModifiedBy>
  <cp:revision>934</cp:revision>
  <cp:lastPrinted>2018-07-24T06:37:20Z</cp:lastPrinted>
  <dcterms:created xsi:type="dcterms:W3CDTF">2018-06-07T04:06:17Z</dcterms:created>
  <dcterms:modified xsi:type="dcterms:W3CDTF">2025-05-07T08:47:58Z</dcterms:modified>
</cp:coreProperties>
</file>