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9"/>
  </p:notesMasterIdLst>
  <p:sldIdLst>
    <p:sldId id="475" r:id="rId2"/>
    <p:sldId id="257" r:id="rId3"/>
    <p:sldId id="269" r:id="rId4"/>
    <p:sldId id="477" r:id="rId5"/>
    <p:sldId id="479" r:id="rId6"/>
    <p:sldId id="482" r:id="rId7"/>
    <p:sldId id="478" r:id="rId8"/>
    <p:sldId id="480" r:id="rId9"/>
    <p:sldId id="484" r:id="rId10"/>
    <p:sldId id="485" r:id="rId11"/>
    <p:sldId id="487" r:id="rId12"/>
    <p:sldId id="486" r:id="rId13"/>
    <p:sldId id="476" r:id="rId14"/>
    <p:sldId id="270" r:id="rId15"/>
    <p:sldId id="483" r:id="rId16"/>
    <p:sldId id="265" r:id="rId17"/>
    <p:sldId id="266" r:id="rId18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A57EA29A-6475-4E1D-9BFC-FB5A44575C1D}">
          <p14:sldIdLst>
            <p14:sldId id="475"/>
            <p14:sldId id="257"/>
            <p14:sldId id="269"/>
            <p14:sldId id="477"/>
            <p14:sldId id="479"/>
            <p14:sldId id="482"/>
            <p14:sldId id="478"/>
            <p14:sldId id="480"/>
            <p14:sldId id="484"/>
          </p14:sldIdLst>
        </p14:section>
        <p14:section name="Untitled Section" id="{35B3C6D9-7859-4D42-8ADD-2C3075CDC646}">
          <p14:sldIdLst>
            <p14:sldId id="485"/>
            <p14:sldId id="487"/>
            <p14:sldId id="486"/>
            <p14:sldId id="476"/>
            <p14:sldId id="270"/>
            <p14:sldId id="48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1104" y="5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kash29082002/-Fake-Signature-Detection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Fake Signature Detection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MCA_PR220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S. Sakthi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Prof.-SCSE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7606"/>
              </p:ext>
            </p:extLst>
          </p:nvPr>
        </p:nvGraphicFramePr>
        <p:xfrm>
          <a:off x="3435224" y="2727287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Aakash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C68-CCAB-999F-74EB-C95DB13B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988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Feature Extraction &amp; Comparison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DD068-76F2-0412-2CAD-AF9C7383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318FD-4EEC-4C57-A972-0B24B85155E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F380A-9CD1-F82F-0303-8E945E0EB0CF}"/>
              </a:ext>
            </a:extLst>
          </p:cNvPr>
          <p:cNvSpPr txBox="1"/>
          <p:nvPr/>
        </p:nvSpPr>
        <p:spPr>
          <a:xfrm>
            <a:off x="838200" y="116020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extracts key features from the two signature images using image processing techniques like grayscale conversion, edge detection,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(e.g., ORB/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SIFT).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47D98F-2846-F2E9-19FA-5FE2B217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929" y="1980932"/>
            <a:ext cx="2728196" cy="18635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4A8014-3A8E-90BC-FC58-84903C7DC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224" y="2116309"/>
            <a:ext cx="2315369" cy="1592826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FA1F1C01-14EA-6FDF-7084-0A59581C5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extracted features are then compared using a similarity matching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9FCD8A-6AC4-AD27-8C27-64CF7E7527A6}"/>
              </a:ext>
            </a:extLst>
          </p:cNvPr>
          <p:cNvSpPr txBox="1"/>
          <p:nvPr/>
        </p:nvSpPr>
        <p:spPr>
          <a:xfrm>
            <a:off x="3315930" y="3695741"/>
            <a:ext cx="28587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/>
              <a:t>Before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28DB2-709C-AC2E-5B32-13FC19D8A1F5}"/>
              </a:ext>
            </a:extLst>
          </p:cNvPr>
          <p:cNvSpPr txBox="1"/>
          <p:nvPr/>
        </p:nvSpPr>
        <p:spPr>
          <a:xfrm>
            <a:off x="6845840" y="3784742"/>
            <a:ext cx="16321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After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5A9F4-6ECD-EBEB-2F60-28871354E663}"/>
              </a:ext>
            </a:extLst>
          </p:cNvPr>
          <p:cNvSpPr txBox="1"/>
          <p:nvPr/>
        </p:nvSpPr>
        <p:spPr>
          <a:xfrm>
            <a:off x="838200" y="4666743"/>
            <a:ext cx="10515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extracted features are then compared using a similarity matching algorithm.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57955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609156-73CF-A2DF-AC76-13839B56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318FD-4EEC-4C57-A972-0B24B85155E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1B6BF-30DC-E11E-9404-0DC5F8EE87EE}"/>
              </a:ext>
            </a:extLst>
          </p:cNvPr>
          <p:cNvSpPr txBox="1"/>
          <p:nvPr/>
        </p:nvSpPr>
        <p:spPr>
          <a:xfrm>
            <a:off x="1032387" y="737419"/>
            <a:ext cx="99699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similarity percentage is ≥ 85%, the signatures are considered a match; otherwise, they are flagged as non-matching.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result is displayed to the user via a popup message.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230DE-0637-ADE2-8405-CA33F0DDB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2" y="2498126"/>
            <a:ext cx="2753032" cy="77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788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61CC-7A3F-CB65-2C66-199866DCC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18837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Result Analysis &amp; Verification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FB28C-288A-BE7D-F7EA-2334B98C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318FD-4EEC-4C57-A972-0B24B85155E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C01F6-8740-9F4A-63D0-16503FFD5DBA}"/>
              </a:ext>
            </a:extLst>
          </p:cNvPr>
          <p:cNvSpPr txBox="1"/>
          <p:nvPr/>
        </p:nvSpPr>
        <p:spPr>
          <a:xfrm>
            <a:off x="803786" y="1260970"/>
            <a:ext cx="105844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analyzes the similarity score obtained from the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score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85%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signatures are considered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otherwise,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29285-700C-AAF1-2242-9A7F33E8B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838" y="4003300"/>
            <a:ext cx="3142246" cy="1517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4E94C-C988-9ED7-8AA6-7C48C9D65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779" y="2043986"/>
            <a:ext cx="3142246" cy="8107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417D05-5F34-F46E-FB34-F627014A4739}"/>
              </a:ext>
            </a:extLst>
          </p:cNvPr>
          <p:cNvSpPr txBox="1"/>
          <p:nvPr/>
        </p:nvSpPr>
        <p:spPr>
          <a:xfrm>
            <a:off x="803786" y="3075057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shown to the user using a popup message (Success or Failure).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ensure clear and accurate verification feedback.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35125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37" y="1296955"/>
            <a:ext cx="10164726" cy="315374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PyCharm, VS Code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Frameworks/Libraries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OpenCV, NumPy,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SQLite (for storing reference signatures)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Git, GitHub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Matplotlib (for visualization), PIL (for image handling)</a:t>
            </a:r>
          </a:p>
          <a:p>
            <a:pPr>
              <a:lnSpc>
                <a:spcPct val="150000"/>
              </a:lnSpc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54059-7D7B-CF94-9E73-F0D8F6C7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84663"/>
            <a:ext cx="8086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05DA-BFB4-46DF-B474-B4888497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1365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F1458-34C4-4E33-8D07-13879C54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318FD-4EEC-4C57-A972-0B24B85155E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8693FC-D6CC-46BF-A564-5AE3DB5E9D39}"/>
              </a:ext>
            </a:extLst>
          </p:cNvPr>
          <p:cNvSpPr/>
          <p:nvPr/>
        </p:nvSpPr>
        <p:spPr>
          <a:xfrm>
            <a:off x="994755" y="2165861"/>
            <a:ext cx="10626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https://github.com/Aakash29082002/-Fake-Signature-Detection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08485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96422" y="58507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92724-1F49-4B6A-935D-BB67EB16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86" y="927849"/>
            <a:ext cx="11978640" cy="463336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Gupta and A. Sharma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"Automated Signature Verification Using CNN,"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3, pp. 234-245, 2022.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Patel and S. Reddy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"Signature Forgery Detection Using Machine Learning,"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28, no. 4, pp. 678-689, 2021.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Wang and K. Chen,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"Offline Handwritten Signature Verification Based on SIFT and HOG Features,"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35, no. 2,      pp. 123-135, 2020.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Singh and M. Rao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"Fake Signature Detection Using Image Processing,"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Digit. Forensics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5, pp. 543-558, 2019.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Brown and C. Taylor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"Comparative Analysis of Handwritten Signature Verification Techniques,"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42, no. 1, pp. 87-102, 2018.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Kumar and S. Verma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"Signature Recognition Using ANN,"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55, no. 3, pp. 211-225, 2017.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Lee and M. Park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"Hybrid Model for Signature Verification,"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Mach. Learn. Cybersecurity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23, no. 4, pp. 312-328, 2016.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Zhang and J. Liu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"Statistical Analysis in Signature Verification,"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Sci. Int.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29, no. 6, pp. 190-203, 2015.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Fernandez and H. Kim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"Dynamic Signature Verification Using Motion Analysis,"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Technol. Today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2, pp. 45-57, 2014.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Singh and B. Natarajan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"Signature Authentication Using Wavelet Transform,"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Signal Process. Lett.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pp. 129-140, 2013.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62000" y="39932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9966" y="1245552"/>
            <a:ext cx="10149367" cy="364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Forgery of handwritten signatures is a significant challenge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banking, legal documentation, and identity verification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Manual signature verification methods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time-consuming, error-prone, and inefficient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sophisticated forgeries. There is a need for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fake signature detection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leverages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accurately differentiate between genuine and forged signatures. This project aims to develop a reliable, efficient, and automated solution to detect forged signatures, thereby enhancing security and reducing fraud risks.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85243-E86B-4AD0-B29C-F769A0B3D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51" y="1042013"/>
            <a:ext cx="9235440" cy="42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D3D07-9307-F9EC-B7D8-5ADC8431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E508E-AACF-4BB7-9ADB-362D10796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3" y="290946"/>
            <a:ext cx="10033460" cy="49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6593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7A526-E403-43C0-9915-CBA3FF8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F2704DC5-D0F7-4BA5-B9A0-DCA33BDA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7" y="274320"/>
            <a:ext cx="5908964" cy="520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64029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42060" y="1180238"/>
            <a:ext cx="10667999" cy="4341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Captures signature images using webcam or file upload.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Applies image enhancement techniques (grayscale conversion, noise removal).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Uses edge detection and key-point matching techniques.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Compares extracted features with stored signatures using similarity thresholds.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Displays the similarity percentage and verification outcome.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6597B-DCE6-4CFE-80BB-369A19FD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99FFA4-A8F7-4D0B-8EB8-E99487EC19A8}"/>
              </a:ext>
            </a:extLst>
          </p:cNvPr>
          <p:cNvSpPr/>
          <p:nvPr/>
        </p:nvSpPr>
        <p:spPr>
          <a:xfrm>
            <a:off x="1361902" y="136525"/>
            <a:ext cx="86202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lang="en-IN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D4D85-B301-4E15-BEAE-20C991DF06C3}"/>
              </a:ext>
            </a:extLst>
          </p:cNvPr>
          <p:cNvSpPr/>
          <p:nvPr/>
        </p:nvSpPr>
        <p:spPr>
          <a:xfrm>
            <a:off x="349135" y="1155347"/>
            <a:ext cx="1173757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&amp; Preprocessing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handles the acquisition of signature images, allowing users to either upload an existing image or capture one using a webcam. Once collected, the images undergo preprocessing, including grayscale conversion and noise removal, to enhance clarity and prepare them for feature extraction.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Feature Extraction &amp; Comparison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stage, the system extracts key features such as edges and unique signature patterns using key-point matching techniques. The extracted features are then compared with stored reference signatures using a similarity threshold. If the similarity exceeds a predefined value (e.g., 85%), the signatures are considered a match; otherwise, they are flagged as non-matching.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Result Analysis &amp; Verification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module evaluates the comparison results and provides a similarity percentage along with a verification decision. If a forgery is detected, an alert is generated. This module ensures that the verification process is transparent and provides users with a clear and accurate authenticity result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349259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88F43-96D1-9431-75FA-A845C876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FC6A0-917E-9075-FFB3-69ADF4BDCF4E}"/>
              </a:ext>
            </a:extLst>
          </p:cNvPr>
          <p:cNvSpPr txBox="1"/>
          <p:nvPr/>
        </p:nvSpPr>
        <p:spPr>
          <a:xfrm>
            <a:off x="678426" y="284578"/>
            <a:ext cx="104320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&amp;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CDEA1-D99F-801E-CFF9-131D0757E98B}"/>
              </a:ext>
            </a:extLst>
          </p:cNvPr>
          <p:cNvSpPr txBox="1"/>
          <p:nvPr/>
        </p:nvSpPr>
        <p:spPr>
          <a:xfrm>
            <a:off x="678426" y="845574"/>
            <a:ext cx="10432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capture_image_from_cam_into_temp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– captures images via webcam.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browsefunc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– allows image upload.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preprocessing steps like grayscale (assumed to be part of match()).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E7DD-4C6C-0E3C-C269-4DBF0883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627" y="2067657"/>
            <a:ext cx="3920745" cy="360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31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8567</TotalTime>
  <Words>1104</Words>
  <Application>Microsoft Office PowerPoint</Application>
  <PresentationFormat>Widescreen</PresentationFormat>
  <Paragraphs>100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I)  Fake Signature Detection </vt:lpstr>
      <vt:lpstr>Content</vt:lpstr>
      <vt:lpstr>Problem Statement</vt:lpstr>
      <vt:lpstr>Literature Review</vt:lpstr>
      <vt:lpstr>PowerPoint Presentation</vt:lpstr>
      <vt:lpstr>PowerPoint Presentation</vt:lpstr>
      <vt:lpstr>Module Design</vt:lpstr>
      <vt:lpstr>PowerPoint Presentation</vt:lpstr>
      <vt:lpstr>PowerPoint Presentation</vt:lpstr>
      <vt:lpstr>Module 2: Feature Extraction &amp; Comparison </vt:lpstr>
      <vt:lpstr>PowerPoint Presentation</vt:lpstr>
      <vt:lpstr>Module 3: Result Analysis &amp; Verification </vt:lpstr>
      <vt:lpstr>Tools And Technologies To Be Used</vt:lpstr>
      <vt:lpstr>Timeline of the Project </vt:lpstr>
      <vt:lpstr>GitHub Link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Aakash K</cp:lastModifiedBy>
  <cp:revision>932</cp:revision>
  <cp:lastPrinted>2018-07-24T06:37:20Z</cp:lastPrinted>
  <dcterms:created xsi:type="dcterms:W3CDTF">2018-06-07T04:06:17Z</dcterms:created>
  <dcterms:modified xsi:type="dcterms:W3CDTF">2025-05-07T08:27:58Z</dcterms:modified>
</cp:coreProperties>
</file>