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br>
              <a:rPr lang="en-US" dirty="0">
                <a:solidFill>
                  <a:srgbClr val="0070C0"/>
                </a:solidFill>
                <a:latin typeface="Times New Roman" pitchFamily="18" charset="0"/>
                <a:cs typeface="Times New Roman" pitchFamily="18" charset="0"/>
              </a:rPr>
            </a:br>
            <a:r>
              <a:rPr lang="en-US" dirty="0">
                <a:solidFill>
                  <a:srgbClr val="0070C0"/>
                </a:solidFill>
                <a:latin typeface="Times New Roman" pitchFamily="18" charset="0"/>
                <a:cs typeface="Times New Roman" pitchFamily="18" charset="0"/>
              </a:rPr>
              <a:t>R. AAKASH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a:t>
            </a:r>
            <a:r>
              <a:rPr lang="en-US" sz="2800" dirty="0" err="1">
                <a:solidFill>
                  <a:schemeClr val="tx1"/>
                </a:solidFill>
                <a:latin typeface="Times New Roman" pitchFamily="18" charset="0"/>
                <a:cs typeface="Times New Roman" pitchFamily="18" charset="0"/>
              </a:rPr>
              <a:t>R.Aakash</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a:t>
            </a:r>
            <a:r>
              <a:rPr lang="en-US" sz="2800">
                <a:solidFill>
                  <a:schemeClr val="tx1"/>
                </a:solidFill>
                <a:latin typeface="Times New Roman" pitchFamily="18" charset="0"/>
                <a:cs typeface="Times New Roman" pitchFamily="18" charset="0"/>
              </a:rPr>
              <a:t>: E22BCOMBM001</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(B.M)</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199</TotalTime>
  <Words>550</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 R. AAKASH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ELCOT</cp:lastModifiedBy>
  <cp:revision>19</cp:revision>
  <dcterms:created xsi:type="dcterms:W3CDTF">2024-08-29T06:37:30Z</dcterms:created>
  <dcterms:modified xsi:type="dcterms:W3CDTF">2024-09-08T12:29:02Z</dcterms:modified>
</cp:coreProperties>
</file>