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6" r:id="rId6"/>
    <p:sldId id="265" r:id="rId7"/>
    <p:sldId id="271" r:id="rId8"/>
    <p:sldId id="258" r:id="rId9"/>
    <p:sldId id="277" r:id="rId10"/>
    <p:sldId id="274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Didact Gothic" panose="00000500000000000000" pitchFamily="2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62E47-7D88-418C-9FEB-F6C2924158FC}">
  <a:tblStyle styleId="{20262E47-7D88-418C-9FEB-F6C292415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bcd4fe9472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bcd4fe9472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bc296355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bc296355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bbc2963555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bbc2963555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bbdb670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bbdb670b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bcd4fe947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bcd4fe947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c99b2e56c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c99b2e56c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bc99b2e56c_0_3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bc99b2e56c_0_3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bc29635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bc29635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bcd4fe9472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bcd4fe9472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373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55400" y="364900"/>
            <a:ext cx="4088602" cy="34920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12" y="4215775"/>
            <a:ext cx="9145628" cy="275450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5415415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5415412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5415415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5415412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5415415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5415412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 flipH="1">
            <a:off x="2410673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 flipH="1">
            <a:off x="1455775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 flipH="1">
            <a:off x="2410673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 flipH="1">
            <a:off x="1455775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 flipH="1">
            <a:off x="2410673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 flipH="1">
            <a:off x="1455775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/>
          <p:nvPr/>
        </p:nvSpPr>
        <p:spPr>
          <a:xfrm rot="10800000">
            <a:off x="6616075" y="428613"/>
            <a:ext cx="2527925" cy="221766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0" y="4759501"/>
            <a:ext cx="3212165" cy="290473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61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2705025" y="4809054"/>
            <a:ext cx="2578083" cy="119556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7924606" y="4427966"/>
            <a:ext cx="2575742" cy="119556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016450" y="660450"/>
            <a:ext cx="1208011" cy="56325"/>
          </a:xfrm>
          <a:custGeom>
            <a:avLst/>
            <a:gdLst/>
            <a:ahLst/>
            <a:cxnLst/>
            <a:rect l="l" t="t" r="r" b="b"/>
            <a:pathLst>
              <a:path w="12903" h="241" extrusionOk="0">
                <a:moveTo>
                  <a:pt x="3226" y="121"/>
                </a:moveTo>
                <a:cubicBezTo>
                  <a:pt x="2187" y="121"/>
                  <a:pt x="1" y="228"/>
                  <a:pt x="1" y="228"/>
                </a:cubicBezTo>
                <a:lnTo>
                  <a:pt x="4697" y="228"/>
                </a:lnTo>
                <a:cubicBezTo>
                  <a:pt x="4335" y="205"/>
                  <a:pt x="3938" y="154"/>
                  <a:pt x="3635" y="131"/>
                </a:cubicBezTo>
                <a:cubicBezTo>
                  <a:pt x="3541" y="124"/>
                  <a:pt x="3399" y="121"/>
                  <a:pt x="3226" y="121"/>
                </a:cubicBezTo>
                <a:close/>
                <a:moveTo>
                  <a:pt x="6365" y="0"/>
                </a:moveTo>
                <a:cubicBezTo>
                  <a:pt x="6014" y="0"/>
                  <a:pt x="5702" y="36"/>
                  <a:pt x="5586" y="131"/>
                </a:cubicBezTo>
                <a:cubicBezTo>
                  <a:pt x="5522" y="183"/>
                  <a:pt x="5413" y="213"/>
                  <a:pt x="5276" y="228"/>
                </a:cubicBezTo>
                <a:lnTo>
                  <a:pt x="12903" y="228"/>
                </a:lnTo>
                <a:cubicBezTo>
                  <a:pt x="12635" y="180"/>
                  <a:pt x="12342" y="155"/>
                  <a:pt x="12049" y="131"/>
                </a:cubicBezTo>
                <a:cubicBezTo>
                  <a:pt x="11887" y="131"/>
                  <a:pt x="11074" y="174"/>
                  <a:pt x="10420" y="174"/>
                </a:cubicBezTo>
                <a:cubicBezTo>
                  <a:pt x="10093" y="174"/>
                  <a:pt x="9805" y="163"/>
                  <a:pt x="9659" y="131"/>
                </a:cubicBezTo>
                <a:cubicBezTo>
                  <a:pt x="9558" y="103"/>
                  <a:pt x="9418" y="93"/>
                  <a:pt x="9256" y="93"/>
                </a:cubicBezTo>
                <a:cubicBezTo>
                  <a:pt x="8848" y="93"/>
                  <a:pt x="8302" y="157"/>
                  <a:pt x="7912" y="157"/>
                </a:cubicBezTo>
                <a:cubicBezTo>
                  <a:pt x="7783" y="157"/>
                  <a:pt x="7670" y="149"/>
                  <a:pt x="7586" y="131"/>
                </a:cubicBezTo>
                <a:cubicBezTo>
                  <a:pt x="7351" y="62"/>
                  <a:pt x="6825" y="0"/>
                  <a:pt x="6365" y="0"/>
                </a:cubicBezTo>
                <a:close/>
                <a:moveTo>
                  <a:pt x="4697" y="228"/>
                </a:moveTo>
                <a:lnTo>
                  <a:pt x="4697" y="228"/>
                </a:lnTo>
                <a:cubicBezTo>
                  <a:pt x="4811" y="236"/>
                  <a:pt x="4921" y="240"/>
                  <a:pt x="5024" y="240"/>
                </a:cubicBezTo>
                <a:cubicBezTo>
                  <a:pt x="5115" y="240"/>
                  <a:pt x="5200" y="237"/>
                  <a:pt x="527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-75550" y="200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6070575" y="4056851"/>
            <a:ext cx="3073373" cy="2624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-800" y="3021547"/>
            <a:ext cx="9145628" cy="3948820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3115386" y="72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5657561" y="1986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 flipH="1">
            <a:off x="6997961" y="1709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 flipH="1">
            <a:off x="496086" y="4080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7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555" name="Google Shape;555;p37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556" name="Google Shape;556;p37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2" extrusionOk="0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69" extrusionOk="0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70" extrusionOk="0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1" extrusionOk="0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643" extrusionOk="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6" extrusionOk="0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7" extrusionOk="0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37"/>
            <p:cNvSpPr/>
            <p:nvPr/>
          </p:nvSpPr>
          <p:spPr>
            <a:xfrm>
              <a:off x="-2160150" y="3661010"/>
              <a:ext cx="14325173" cy="1632339"/>
            </a:xfrm>
            <a:custGeom>
              <a:avLst/>
              <a:gdLst/>
              <a:ahLst/>
              <a:cxnLst/>
              <a:rect l="l" t="t" r="r" b="b"/>
              <a:pathLst>
                <a:path w="152436" h="17369" extrusionOk="0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463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3225" y="1168075"/>
            <a:ext cx="7331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2500"/>
              <a:buAutoNum type="arabicPeriod"/>
              <a:defRPr sz="1100"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006760" y="4784086"/>
            <a:ext cx="1137240" cy="147015"/>
          </a:xfrm>
          <a:custGeom>
            <a:avLst/>
            <a:gdLst/>
            <a:ahLst/>
            <a:cxnLst/>
            <a:rect l="l" t="t" r="r" b="b"/>
            <a:pathLst>
              <a:path w="22464" h="2904" extrusionOk="0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5461993" y="4175225"/>
            <a:ext cx="3682007" cy="332961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 hasCustomPrompt="1"/>
          </p:nvPr>
        </p:nvSpPr>
        <p:spPr>
          <a:xfrm>
            <a:off x="2646888" y="1741812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3180300" y="1486925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14100" y="3222238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 flipH="1">
            <a:off x="2608800" y="2967763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6535195" y="157965"/>
            <a:ext cx="1224974" cy="1224937"/>
          </a:xfrm>
          <a:custGeom>
            <a:avLst/>
            <a:gdLst/>
            <a:ahLst/>
            <a:cxnLst/>
            <a:rect l="l" t="t" r="r" b="b"/>
            <a:pathLst>
              <a:path w="15017" h="15017" extrusionOk="0">
                <a:moveTo>
                  <a:pt x="7508" y="1"/>
                </a:moveTo>
                <a:cubicBezTo>
                  <a:pt x="3361" y="1"/>
                  <a:pt x="0" y="3361"/>
                  <a:pt x="0" y="7509"/>
                </a:cubicBezTo>
                <a:cubicBezTo>
                  <a:pt x="0" y="11656"/>
                  <a:pt x="3361" y="15017"/>
                  <a:pt x="7508" y="15017"/>
                </a:cubicBezTo>
                <a:cubicBezTo>
                  <a:pt x="11656" y="15017"/>
                  <a:pt x="15017" y="11656"/>
                  <a:pt x="15017" y="7509"/>
                </a:cubicBezTo>
                <a:cubicBezTo>
                  <a:pt x="15017" y="3361"/>
                  <a:pt x="11656" y="1"/>
                  <a:pt x="7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-1722200" y="-1010426"/>
            <a:ext cx="3836329" cy="6843608"/>
            <a:chOff x="6629631" y="-1010426"/>
            <a:chExt cx="3836329" cy="6843608"/>
          </a:xfrm>
        </p:grpSpPr>
        <p:sp>
          <p:nvSpPr>
            <p:cNvPr id="46" name="Google Shape;46;p5"/>
            <p:cNvSpPr/>
            <p:nvPr/>
          </p:nvSpPr>
          <p:spPr>
            <a:xfrm>
              <a:off x="6629631" y="3841003"/>
              <a:ext cx="3156648" cy="1992178"/>
            </a:xfrm>
            <a:custGeom>
              <a:avLst/>
              <a:gdLst/>
              <a:ahLst/>
              <a:cxnLst/>
              <a:rect l="l" t="t" r="r" b="b"/>
              <a:pathLst>
                <a:path w="67152" h="42380" extrusionOk="0">
                  <a:moveTo>
                    <a:pt x="0" y="0"/>
                  </a:moveTo>
                  <a:lnTo>
                    <a:pt x="19260" y="42380"/>
                  </a:lnTo>
                  <a:cubicBezTo>
                    <a:pt x="19260" y="42380"/>
                    <a:pt x="57819" y="34046"/>
                    <a:pt x="57819" y="32913"/>
                  </a:cubicBezTo>
                  <a:cubicBezTo>
                    <a:pt x="57819" y="31780"/>
                    <a:pt x="67151" y="7105"/>
                    <a:pt x="67151" y="7105"/>
                  </a:cubicBezTo>
                  <a:lnTo>
                    <a:pt x="29188" y="5492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647752" y="4099152"/>
              <a:ext cx="1088647" cy="1289040"/>
            </a:xfrm>
            <a:custGeom>
              <a:avLst/>
              <a:gdLst/>
              <a:ahLst/>
              <a:cxnLst/>
              <a:rect l="l" t="t" r="r" b="b"/>
              <a:pathLst>
                <a:path w="23159" h="27422" extrusionOk="0">
                  <a:moveTo>
                    <a:pt x="7528" y="0"/>
                  </a:moveTo>
                  <a:lnTo>
                    <a:pt x="1" y="27421"/>
                  </a:lnTo>
                  <a:lnTo>
                    <a:pt x="23159" y="25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629631" y="-1010426"/>
              <a:ext cx="3836329" cy="5185773"/>
            </a:xfrm>
            <a:custGeom>
              <a:avLst/>
              <a:gdLst/>
              <a:ahLst/>
              <a:cxnLst/>
              <a:rect l="l" t="t" r="r" b="b"/>
              <a:pathLst>
                <a:path w="81611" h="110318" extrusionOk="0">
                  <a:moveTo>
                    <a:pt x="66498" y="0"/>
                  </a:moveTo>
                  <a:lnTo>
                    <a:pt x="42706" y="4513"/>
                  </a:lnTo>
                  <a:lnTo>
                    <a:pt x="30167" y="40075"/>
                  </a:lnTo>
                  <a:lnTo>
                    <a:pt x="20509" y="52422"/>
                  </a:lnTo>
                  <a:lnTo>
                    <a:pt x="20509" y="62081"/>
                  </a:lnTo>
                  <a:lnTo>
                    <a:pt x="7009" y="90366"/>
                  </a:lnTo>
                  <a:lnTo>
                    <a:pt x="0" y="103212"/>
                  </a:lnTo>
                  <a:lnTo>
                    <a:pt x="29188" y="108704"/>
                  </a:lnTo>
                  <a:lnTo>
                    <a:pt x="67132" y="110317"/>
                  </a:lnTo>
                  <a:lnTo>
                    <a:pt x="81610" y="42879"/>
                  </a:lnTo>
                  <a:lnTo>
                    <a:pt x="77751" y="9332"/>
                  </a:lnTo>
                  <a:lnTo>
                    <a:pt x="66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880613" y="-1010426"/>
              <a:ext cx="2585271" cy="5185773"/>
            </a:xfrm>
            <a:custGeom>
              <a:avLst/>
              <a:gdLst/>
              <a:ahLst/>
              <a:cxnLst/>
              <a:rect l="l" t="t" r="r" b="b"/>
              <a:pathLst>
                <a:path w="54997" h="110318" extrusionOk="0">
                  <a:moveTo>
                    <a:pt x="39884" y="0"/>
                  </a:moveTo>
                  <a:lnTo>
                    <a:pt x="28555" y="2151"/>
                  </a:lnTo>
                  <a:lnTo>
                    <a:pt x="1614" y="69762"/>
                  </a:lnTo>
                  <a:lnTo>
                    <a:pt x="19952" y="35639"/>
                  </a:lnTo>
                  <a:lnTo>
                    <a:pt x="22199" y="49580"/>
                  </a:lnTo>
                  <a:lnTo>
                    <a:pt x="16726" y="63368"/>
                  </a:lnTo>
                  <a:lnTo>
                    <a:pt x="1" y="83933"/>
                  </a:lnTo>
                  <a:lnTo>
                    <a:pt x="1" y="83933"/>
                  </a:lnTo>
                  <a:lnTo>
                    <a:pt x="15920" y="74870"/>
                  </a:lnTo>
                  <a:lnTo>
                    <a:pt x="15920" y="88772"/>
                  </a:lnTo>
                  <a:lnTo>
                    <a:pt x="2574" y="108704"/>
                  </a:lnTo>
                  <a:lnTo>
                    <a:pt x="40518" y="110317"/>
                  </a:lnTo>
                  <a:lnTo>
                    <a:pt x="54996" y="42879"/>
                  </a:lnTo>
                  <a:lnTo>
                    <a:pt x="51137" y="9332"/>
                  </a:lnTo>
                  <a:lnTo>
                    <a:pt x="39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880613" y="1320057"/>
              <a:ext cx="1904650" cy="2855142"/>
            </a:xfrm>
            <a:custGeom>
              <a:avLst/>
              <a:gdLst/>
              <a:ahLst/>
              <a:cxnLst/>
              <a:rect l="l" t="t" r="r" b="b"/>
              <a:pathLst>
                <a:path w="40518" h="60738" extrusionOk="0">
                  <a:moveTo>
                    <a:pt x="22199" y="0"/>
                  </a:moveTo>
                  <a:lnTo>
                    <a:pt x="16726" y="13788"/>
                  </a:lnTo>
                  <a:lnTo>
                    <a:pt x="1" y="34353"/>
                  </a:lnTo>
                  <a:lnTo>
                    <a:pt x="1" y="34353"/>
                  </a:lnTo>
                  <a:lnTo>
                    <a:pt x="15920" y="25290"/>
                  </a:lnTo>
                  <a:lnTo>
                    <a:pt x="15920" y="39192"/>
                  </a:lnTo>
                  <a:lnTo>
                    <a:pt x="2574" y="59124"/>
                  </a:lnTo>
                  <a:lnTo>
                    <a:pt x="40518" y="60737"/>
                  </a:lnTo>
                  <a:lnTo>
                    <a:pt x="28804" y="45279"/>
                  </a:lnTo>
                  <a:lnTo>
                    <a:pt x="2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29631" y="1453644"/>
              <a:ext cx="1224968" cy="2387558"/>
            </a:xfrm>
            <a:custGeom>
              <a:avLst/>
              <a:gdLst/>
              <a:ahLst/>
              <a:cxnLst/>
              <a:rect l="l" t="t" r="r" b="b"/>
              <a:pathLst>
                <a:path w="26059" h="50791" extrusionOk="0">
                  <a:moveTo>
                    <a:pt x="20509" y="0"/>
                  </a:moveTo>
                  <a:lnTo>
                    <a:pt x="20509" y="9659"/>
                  </a:lnTo>
                  <a:lnTo>
                    <a:pt x="0" y="50790"/>
                  </a:lnTo>
                  <a:lnTo>
                    <a:pt x="21469" y="13845"/>
                  </a:lnTo>
                  <a:lnTo>
                    <a:pt x="26058" y="22371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5"/>
          <p:cNvGrpSpPr/>
          <p:nvPr/>
        </p:nvGrpSpPr>
        <p:grpSpPr>
          <a:xfrm flipH="1">
            <a:off x="7141738" y="-1463550"/>
            <a:ext cx="3933823" cy="7834782"/>
            <a:chOff x="-1707550" y="-1463550"/>
            <a:chExt cx="3933823" cy="7834782"/>
          </a:xfrm>
        </p:grpSpPr>
        <p:sp>
          <p:nvSpPr>
            <p:cNvPr id="53" name="Google Shape;53;p5"/>
            <p:cNvSpPr/>
            <p:nvPr/>
          </p:nvSpPr>
          <p:spPr>
            <a:xfrm>
              <a:off x="-362653" y="3055746"/>
              <a:ext cx="2048164" cy="3315486"/>
            </a:xfrm>
            <a:custGeom>
              <a:avLst/>
              <a:gdLst/>
              <a:ahLst/>
              <a:cxnLst/>
              <a:rect l="l" t="t" r="r" b="b"/>
              <a:pathLst>
                <a:path w="43571" h="70531" extrusionOk="0">
                  <a:moveTo>
                    <a:pt x="39327" y="0"/>
                  </a:moveTo>
                  <a:lnTo>
                    <a:pt x="43570" y="16706"/>
                  </a:lnTo>
                  <a:lnTo>
                    <a:pt x="27421" y="70530"/>
                  </a:lnTo>
                  <a:lnTo>
                    <a:pt x="8718" y="59086"/>
                  </a:lnTo>
                  <a:lnTo>
                    <a:pt x="0" y="10274"/>
                  </a:lnTo>
                  <a:lnTo>
                    <a:pt x="27095" y="4186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9219" y="3179415"/>
              <a:ext cx="866583" cy="3191809"/>
            </a:xfrm>
            <a:custGeom>
              <a:avLst/>
              <a:gdLst/>
              <a:ahLst/>
              <a:cxnLst/>
              <a:rect l="l" t="t" r="r" b="b"/>
              <a:pathLst>
                <a:path w="18435" h="67900" extrusionOk="0">
                  <a:moveTo>
                    <a:pt x="18435" y="0"/>
                  </a:moveTo>
                  <a:lnTo>
                    <a:pt x="14191" y="67899"/>
                  </a:lnTo>
                  <a:lnTo>
                    <a:pt x="1" y="21507"/>
                  </a:lnTo>
                  <a:lnTo>
                    <a:pt x="9064" y="263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1707550" y="-1463550"/>
              <a:ext cx="3933823" cy="5304937"/>
            </a:xfrm>
            <a:custGeom>
              <a:avLst/>
              <a:gdLst/>
              <a:ahLst/>
              <a:cxnLst/>
              <a:rect l="l" t="t" r="r" b="b"/>
              <a:pathLst>
                <a:path w="83685" h="112853" extrusionOk="0">
                  <a:moveTo>
                    <a:pt x="58280" y="0"/>
                  </a:moveTo>
                  <a:lnTo>
                    <a:pt x="30628" y="4494"/>
                  </a:lnTo>
                  <a:lnTo>
                    <a:pt x="24196" y="21277"/>
                  </a:lnTo>
                  <a:lnTo>
                    <a:pt x="22275" y="57723"/>
                  </a:lnTo>
                  <a:lnTo>
                    <a:pt x="1" y="112852"/>
                  </a:lnTo>
                  <a:lnTo>
                    <a:pt x="55707" y="100332"/>
                  </a:lnTo>
                  <a:lnTo>
                    <a:pt x="67939" y="96146"/>
                  </a:lnTo>
                  <a:lnTo>
                    <a:pt x="76944" y="74390"/>
                  </a:lnTo>
                  <a:lnTo>
                    <a:pt x="79825" y="49715"/>
                  </a:lnTo>
                  <a:lnTo>
                    <a:pt x="83684" y="15113"/>
                  </a:lnTo>
                  <a:lnTo>
                    <a:pt x="58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85269" y="-1463550"/>
              <a:ext cx="1540859" cy="4766937"/>
            </a:xfrm>
            <a:custGeom>
              <a:avLst/>
              <a:gdLst/>
              <a:ahLst/>
              <a:cxnLst/>
              <a:rect l="l" t="t" r="r" b="b"/>
              <a:pathLst>
                <a:path w="32779" h="101408" extrusionOk="0">
                  <a:moveTo>
                    <a:pt x="7374" y="0"/>
                  </a:moveTo>
                  <a:lnTo>
                    <a:pt x="18818" y="24560"/>
                  </a:lnTo>
                  <a:lnTo>
                    <a:pt x="17033" y="34008"/>
                  </a:lnTo>
                  <a:lnTo>
                    <a:pt x="1594" y="48582"/>
                  </a:lnTo>
                  <a:lnTo>
                    <a:pt x="17033" y="38232"/>
                  </a:lnTo>
                  <a:lnTo>
                    <a:pt x="13480" y="47392"/>
                  </a:lnTo>
                  <a:lnTo>
                    <a:pt x="13480" y="57838"/>
                  </a:lnTo>
                  <a:lnTo>
                    <a:pt x="18818" y="71587"/>
                  </a:lnTo>
                  <a:lnTo>
                    <a:pt x="0" y="101408"/>
                  </a:lnTo>
                  <a:lnTo>
                    <a:pt x="4801" y="100332"/>
                  </a:lnTo>
                  <a:lnTo>
                    <a:pt x="17033" y="96146"/>
                  </a:lnTo>
                  <a:lnTo>
                    <a:pt x="26038" y="74390"/>
                  </a:lnTo>
                  <a:lnTo>
                    <a:pt x="28919" y="49715"/>
                  </a:lnTo>
                  <a:lnTo>
                    <a:pt x="32778" y="15113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7087" y="1185577"/>
              <a:ext cx="879275" cy="2261155"/>
            </a:xfrm>
            <a:custGeom>
              <a:avLst/>
              <a:gdLst/>
              <a:ahLst/>
              <a:cxnLst/>
              <a:rect l="l" t="t" r="r" b="b"/>
              <a:pathLst>
                <a:path w="18705" h="48102" extrusionOk="0">
                  <a:moveTo>
                    <a:pt x="18704" y="0"/>
                  </a:moveTo>
                  <a:lnTo>
                    <a:pt x="1" y="48102"/>
                  </a:lnTo>
                  <a:lnTo>
                    <a:pt x="13577" y="45049"/>
                  </a:lnTo>
                  <a:lnTo>
                    <a:pt x="10044" y="33988"/>
                  </a:lnTo>
                  <a:lnTo>
                    <a:pt x="18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5269" y="1901315"/>
              <a:ext cx="884634" cy="1401858"/>
            </a:xfrm>
            <a:custGeom>
              <a:avLst/>
              <a:gdLst/>
              <a:ahLst/>
              <a:cxnLst/>
              <a:rect l="l" t="t" r="r" b="b"/>
              <a:pathLst>
                <a:path w="18819" h="29822" extrusionOk="0">
                  <a:moveTo>
                    <a:pt x="18818" y="1"/>
                  </a:moveTo>
                  <a:lnTo>
                    <a:pt x="0" y="29822"/>
                  </a:lnTo>
                  <a:lnTo>
                    <a:pt x="4801" y="28746"/>
                  </a:lnTo>
                  <a:lnTo>
                    <a:pt x="9371" y="27191"/>
                  </a:lnTo>
                  <a:lnTo>
                    <a:pt x="1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18892" y="333527"/>
              <a:ext cx="167018" cy="873822"/>
            </a:xfrm>
            <a:custGeom>
              <a:avLst/>
              <a:gdLst/>
              <a:ahLst/>
              <a:cxnLst/>
              <a:rect l="l" t="t" r="r" b="b"/>
              <a:pathLst>
                <a:path w="3553" h="18589" extrusionOk="0">
                  <a:moveTo>
                    <a:pt x="3553" y="0"/>
                  </a:moveTo>
                  <a:lnTo>
                    <a:pt x="0" y="9160"/>
                  </a:lnTo>
                  <a:lnTo>
                    <a:pt x="0" y="1858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"/>
          <p:cNvSpPr txBox="1">
            <a:spLocks noGrp="1"/>
          </p:cNvSpPr>
          <p:nvPr>
            <p:ph type="title" idx="4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825" y="3643150"/>
            <a:ext cx="9144064" cy="1500341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2474208" y="3659979"/>
            <a:ext cx="2364836" cy="32830"/>
          </a:xfrm>
          <a:custGeom>
            <a:avLst/>
            <a:gdLst/>
            <a:ahLst/>
            <a:cxnLst/>
            <a:rect l="l" t="t" r="r" b="b"/>
            <a:pathLst>
              <a:path w="35728" h="496" extrusionOk="0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947361" y="3719476"/>
            <a:ext cx="2364836" cy="32830"/>
          </a:xfrm>
          <a:custGeom>
            <a:avLst/>
            <a:gdLst/>
            <a:ahLst/>
            <a:cxnLst/>
            <a:rect l="l" t="t" r="r" b="b"/>
            <a:pathLst>
              <a:path w="35728" h="496" extrusionOk="0">
                <a:moveTo>
                  <a:pt x="17857" y="1"/>
                </a:moveTo>
                <a:cubicBezTo>
                  <a:pt x="8001" y="1"/>
                  <a:pt x="0" y="248"/>
                  <a:pt x="0" y="248"/>
                </a:cubicBezTo>
                <a:cubicBezTo>
                  <a:pt x="0" y="248"/>
                  <a:pt x="8001" y="496"/>
                  <a:pt x="17857" y="496"/>
                </a:cubicBezTo>
                <a:cubicBezTo>
                  <a:pt x="27727" y="496"/>
                  <a:pt x="35728" y="248"/>
                  <a:pt x="35728" y="248"/>
                </a:cubicBezTo>
                <a:cubicBezTo>
                  <a:pt x="35728" y="248"/>
                  <a:pt x="27727" y="1"/>
                  <a:pt x="178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-30518" y="4196403"/>
            <a:ext cx="7063466" cy="92865"/>
          </a:xfrm>
          <a:custGeom>
            <a:avLst/>
            <a:gdLst/>
            <a:ahLst/>
            <a:cxnLst/>
            <a:rect l="l" t="t" r="r" b="b"/>
            <a:pathLst>
              <a:path w="106715" h="1403" extrusionOk="0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747002" y="4420353"/>
            <a:ext cx="7064393" cy="92865"/>
          </a:xfrm>
          <a:custGeom>
            <a:avLst/>
            <a:gdLst/>
            <a:ahLst/>
            <a:cxnLst/>
            <a:rect l="l" t="t" r="r" b="b"/>
            <a:pathLst>
              <a:path w="106729" h="1403" extrusionOk="0">
                <a:moveTo>
                  <a:pt x="53365" y="1"/>
                </a:moveTo>
                <a:cubicBezTo>
                  <a:pt x="23892" y="1"/>
                  <a:pt x="1" y="702"/>
                  <a:pt x="1" y="702"/>
                </a:cubicBezTo>
                <a:cubicBezTo>
                  <a:pt x="1" y="702"/>
                  <a:pt x="23892" y="1403"/>
                  <a:pt x="53365" y="1403"/>
                </a:cubicBezTo>
                <a:cubicBezTo>
                  <a:pt x="82837" y="1403"/>
                  <a:pt x="106729" y="702"/>
                  <a:pt x="106729" y="702"/>
                </a:cubicBezTo>
                <a:cubicBezTo>
                  <a:pt x="106729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2289467" y="3095103"/>
            <a:ext cx="682485" cy="915357"/>
            <a:chOff x="1960842" y="2424078"/>
            <a:chExt cx="682485" cy="915357"/>
          </a:xfrm>
        </p:grpSpPr>
        <p:sp>
          <p:nvSpPr>
            <p:cNvPr id="76" name="Google Shape;76;p8"/>
            <p:cNvSpPr/>
            <p:nvPr/>
          </p:nvSpPr>
          <p:spPr>
            <a:xfrm>
              <a:off x="2018164" y="3045485"/>
              <a:ext cx="589687" cy="293950"/>
            </a:xfrm>
            <a:custGeom>
              <a:avLst/>
              <a:gdLst/>
              <a:ahLst/>
              <a:cxnLst/>
              <a:rect l="l" t="t" r="r" b="b"/>
              <a:pathLst>
                <a:path w="8909" h="4441" extrusionOk="0">
                  <a:moveTo>
                    <a:pt x="6544" y="3204"/>
                  </a:moveTo>
                  <a:lnTo>
                    <a:pt x="5623" y="3300"/>
                  </a:lnTo>
                  <a:lnTo>
                    <a:pt x="4949" y="3149"/>
                  </a:lnTo>
                  <a:lnTo>
                    <a:pt x="4070" y="4441"/>
                  </a:lnTo>
                  <a:lnTo>
                    <a:pt x="2860" y="2681"/>
                  </a:lnTo>
                  <a:lnTo>
                    <a:pt x="1691" y="2434"/>
                  </a:lnTo>
                  <a:lnTo>
                    <a:pt x="1" y="1"/>
                  </a:lnTo>
                  <a:lnTo>
                    <a:pt x="8908" y="1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960842" y="2998423"/>
              <a:ext cx="682485" cy="94453"/>
            </a:xfrm>
            <a:custGeom>
              <a:avLst/>
              <a:gdLst/>
              <a:ahLst/>
              <a:cxnLst/>
              <a:rect l="l" t="t" r="r" b="b"/>
              <a:pathLst>
                <a:path w="10311" h="1427" extrusionOk="0">
                  <a:moveTo>
                    <a:pt x="5113" y="0"/>
                  </a:moveTo>
                  <a:cubicBezTo>
                    <a:pt x="3391" y="0"/>
                    <a:pt x="1672" y="234"/>
                    <a:pt x="1" y="698"/>
                  </a:cubicBezTo>
                  <a:cubicBezTo>
                    <a:pt x="1" y="698"/>
                    <a:pt x="853" y="1427"/>
                    <a:pt x="5156" y="1427"/>
                  </a:cubicBezTo>
                  <a:cubicBezTo>
                    <a:pt x="5199" y="1427"/>
                    <a:pt x="5243" y="1427"/>
                    <a:pt x="5286" y="1427"/>
                  </a:cubicBezTo>
                  <a:cubicBezTo>
                    <a:pt x="9771" y="1427"/>
                    <a:pt x="10310" y="726"/>
                    <a:pt x="10310" y="726"/>
                  </a:cubicBezTo>
                  <a:cubicBezTo>
                    <a:pt x="8607" y="241"/>
                    <a:pt x="6859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017237" y="2424078"/>
              <a:ext cx="589687" cy="622385"/>
            </a:xfrm>
            <a:custGeom>
              <a:avLst/>
              <a:gdLst/>
              <a:ahLst/>
              <a:cxnLst/>
              <a:rect l="l" t="t" r="r" b="b"/>
              <a:pathLst>
                <a:path w="8909" h="9403" extrusionOk="0">
                  <a:moveTo>
                    <a:pt x="1" y="9389"/>
                  </a:moveTo>
                  <a:lnTo>
                    <a:pt x="1705" y="2474"/>
                  </a:lnTo>
                  <a:lnTo>
                    <a:pt x="3520" y="1375"/>
                  </a:lnTo>
                  <a:lnTo>
                    <a:pt x="5637" y="0"/>
                  </a:lnTo>
                  <a:lnTo>
                    <a:pt x="6572" y="289"/>
                  </a:lnTo>
                  <a:lnTo>
                    <a:pt x="8909" y="9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017237" y="2515025"/>
              <a:ext cx="232989" cy="530513"/>
            </a:xfrm>
            <a:custGeom>
              <a:avLst/>
              <a:gdLst/>
              <a:ahLst/>
              <a:cxnLst/>
              <a:rect l="l" t="t" r="r" b="b"/>
              <a:pathLst>
                <a:path w="3520" h="8015" extrusionOk="0">
                  <a:moveTo>
                    <a:pt x="3520" y="1"/>
                  </a:moveTo>
                  <a:lnTo>
                    <a:pt x="2187" y="4688"/>
                  </a:lnTo>
                  <a:lnTo>
                    <a:pt x="3410" y="8015"/>
                  </a:lnTo>
                  <a:lnTo>
                    <a:pt x="1" y="8015"/>
                  </a:lnTo>
                  <a:lnTo>
                    <a:pt x="1705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215614" y="2936335"/>
              <a:ext cx="391315" cy="118348"/>
            </a:xfrm>
            <a:custGeom>
              <a:avLst/>
              <a:gdLst/>
              <a:ahLst/>
              <a:cxnLst/>
              <a:rect l="l" t="t" r="r" b="b"/>
              <a:pathLst>
                <a:path w="5912" h="1788" extrusionOk="0">
                  <a:moveTo>
                    <a:pt x="1" y="509"/>
                  </a:moveTo>
                  <a:lnTo>
                    <a:pt x="3932" y="0"/>
                  </a:lnTo>
                  <a:lnTo>
                    <a:pt x="5623" y="536"/>
                  </a:lnTo>
                  <a:lnTo>
                    <a:pt x="5912" y="1664"/>
                  </a:lnTo>
                  <a:lnTo>
                    <a:pt x="468" y="1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017237" y="2950898"/>
              <a:ext cx="229348" cy="103786"/>
            </a:xfrm>
            <a:custGeom>
              <a:avLst/>
              <a:gdLst/>
              <a:ahLst/>
              <a:cxnLst/>
              <a:rect l="l" t="t" r="r" b="b"/>
              <a:pathLst>
                <a:path w="3465" h="1568" extrusionOk="0">
                  <a:moveTo>
                    <a:pt x="2998" y="289"/>
                  </a:moveTo>
                  <a:lnTo>
                    <a:pt x="812" y="0"/>
                  </a:lnTo>
                  <a:lnTo>
                    <a:pt x="262" y="371"/>
                  </a:lnTo>
                  <a:lnTo>
                    <a:pt x="1" y="1430"/>
                  </a:lnTo>
                  <a:lnTo>
                    <a:pt x="3465" y="15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2100970" y="2825332"/>
              <a:ext cx="145618" cy="229348"/>
            </a:xfrm>
            <a:custGeom>
              <a:avLst/>
              <a:gdLst/>
              <a:ahLst/>
              <a:cxnLst/>
              <a:rect l="l" t="t" r="r" b="b"/>
              <a:pathLst>
                <a:path w="2200" h="3465" extrusionOk="0">
                  <a:moveTo>
                    <a:pt x="922" y="0"/>
                  </a:moveTo>
                  <a:lnTo>
                    <a:pt x="1" y="3327"/>
                  </a:lnTo>
                  <a:lnTo>
                    <a:pt x="2200" y="3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09341" y="2424078"/>
              <a:ext cx="224781" cy="335782"/>
            </a:xfrm>
            <a:custGeom>
              <a:avLst/>
              <a:gdLst/>
              <a:ahLst/>
              <a:cxnLst/>
              <a:rect l="l" t="t" r="r" b="b"/>
              <a:pathLst>
                <a:path w="3396" h="5073" extrusionOk="0">
                  <a:moveTo>
                    <a:pt x="1224" y="0"/>
                  </a:moveTo>
                  <a:lnTo>
                    <a:pt x="0" y="797"/>
                  </a:lnTo>
                  <a:lnTo>
                    <a:pt x="1375" y="275"/>
                  </a:lnTo>
                  <a:lnTo>
                    <a:pt x="1870" y="426"/>
                  </a:lnTo>
                  <a:cubicBezTo>
                    <a:pt x="1870" y="426"/>
                    <a:pt x="3368" y="5018"/>
                    <a:pt x="3382" y="5073"/>
                  </a:cubicBezTo>
                  <a:cubicBezTo>
                    <a:pt x="3382" y="5073"/>
                    <a:pt x="3382" y="5073"/>
                    <a:pt x="3382" y="5073"/>
                  </a:cubicBezTo>
                  <a:cubicBezTo>
                    <a:pt x="3396" y="5073"/>
                    <a:pt x="2159" y="289"/>
                    <a:pt x="2159" y="289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3449611" y="3795927"/>
            <a:ext cx="337635" cy="99220"/>
            <a:chOff x="3120986" y="3201102"/>
            <a:chExt cx="337635" cy="99220"/>
          </a:xfrm>
        </p:grpSpPr>
        <p:sp>
          <p:nvSpPr>
            <p:cNvPr id="85" name="Google Shape;85;p8"/>
            <p:cNvSpPr/>
            <p:nvPr/>
          </p:nvSpPr>
          <p:spPr>
            <a:xfrm>
              <a:off x="3153750" y="3259351"/>
              <a:ext cx="272107" cy="40972"/>
            </a:xfrm>
            <a:custGeom>
              <a:avLst/>
              <a:gdLst/>
              <a:ahLst/>
              <a:cxnLst/>
              <a:rect l="l" t="t" r="r" b="b"/>
              <a:pathLst>
                <a:path w="4111" h="619" extrusionOk="0">
                  <a:moveTo>
                    <a:pt x="2791" y="440"/>
                  </a:moveTo>
                  <a:lnTo>
                    <a:pt x="2860" y="413"/>
                  </a:lnTo>
                  <a:lnTo>
                    <a:pt x="2915" y="399"/>
                  </a:lnTo>
                  <a:lnTo>
                    <a:pt x="3011" y="358"/>
                  </a:lnTo>
                  <a:lnTo>
                    <a:pt x="3121" y="330"/>
                  </a:lnTo>
                  <a:lnTo>
                    <a:pt x="3148" y="316"/>
                  </a:lnTo>
                  <a:lnTo>
                    <a:pt x="4111" y="0"/>
                  </a:lnTo>
                  <a:lnTo>
                    <a:pt x="0" y="0"/>
                  </a:lnTo>
                  <a:lnTo>
                    <a:pt x="523" y="619"/>
                  </a:lnTo>
                  <a:lnTo>
                    <a:pt x="2543" y="509"/>
                  </a:lnTo>
                  <a:lnTo>
                    <a:pt x="2708" y="454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120986" y="3252004"/>
              <a:ext cx="337635" cy="14760"/>
            </a:xfrm>
            <a:custGeom>
              <a:avLst/>
              <a:gdLst/>
              <a:ahLst/>
              <a:cxnLst/>
              <a:rect l="l" t="t" r="r" b="b"/>
              <a:pathLst>
                <a:path w="5101" h="223" extrusionOk="0">
                  <a:moveTo>
                    <a:pt x="2324" y="0"/>
                  </a:moveTo>
                  <a:cubicBezTo>
                    <a:pt x="1024" y="0"/>
                    <a:pt x="0" y="111"/>
                    <a:pt x="0" y="111"/>
                  </a:cubicBezTo>
                  <a:cubicBezTo>
                    <a:pt x="0" y="111"/>
                    <a:pt x="413" y="221"/>
                    <a:pt x="2544" y="221"/>
                  </a:cubicBezTo>
                  <a:cubicBezTo>
                    <a:pt x="2679" y="222"/>
                    <a:pt x="2807" y="222"/>
                    <a:pt x="2928" y="222"/>
                  </a:cubicBezTo>
                  <a:cubicBezTo>
                    <a:pt x="4869" y="222"/>
                    <a:pt x="5100" y="125"/>
                    <a:pt x="5100" y="125"/>
                  </a:cubicBezTo>
                  <a:cubicBezTo>
                    <a:pt x="5100" y="125"/>
                    <a:pt x="3959" y="1"/>
                    <a:pt x="2544" y="1"/>
                  </a:cubicBezTo>
                  <a:cubicBezTo>
                    <a:pt x="2470" y="1"/>
                    <a:pt x="2397" y="0"/>
                    <a:pt x="2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53750" y="3201102"/>
              <a:ext cx="272107" cy="58313"/>
            </a:xfrm>
            <a:custGeom>
              <a:avLst/>
              <a:gdLst/>
              <a:ahLst/>
              <a:cxnLst/>
              <a:rect l="l" t="t" r="r" b="b"/>
              <a:pathLst>
                <a:path w="4111" h="881" extrusionOk="0">
                  <a:moveTo>
                    <a:pt x="0" y="880"/>
                  </a:moveTo>
                  <a:lnTo>
                    <a:pt x="523" y="1"/>
                  </a:lnTo>
                  <a:lnTo>
                    <a:pt x="2543" y="138"/>
                  </a:lnTo>
                  <a:lnTo>
                    <a:pt x="4111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176454" y="3201102"/>
              <a:ext cx="191157" cy="30977"/>
            </a:xfrm>
            <a:custGeom>
              <a:avLst/>
              <a:gdLst/>
              <a:ahLst/>
              <a:cxnLst/>
              <a:rect l="l" t="t" r="r" b="b"/>
              <a:pathLst>
                <a:path w="2888" h="468" extrusionOk="0">
                  <a:moveTo>
                    <a:pt x="180" y="1"/>
                  </a:moveTo>
                  <a:lnTo>
                    <a:pt x="1" y="303"/>
                  </a:lnTo>
                  <a:lnTo>
                    <a:pt x="482" y="207"/>
                  </a:lnTo>
                  <a:cubicBezTo>
                    <a:pt x="482" y="207"/>
                    <a:pt x="2866" y="464"/>
                    <a:pt x="2888" y="468"/>
                  </a:cubicBezTo>
                  <a:lnTo>
                    <a:pt x="2888" y="468"/>
                  </a:lnTo>
                  <a:lnTo>
                    <a:pt x="2200" y="138"/>
                  </a:lnTo>
                  <a:lnTo>
                    <a:pt x="180" y="1"/>
                  </a:lnTo>
                  <a:close/>
                  <a:moveTo>
                    <a:pt x="2888" y="468"/>
                  </a:moveTo>
                  <a:lnTo>
                    <a:pt x="2888" y="468"/>
                  </a:lnTo>
                  <a:cubicBezTo>
                    <a:pt x="2888" y="468"/>
                    <a:pt x="2888" y="468"/>
                    <a:pt x="2888" y="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378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5333910" y="4551413"/>
            <a:ext cx="9903215" cy="180169"/>
          </a:xfrm>
          <a:custGeom>
            <a:avLst/>
            <a:gdLst/>
            <a:ahLst/>
            <a:cxnLst/>
            <a:rect l="l" t="t" r="r" b="b"/>
            <a:pathLst>
              <a:path w="149618" h="2722" extrusionOk="0">
                <a:moveTo>
                  <a:pt x="74809" y="0"/>
                </a:moveTo>
                <a:cubicBezTo>
                  <a:pt x="33501" y="0"/>
                  <a:pt x="0" y="1361"/>
                  <a:pt x="0" y="1361"/>
                </a:cubicBezTo>
                <a:cubicBezTo>
                  <a:pt x="0" y="1361"/>
                  <a:pt x="33487" y="2722"/>
                  <a:pt x="74809" y="2722"/>
                </a:cubicBezTo>
                <a:cubicBezTo>
                  <a:pt x="116117" y="2722"/>
                  <a:pt x="149618" y="1361"/>
                  <a:pt x="149618" y="1361"/>
                </a:cubicBezTo>
                <a:cubicBezTo>
                  <a:pt x="149618" y="1361"/>
                  <a:pt x="116131" y="0"/>
                  <a:pt x="74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563926" y="1645954"/>
            <a:ext cx="2527426" cy="3542970"/>
            <a:chOff x="-30515" y="874989"/>
            <a:chExt cx="3077348" cy="4313856"/>
          </a:xfrm>
        </p:grpSpPr>
        <p:sp>
          <p:nvSpPr>
            <p:cNvPr id="92" name="Google Shape;92;p8"/>
            <p:cNvSpPr/>
            <p:nvPr/>
          </p:nvSpPr>
          <p:spPr>
            <a:xfrm>
              <a:off x="-30515" y="874989"/>
              <a:ext cx="3077305" cy="4313801"/>
            </a:xfrm>
            <a:custGeom>
              <a:avLst/>
              <a:gdLst/>
              <a:ahLst/>
              <a:cxnLst/>
              <a:rect l="l" t="t" r="r" b="b"/>
              <a:pathLst>
                <a:path w="46492" h="65173" extrusionOk="0">
                  <a:moveTo>
                    <a:pt x="46491" y="65172"/>
                  </a:moveTo>
                  <a:lnTo>
                    <a:pt x="29445" y="34902"/>
                  </a:lnTo>
                  <a:lnTo>
                    <a:pt x="19026" y="31548"/>
                  </a:lnTo>
                  <a:lnTo>
                    <a:pt x="4482" y="1732"/>
                  </a:lnTo>
                  <a:lnTo>
                    <a:pt x="0" y="0"/>
                  </a:lnTo>
                  <a:lnTo>
                    <a:pt x="0" y="65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504474" y="3052364"/>
              <a:ext cx="1542359" cy="2136481"/>
            </a:xfrm>
            <a:custGeom>
              <a:avLst/>
              <a:gdLst/>
              <a:ahLst/>
              <a:cxnLst/>
              <a:rect l="l" t="t" r="r" b="b"/>
              <a:pathLst>
                <a:path w="23302" h="32278" extrusionOk="0">
                  <a:moveTo>
                    <a:pt x="6255" y="2007"/>
                  </a:moveTo>
                  <a:lnTo>
                    <a:pt x="23301" y="32277"/>
                  </a:lnTo>
                  <a:lnTo>
                    <a:pt x="15603" y="32277"/>
                  </a:lnTo>
                  <a:lnTo>
                    <a:pt x="16524" y="260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-30515" y="874989"/>
              <a:ext cx="1259331" cy="2088228"/>
            </a:xfrm>
            <a:custGeom>
              <a:avLst/>
              <a:gdLst/>
              <a:ahLst/>
              <a:cxnLst/>
              <a:rect l="l" t="t" r="r" b="b"/>
              <a:pathLst>
                <a:path w="19026" h="31549" extrusionOk="0">
                  <a:moveTo>
                    <a:pt x="19026" y="31548"/>
                  </a:moveTo>
                  <a:lnTo>
                    <a:pt x="15314" y="29981"/>
                  </a:lnTo>
                  <a:lnTo>
                    <a:pt x="3863" y="2255"/>
                  </a:lnTo>
                  <a:lnTo>
                    <a:pt x="0" y="1911"/>
                  </a:lnTo>
                  <a:lnTo>
                    <a:pt x="0" y="0"/>
                  </a:lnTo>
                  <a:lnTo>
                    <a:pt x="4482" y="1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>
            <a:off x="3363909" y="4610522"/>
            <a:ext cx="1069167" cy="431366"/>
            <a:chOff x="3363909" y="4610522"/>
            <a:chExt cx="1069167" cy="431366"/>
          </a:xfrm>
        </p:grpSpPr>
        <p:sp>
          <p:nvSpPr>
            <p:cNvPr id="96" name="Google Shape;96;p8"/>
            <p:cNvSpPr/>
            <p:nvPr/>
          </p:nvSpPr>
          <p:spPr>
            <a:xfrm>
              <a:off x="3412163" y="4826174"/>
              <a:ext cx="971802" cy="215713"/>
            </a:xfrm>
            <a:custGeom>
              <a:avLst/>
              <a:gdLst/>
              <a:ahLst/>
              <a:cxnLst/>
              <a:rect l="l" t="t" r="r" b="b"/>
              <a:pathLst>
                <a:path w="14682" h="3259" extrusionOk="0">
                  <a:moveTo>
                    <a:pt x="14682" y="1"/>
                  </a:moveTo>
                  <a:lnTo>
                    <a:pt x="0" y="1"/>
                  </a:lnTo>
                  <a:lnTo>
                    <a:pt x="3478" y="2942"/>
                  </a:lnTo>
                  <a:lnTo>
                    <a:pt x="5183" y="3259"/>
                  </a:lnTo>
                  <a:lnTo>
                    <a:pt x="7341" y="1224"/>
                  </a:lnTo>
                  <a:lnTo>
                    <a:pt x="11657" y="1623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363909" y="4801617"/>
              <a:ext cx="1069167" cy="48385"/>
            </a:xfrm>
            <a:custGeom>
              <a:avLst/>
              <a:gdLst/>
              <a:ahLst/>
              <a:cxnLst/>
              <a:rect l="l" t="t" r="r" b="b"/>
              <a:pathLst>
                <a:path w="16153" h="731" extrusionOk="0">
                  <a:moveTo>
                    <a:pt x="8084" y="0"/>
                  </a:moveTo>
                  <a:cubicBezTo>
                    <a:pt x="3616" y="14"/>
                    <a:pt x="1" y="385"/>
                    <a:pt x="1" y="385"/>
                  </a:cubicBezTo>
                  <a:cubicBezTo>
                    <a:pt x="1" y="385"/>
                    <a:pt x="793" y="730"/>
                    <a:pt x="7333" y="730"/>
                  </a:cubicBezTo>
                  <a:cubicBezTo>
                    <a:pt x="7575" y="730"/>
                    <a:pt x="7826" y="730"/>
                    <a:pt x="8084" y="729"/>
                  </a:cubicBezTo>
                  <a:cubicBezTo>
                    <a:pt x="14806" y="715"/>
                    <a:pt x="16153" y="344"/>
                    <a:pt x="16153" y="344"/>
                  </a:cubicBezTo>
                  <a:cubicBezTo>
                    <a:pt x="16153" y="344"/>
                    <a:pt x="12551" y="0"/>
                    <a:pt x="8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412163" y="4610522"/>
              <a:ext cx="971802" cy="215713"/>
            </a:xfrm>
            <a:custGeom>
              <a:avLst/>
              <a:gdLst/>
              <a:ahLst/>
              <a:cxnLst/>
              <a:rect l="l" t="t" r="r" b="b"/>
              <a:pathLst>
                <a:path w="14682" h="3259" extrusionOk="0">
                  <a:moveTo>
                    <a:pt x="14682" y="3259"/>
                  </a:moveTo>
                  <a:lnTo>
                    <a:pt x="0" y="3259"/>
                  </a:lnTo>
                  <a:lnTo>
                    <a:pt x="3478" y="317"/>
                  </a:lnTo>
                  <a:lnTo>
                    <a:pt x="5183" y="1"/>
                  </a:lnTo>
                  <a:lnTo>
                    <a:pt x="7341" y="2035"/>
                  </a:lnTo>
                  <a:lnTo>
                    <a:pt x="11657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898077" y="4738801"/>
              <a:ext cx="69169" cy="51959"/>
            </a:xfrm>
            <a:custGeom>
              <a:avLst/>
              <a:gdLst/>
              <a:ahLst/>
              <a:cxnLst/>
              <a:rect l="l" t="t" r="r" b="b"/>
              <a:pathLst>
                <a:path w="1045" h="785" extrusionOk="0">
                  <a:moveTo>
                    <a:pt x="0" y="97"/>
                  </a:moveTo>
                  <a:lnTo>
                    <a:pt x="729" y="78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594125" y="4610522"/>
              <a:ext cx="225708" cy="61027"/>
            </a:xfrm>
            <a:custGeom>
              <a:avLst/>
              <a:gdLst/>
              <a:ahLst/>
              <a:cxnLst/>
              <a:rect l="l" t="t" r="r" b="b"/>
              <a:pathLst>
                <a:path w="3410" h="922" extrusionOk="0">
                  <a:moveTo>
                    <a:pt x="2434" y="1"/>
                  </a:moveTo>
                  <a:lnTo>
                    <a:pt x="729" y="317"/>
                  </a:lnTo>
                  <a:lnTo>
                    <a:pt x="1" y="922"/>
                  </a:lnTo>
                  <a:lnTo>
                    <a:pt x="743" y="454"/>
                  </a:lnTo>
                  <a:lnTo>
                    <a:pt x="2283" y="221"/>
                  </a:lnTo>
                  <a:lnTo>
                    <a:pt x="3410" y="922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028144" y="4718811"/>
              <a:ext cx="236629" cy="42825"/>
            </a:xfrm>
            <a:custGeom>
              <a:avLst/>
              <a:gdLst/>
              <a:ahLst/>
              <a:cxnLst/>
              <a:rect l="l" t="t" r="r" b="b"/>
              <a:pathLst>
                <a:path w="3575" h="647" extrusionOk="0">
                  <a:moveTo>
                    <a:pt x="2351" y="1"/>
                  </a:moveTo>
                  <a:lnTo>
                    <a:pt x="1" y="220"/>
                  </a:lnTo>
                  <a:lnTo>
                    <a:pt x="2173" y="303"/>
                  </a:lnTo>
                  <a:lnTo>
                    <a:pt x="3575" y="647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4839042" y="4209517"/>
            <a:ext cx="4344778" cy="943605"/>
            <a:chOff x="4799221" y="4169696"/>
            <a:chExt cx="4344778" cy="943605"/>
          </a:xfrm>
        </p:grpSpPr>
        <p:sp>
          <p:nvSpPr>
            <p:cNvPr id="103" name="Google Shape;103;p8"/>
            <p:cNvSpPr/>
            <p:nvPr/>
          </p:nvSpPr>
          <p:spPr>
            <a:xfrm>
              <a:off x="4799221" y="4169696"/>
              <a:ext cx="4344778" cy="943605"/>
            </a:xfrm>
            <a:custGeom>
              <a:avLst/>
              <a:gdLst/>
              <a:ahLst/>
              <a:cxnLst/>
              <a:rect l="l" t="t" r="r" b="b"/>
              <a:pathLst>
                <a:path w="65641" h="14256" extrusionOk="0">
                  <a:moveTo>
                    <a:pt x="0" y="14255"/>
                  </a:moveTo>
                  <a:lnTo>
                    <a:pt x="40347" y="2694"/>
                  </a:lnTo>
                  <a:lnTo>
                    <a:pt x="65640" y="0"/>
                  </a:lnTo>
                  <a:lnTo>
                    <a:pt x="65640" y="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750993" y="4183331"/>
              <a:ext cx="3261976" cy="657002"/>
            </a:xfrm>
            <a:custGeom>
              <a:avLst/>
              <a:gdLst/>
              <a:ahLst/>
              <a:cxnLst/>
              <a:rect l="l" t="t" r="r" b="b"/>
              <a:pathLst>
                <a:path w="49282" h="9926" extrusionOk="0">
                  <a:moveTo>
                    <a:pt x="0" y="9925"/>
                  </a:moveTo>
                  <a:lnTo>
                    <a:pt x="27315" y="5293"/>
                  </a:lnTo>
                  <a:lnTo>
                    <a:pt x="49282" y="0"/>
                  </a:lnTo>
                  <a:lnTo>
                    <a:pt x="25968" y="24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-8375" y="590401"/>
            <a:ext cx="9160743" cy="4546101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 hasCustomPrompt="1"/>
          </p:nvPr>
        </p:nvSpPr>
        <p:spPr>
          <a:xfrm flipH="1">
            <a:off x="5586363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 idx="2"/>
          </p:nvPr>
        </p:nvSpPr>
        <p:spPr>
          <a:xfrm flipH="1">
            <a:off x="2187538" y="1855875"/>
            <a:ext cx="2706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 flipH="1">
            <a:off x="2370825" y="231322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7200" y="2889145"/>
            <a:ext cx="9161003" cy="2254359"/>
          </a:xfrm>
          <a:custGeom>
            <a:avLst/>
            <a:gdLst/>
            <a:ahLst/>
            <a:cxnLst/>
            <a:rect l="l" t="t" r="r" b="b"/>
            <a:pathLst>
              <a:path w="285234" h="65169" extrusionOk="0">
                <a:moveTo>
                  <a:pt x="285233" y="65168"/>
                </a:moveTo>
                <a:lnTo>
                  <a:pt x="274" y="65168"/>
                </a:lnTo>
                <a:lnTo>
                  <a:pt x="213" y="53071"/>
                </a:lnTo>
                <a:lnTo>
                  <a:pt x="152" y="41916"/>
                </a:lnTo>
                <a:lnTo>
                  <a:pt x="61" y="29484"/>
                </a:lnTo>
                <a:lnTo>
                  <a:pt x="0" y="18572"/>
                </a:lnTo>
                <a:lnTo>
                  <a:pt x="0" y="17265"/>
                </a:lnTo>
                <a:cubicBezTo>
                  <a:pt x="0" y="17265"/>
                  <a:pt x="69485" y="32645"/>
                  <a:pt x="163590" y="23557"/>
                </a:cubicBezTo>
                <a:cubicBezTo>
                  <a:pt x="165778" y="23344"/>
                  <a:pt x="167906" y="23131"/>
                  <a:pt x="170003" y="22919"/>
                </a:cubicBezTo>
                <a:lnTo>
                  <a:pt x="170733" y="22827"/>
                </a:lnTo>
                <a:cubicBezTo>
                  <a:pt x="245749" y="15228"/>
                  <a:pt x="271859" y="6839"/>
                  <a:pt x="280674" y="2675"/>
                </a:cubicBezTo>
                <a:cubicBezTo>
                  <a:pt x="284200" y="1003"/>
                  <a:pt x="284960" y="0"/>
                  <a:pt x="284960" y="0"/>
                </a:cubicBezTo>
                <a:close/>
              </a:path>
            </a:pathLst>
          </a:custGeom>
          <a:solidFill>
            <a:srgbClr val="6B919E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6867325" y="2189775"/>
            <a:ext cx="2276675" cy="2953725"/>
            <a:chOff x="5092300" y="2272350"/>
            <a:chExt cx="2276675" cy="2953725"/>
          </a:xfrm>
        </p:grpSpPr>
        <p:grpSp>
          <p:nvGrpSpPr>
            <p:cNvPr id="112" name="Google Shape;112;p9"/>
            <p:cNvGrpSpPr/>
            <p:nvPr/>
          </p:nvGrpSpPr>
          <p:grpSpPr>
            <a:xfrm>
              <a:off x="5534575" y="2272350"/>
              <a:ext cx="1834400" cy="1554000"/>
              <a:chOff x="5534575" y="2272350"/>
              <a:chExt cx="1834400" cy="1554000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5534575" y="2272350"/>
                <a:ext cx="1834400" cy="1554000"/>
              </a:xfrm>
              <a:custGeom>
                <a:avLst/>
                <a:gdLst/>
                <a:ahLst/>
                <a:cxnLst/>
                <a:rect l="l" t="t" r="r" b="b"/>
                <a:pathLst>
                  <a:path w="73376" h="62160" extrusionOk="0">
                    <a:moveTo>
                      <a:pt x="73375" y="1"/>
                    </a:moveTo>
                    <a:cubicBezTo>
                      <a:pt x="73375" y="1"/>
                      <a:pt x="65016" y="4499"/>
                      <a:pt x="54500" y="4621"/>
                    </a:cubicBezTo>
                    <a:cubicBezTo>
                      <a:pt x="43983" y="4773"/>
                      <a:pt x="34925" y="5806"/>
                      <a:pt x="32615" y="7083"/>
                    </a:cubicBezTo>
                    <a:cubicBezTo>
                      <a:pt x="30305" y="8360"/>
                      <a:pt x="31156" y="9879"/>
                      <a:pt x="31247" y="11004"/>
                    </a:cubicBezTo>
                    <a:cubicBezTo>
                      <a:pt x="31308" y="12159"/>
                      <a:pt x="27447" y="11399"/>
                      <a:pt x="24438" y="14196"/>
                    </a:cubicBezTo>
                    <a:cubicBezTo>
                      <a:pt x="21429" y="16962"/>
                      <a:pt x="23952" y="18238"/>
                      <a:pt x="19271" y="18877"/>
                    </a:cubicBezTo>
                    <a:cubicBezTo>
                      <a:pt x="14590" y="19484"/>
                      <a:pt x="21885" y="24834"/>
                      <a:pt x="21885" y="24834"/>
                    </a:cubicBezTo>
                    <a:cubicBezTo>
                      <a:pt x="21885" y="24834"/>
                      <a:pt x="14772" y="28178"/>
                      <a:pt x="12797" y="29393"/>
                    </a:cubicBezTo>
                    <a:cubicBezTo>
                      <a:pt x="10821" y="30579"/>
                      <a:pt x="14560" y="33193"/>
                      <a:pt x="15228" y="34196"/>
                    </a:cubicBezTo>
                    <a:cubicBezTo>
                      <a:pt x="15867" y="35199"/>
                      <a:pt x="7721" y="36840"/>
                      <a:pt x="5076" y="39576"/>
                    </a:cubicBezTo>
                    <a:cubicBezTo>
                      <a:pt x="2432" y="42281"/>
                      <a:pt x="0" y="48634"/>
                      <a:pt x="0" y="48634"/>
                    </a:cubicBezTo>
                    <a:lnTo>
                      <a:pt x="1489" y="59333"/>
                    </a:lnTo>
                    <a:lnTo>
                      <a:pt x="5866" y="62160"/>
                    </a:lnTo>
                    <a:lnTo>
                      <a:pt x="51004" y="52676"/>
                    </a:lnTo>
                    <a:lnTo>
                      <a:pt x="72828" y="476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9"/>
              <p:cNvGrpSpPr/>
              <p:nvPr/>
            </p:nvGrpSpPr>
            <p:grpSpPr>
              <a:xfrm>
                <a:off x="5871200" y="2462325"/>
                <a:ext cx="1493200" cy="963575"/>
                <a:chOff x="5871200" y="2462325"/>
                <a:chExt cx="1493200" cy="963575"/>
              </a:xfrm>
            </p:grpSpPr>
            <p:sp>
              <p:nvSpPr>
                <p:cNvPr id="115" name="Google Shape;115;p9"/>
                <p:cNvSpPr/>
                <p:nvPr/>
              </p:nvSpPr>
              <p:spPr>
                <a:xfrm>
                  <a:off x="6340800" y="2462325"/>
                  <a:ext cx="10213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3" h="5442" extrusionOk="0">
                      <a:moveTo>
                        <a:pt x="974" y="1642"/>
                      </a:moveTo>
                      <a:cubicBezTo>
                        <a:pt x="974" y="1642"/>
                        <a:pt x="2554" y="3679"/>
                        <a:pt x="15624" y="4560"/>
                      </a:cubicBezTo>
                      <a:cubicBezTo>
                        <a:pt x="28694" y="5442"/>
                        <a:pt x="40731" y="2524"/>
                        <a:pt x="40731" y="2524"/>
                      </a:cubicBezTo>
                      <a:lnTo>
                        <a:pt x="40853" y="1"/>
                      </a:lnTo>
                      <a:cubicBezTo>
                        <a:pt x="40853" y="1"/>
                        <a:pt x="25290" y="3466"/>
                        <a:pt x="15594" y="2372"/>
                      </a:cubicBezTo>
                      <a:cubicBezTo>
                        <a:pt x="5898" y="1277"/>
                        <a:pt x="1521" y="609"/>
                        <a:pt x="974" y="609"/>
                      </a:cubicBezTo>
                      <a:cubicBezTo>
                        <a:pt x="396" y="609"/>
                        <a:pt x="1" y="1065"/>
                        <a:pt x="974" y="16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9"/>
                <p:cNvSpPr/>
                <p:nvPr/>
              </p:nvSpPr>
              <p:spPr>
                <a:xfrm>
                  <a:off x="6281550" y="2570225"/>
                  <a:ext cx="1082850" cy="24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4" h="9667" extrusionOk="0">
                      <a:moveTo>
                        <a:pt x="2006" y="396"/>
                      </a:moveTo>
                      <a:cubicBezTo>
                        <a:pt x="2006" y="396"/>
                        <a:pt x="2189" y="1217"/>
                        <a:pt x="11885" y="3405"/>
                      </a:cubicBezTo>
                      <a:cubicBezTo>
                        <a:pt x="21581" y="5594"/>
                        <a:pt x="36961" y="1794"/>
                        <a:pt x="37235" y="3405"/>
                      </a:cubicBezTo>
                      <a:cubicBezTo>
                        <a:pt x="37539" y="5016"/>
                        <a:pt x="21763" y="6171"/>
                        <a:pt x="16900" y="5503"/>
                      </a:cubicBezTo>
                      <a:cubicBezTo>
                        <a:pt x="12067" y="4834"/>
                        <a:pt x="11034" y="7296"/>
                        <a:pt x="23374" y="7296"/>
                      </a:cubicBezTo>
                      <a:cubicBezTo>
                        <a:pt x="35715" y="7296"/>
                        <a:pt x="43314" y="5320"/>
                        <a:pt x="43314" y="5320"/>
                      </a:cubicBezTo>
                      <a:lnTo>
                        <a:pt x="43314" y="7904"/>
                      </a:lnTo>
                      <a:cubicBezTo>
                        <a:pt x="43314" y="7904"/>
                        <a:pt x="20456" y="9667"/>
                        <a:pt x="15319" y="8816"/>
                      </a:cubicBezTo>
                      <a:cubicBezTo>
                        <a:pt x="10152" y="7965"/>
                        <a:pt x="8936" y="7387"/>
                        <a:pt x="8936" y="6627"/>
                      </a:cubicBezTo>
                      <a:cubicBezTo>
                        <a:pt x="8936" y="5867"/>
                        <a:pt x="11702" y="5107"/>
                        <a:pt x="11702" y="5107"/>
                      </a:cubicBezTo>
                      <a:cubicBezTo>
                        <a:pt x="11702" y="5107"/>
                        <a:pt x="3982" y="2554"/>
                        <a:pt x="2006" y="1703"/>
                      </a:cubicBezTo>
                      <a:cubicBezTo>
                        <a:pt x="0" y="852"/>
                        <a:pt x="1307" y="1"/>
                        <a:pt x="2006" y="3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9"/>
                <p:cNvSpPr/>
                <p:nvPr/>
              </p:nvSpPr>
              <p:spPr>
                <a:xfrm>
                  <a:off x="6158425" y="2623425"/>
                  <a:ext cx="1203700" cy="3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" h="12585" extrusionOk="0">
                      <a:moveTo>
                        <a:pt x="1612" y="517"/>
                      </a:moveTo>
                      <a:cubicBezTo>
                        <a:pt x="1612" y="517"/>
                        <a:pt x="2737" y="3952"/>
                        <a:pt x="12828" y="6931"/>
                      </a:cubicBezTo>
                      <a:cubicBezTo>
                        <a:pt x="22889" y="9910"/>
                        <a:pt x="48148" y="7448"/>
                        <a:pt x="48148" y="7448"/>
                      </a:cubicBezTo>
                      <a:lnTo>
                        <a:pt x="48148" y="8876"/>
                      </a:lnTo>
                      <a:cubicBezTo>
                        <a:pt x="48148" y="8876"/>
                        <a:pt x="31704" y="12584"/>
                        <a:pt x="16415" y="8876"/>
                      </a:cubicBezTo>
                      <a:cubicBezTo>
                        <a:pt x="1126" y="5168"/>
                        <a:pt x="1126" y="2432"/>
                        <a:pt x="548" y="1551"/>
                      </a:cubicBezTo>
                      <a:cubicBezTo>
                        <a:pt x="1" y="700"/>
                        <a:pt x="1308" y="1"/>
                        <a:pt x="1612" y="5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6032300" y="2686500"/>
                  <a:ext cx="1329825" cy="38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93" h="15533" extrusionOk="0">
                      <a:moveTo>
                        <a:pt x="9605" y="5320"/>
                      </a:moveTo>
                      <a:cubicBezTo>
                        <a:pt x="9605" y="5320"/>
                        <a:pt x="22311" y="9970"/>
                        <a:pt x="36293" y="10153"/>
                      </a:cubicBezTo>
                      <a:cubicBezTo>
                        <a:pt x="50244" y="10335"/>
                        <a:pt x="53193" y="8724"/>
                        <a:pt x="53193" y="8724"/>
                      </a:cubicBezTo>
                      <a:lnTo>
                        <a:pt x="53193" y="10153"/>
                      </a:lnTo>
                      <a:cubicBezTo>
                        <a:pt x="53193" y="10153"/>
                        <a:pt x="50153" y="11460"/>
                        <a:pt x="42949" y="11551"/>
                      </a:cubicBezTo>
                      <a:cubicBezTo>
                        <a:pt x="35715" y="11642"/>
                        <a:pt x="38937" y="13071"/>
                        <a:pt x="45016" y="13071"/>
                      </a:cubicBezTo>
                      <a:lnTo>
                        <a:pt x="53193" y="13071"/>
                      </a:lnTo>
                      <a:lnTo>
                        <a:pt x="53193" y="14499"/>
                      </a:lnTo>
                      <a:cubicBezTo>
                        <a:pt x="53193" y="14499"/>
                        <a:pt x="43314" y="15533"/>
                        <a:pt x="39697" y="14499"/>
                      </a:cubicBezTo>
                      <a:cubicBezTo>
                        <a:pt x="36110" y="13466"/>
                        <a:pt x="39697" y="12523"/>
                        <a:pt x="35989" y="11551"/>
                      </a:cubicBezTo>
                      <a:cubicBezTo>
                        <a:pt x="32311" y="10609"/>
                        <a:pt x="25958" y="10669"/>
                        <a:pt x="21733" y="10122"/>
                      </a:cubicBezTo>
                      <a:cubicBezTo>
                        <a:pt x="17478" y="9575"/>
                        <a:pt x="3982" y="5806"/>
                        <a:pt x="2006" y="2918"/>
                      </a:cubicBezTo>
                      <a:cubicBezTo>
                        <a:pt x="0" y="0"/>
                        <a:pt x="6930" y="4469"/>
                        <a:pt x="9605" y="5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9"/>
                <p:cNvSpPr/>
                <p:nvPr/>
              </p:nvSpPr>
              <p:spPr>
                <a:xfrm>
                  <a:off x="6099175" y="2886350"/>
                  <a:ext cx="897450" cy="24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8" h="9788" extrusionOk="0">
                      <a:moveTo>
                        <a:pt x="1216" y="1"/>
                      </a:moveTo>
                      <a:cubicBezTo>
                        <a:pt x="1216" y="1"/>
                        <a:pt x="4073" y="3678"/>
                        <a:pt x="15745" y="5685"/>
                      </a:cubicBezTo>
                      <a:cubicBezTo>
                        <a:pt x="27447" y="7660"/>
                        <a:pt x="33739" y="7295"/>
                        <a:pt x="34803" y="8147"/>
                      </a:cubicBezTo>
                      <a:cubicBezTo>
                        <a:pt x="35897" y="8998"/>
                        <a:pt x="19241" y="9788"/>
                        <a:pt x="12006" y="6718"/>
                      </a:cubicBezTo>
                      <a:cubicBezTo>
                        <a:pt x="4803" y="3678"/>
                        <a:pt x="0" y="4043"/>
                        <a:pt x="1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9"/>
                <p:cNvSpPr/>
                <p:nvPr/>
              </p:nvSpPr>
              <p:spPr>
                <a:xfrm>
                  <a:off x="5871200" y="3019325"/>
                  <a:ext cx="1493200" cy="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8" h="10336" extrusionOk="0">
                      <a:moveTo>
                        <a:pt x="2128" y="639"/>
                      </a:moveTo>
                      <a:cubicBezTo>
                        <a:pt x="2128" y="639"/>
                        <a:pt x="7903" y="5806"/>
                        <a:pt x="22584" y="7144"/>
                      </a:cubicBezTo>
                      <a:cubicBezTo>
                        <a:pt x="37235" y="8481"/>
                        <a:pt x="59637" y="8299"/>
                        <a:pt x="59637" y="8299"/>
                      </a:cubicBezTo>
                      <a:lnTo>
                        <a:pt x="59728" y="10335"/>
                      </a:lnTo>
                      <a:cubicBezTo>
                        <a:pt x="59728" y="10335"/>
                        <a:pt x="31460" y="9910"/>
                        <a:pt x="20457" y="8299"/>
                      </a:cubicBezTo>
                      <a:cubicBezTo>
                        <a:pt x="9484" y="6718"/>
                        <a:pt x="2280" y="2402"/>
                        <a:pt x="1125" y="1217"/>
                      </a:cubicBezTo>
                      <a:cubicBezTo>
                        <a:pt x="0" y="1"/>
                        <a:pt x="2128" y="639"/>
                        <a:pt x="2128" y="6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9"/>
                <p:cNvSpPr/>
                <p:nvPr/>
              </p:nvSpPr>
              <p:spPr>
                <a:xfrm>
                  <a:off x="5907675" y="3182700"/>
                  <a:ext cx="905050" cy="2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2" h="9728" extrusionOk="0">
                      <a:moveTo>
                        <a:pt x="669" y="1"/>
                      </a:moveTo>
                      <a:cubicBezTo>
                        <a:pt x="669" y="1"/>
                        <a:pt x="6383" y="2797"/>
                        <a:pt x="16627" y="4591"/>
                      </a:cubicBezTo>
                      <a:cubicBezTo>
                        <a:pt x="23101" y="5685"/>
                        <a:pt x="29636" y="6414"/>
                        <a:pt x="36202" y="6749"/>
                      </a:cubicBezTo>
                      <a:cubicBezTo>
                        <a:pt x="36202" y="6749"/>
                        <a:pt x="23618" y="9727"/>
                        <a:pt x="16779" y="7752"/>
                      </a:cubicBezTo>
                      <a:cubicBezTo>
                        <a:pt x="9940" y="5746"/>
                        <a:pt x="0" y="2463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" name="Google Shape;122;p9"/>
            <p:cNvSpPr/>
            <p:nvPr/>
          </p:nvSpPr>
          <p:spPr>
            <a:xfrm>
              <a:off x="5424375" y="3333925"/>
              <a:ext cx="1937750" cy="1393675"/>
            </a:xfrm>
            <a:custGeom>
              <a:avLst/>
              <a:gdLst/>
              <a:ahLst/>
              <a:cxnLst/>
              <a:rect l="l" t="t" r="r" b="b"/>
              <a:pathLst>
                <a:path w="77510" h="55747" extrusionOk="0">
                  <a:moveTo>
                    <a:pt x="77510" y="2007"/>
                  </a:moveTo>
                  <a:cubicBezTo>
                    <a:pt x="77510" y="2007"/>
                    <a:pt x="61734" y="1"/>
                    <a:pt x="55686" y="2007"/>
                  </a:cubicBezTo>
                  <a:cubicBezTo>
                    <a:pt x="49637" y="4043"/>
                    <a:pt x="49242" y="4438"/>
                    <a:pt x="42220" y="4438"/>
                  </a:cubicBezTo>
                  <a:cubicBezTo>
                    <a:pt x="35229" y="4438"/>
                    <a:pt x="32463" y="5441"/>
                    <a:pt x="24712" y="10061"/>
                  </a:cubicBezTo>
                  <a:cubicBezTo>
                    <a:pt x="16961" y="14712"/>
                    <a:pt x="7843" y="15198"/>
                    <a:pt x="3922" y="19271"/>
                  </a:cubicBezTo>
                  <a:cubicBezTo>
                    <a:pt x="1" y="23344"/>
                    <a:pt x="8603" y="22554"/>
                    <a:pt x="7235" y="24165"/>
                  </a:cubicBezTo>
                  <a:cubicBezTo>
                    <a:pt x="5837" y="25746"/>
                    <a:pt x="1429" y="26353"/>
                    <a:pt x="1976" y="28998"/>
                  </a:cubicBezTo>
                  <a:cubicBezTo>
                    <a:pt x="2524" y="31612"/>
                    <a:pt x="6080" y="30609"/>
                    <a:pt x="6080" y="32220"/>
                  </a:cubicBezTo>
                  <a:cubicBezTo>
                    <a:pt x="6080" y="33800"/>
                    <a:pt x="305" y="34621"/>
                    <a:pt x="548" y="36840"/>
                  </a:cubicBezTo>
                  <a:cubicBezTo>
                    <a:pt x="761" y="39059"/>
                    <a:pt x="1520" y="39454"/>
                    <a:pt x="3922" y="39667"/>
                  </a:cubicBezTo>
                  <a:cubicBezTo>
                    <a:pt x="6323" y="39849"/>
                    <a:pt x="2979" y="42129"/>
                    <a:pt x="1855" y="44378"/>
                  </a:cubicBezTo>
                  <a:cubicBezTo>
                    <a:pt x="761" y="46627"/>
                    <a:pt x="2280" y="51551"/>
                    <a:pt x="7235" y="53649"/>
                  </a:cubicBezTo>
                  <a:cubicBezTo>
                    <a:pt x="12159" y="55746"/>
                    <a:pt x="21794" y="53558"/>
                    <a:pt x="21916" y="53649"/>
                  </a:cubicBezTo>
                  <a:cubicBezTo>
                    <a:pt x="22038" y="53740"/>
                    <a:pt x="77510" y="46202"/>
                    <a:pt x="77510" y="46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092300" y="4490475"/>
              <a:ext cx="430125" cy="683175"/>
            </a:xfrm>
            <a:custGeom>
              <a:avLst/>
              <a:gdLst/>
              <a:ahLst/>
              <a:cxnLst/>
              <a:rect l="l" t="t" r="r" b="b"/>
              <a:pathLst>
                <a:path w="17205" h="27327" extrusionOk="0">
                  <a:moveTo>
                    <a:pt x="1429" y="1"/>
                  </a:moveTo>
                  <a:cubicBezTo>
                    <a:pt x="244" y="1672"/>
                    <a:pt x="1" y="4043"/>
                    <a:pt x="943" y="6384"/>
                  </a:cubicBezTo>
                  <a:cubicBezTo>
                    <a:pt x="1885" y="8724"/>
                    <a:pt x="3314" y="8359"/>
                    <a:pt x="2949" y="11429"/>
                  </a:cubicBezTo>
                  <a:cubicBezTo>
                    <a:pt x="2615" y="14499"/>
                    <a:pt x="4955" y="16080"/>
                    <a:pt x="10031" y="18724"/>
                  </a:cubicBezTo>
                  <a:cubicBezTo>
                    <a:pt x="15351" y="21521"/>
                    <a:pt x="14621" y="27326"/>
                    <a:pt x="14621" y="27326"/>
                  </a:cubicBezTo>
                  <a:lnTo>
                    <a:pt x="17205" y="22098"/>
                  </a:lnTo>
                  <a:cubicBezTo>
                    <a:pt x="14591" y="20882"/>
                    <a:pt x="14165" y="17326"/>
                    <a:pt x="11794" y="14317"/>
                  </a:cubicBezTo>
                  <a:cubicBezTo>
                    <a:pt x="9393" y="11308"/>
                    <a:pt x="6141" y="14317"/>
                    <a:pt x="6019" y="10791"/>
                  </a:cubicBezTo>
                  <a:cubicBezTo>
                    <a:pt x="5928" y="8481"/>
                    <a:pt x="6262" y="5776"/>
                    <a:pt x="3770" y="4864"/>
                  </a:cubicBezTo>
                  <a:cubicBezTo>
                    <a:pt x="1308" y="3952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947950" y="3545925"/>
              <a:ext cx="434675" cy="785000"/>
            </a:xfrm>
            <a:custGeom>
              <a:avLst/>
              <a:gdLst/>
              <a:ahLst/>
              <a:cxnLst/>
              <a:rect l="l" t="t" r="r" b="b"/>
              <a:pathLst>
                <a:path w="17387" h="31400" extrusionOk="0">
                  <a:moveTo>
                    <a:pt x="17387" y="27630"/>
                  </a:moveTo>
                  <a:cubicBezTo>
                    <a:pt x="17387" y="27630"/>
                    <a:pt x="12827" y="24044"/>
                    <a:pt x="12979" y="20244"/>
                  </a:cubicBezTo>
                  <a:cubicBezTo>
                    <a:pt x="13131" y="16445"/>
                    <a:pt x="8602" y="15107"/>
                    <a:pt x="9271" y="11217"/>
                  </a:cubicBezTo>
                  <a:cubicBezTo>
                    <a:pt x="9940" y="7326"/>
                    <a:pt x="13283" y="1"/>
                    <a:pt x="11399" y="1977"/>
                  </a:cubicBezTo>
                  <a:cubicBezTo>
                    <a:pt x="11399" y="1977"/>
                    <a:pt x="6140" y="6536"/>
                    <a:pt x="6140" y="11977"/>
                  </a:cubicBezTo>
                  <a:cubicBezTo>
                    <a:pt x="6140" y="17387"/>
                    <a:pt x="9271" y="18177"/>
                    <a:pt x="7903" y="22402"/>
                  </a:cubicBezTo>
                  <a:cubicBezTo>
                    <a:pt x="7751" y="22858"/>
                    <a:pt x="7630" y="23284"/>
                    <a:pt x="7538" y="23709"/>
                  </a:cubicBezTo>
                  <a:cubicBezTo>
                    <a:pt x="7356" y="22767"/>
                    <a:pt x="7326" y="21795"/>
                    <a:pt x="7417" y="20822"/>
                  </a:cubicBezTo>
                  <a:cubicBezTo>
                    <a:pt x="7782" y="18269"/>
                    <a:pt x="4529" y="16810"/>
                    <a:pt x="3557" y="14925"/>
                  </a:cubicBezTo>
                  <a:cubicBezTo>
                    <a:pt x="2614" y="13010"/>
                    <a:pt x="2614" y="8633"/>
                    <a:pt x="2614" y="7691"/>
                  </a:cubicBezTo>
                  <a:cubicBezTo>
                    <a:pt x="2614" y="6749"/>
                    <a:pt x="1338" y="9515"/>
                    <a:pt x="1155" y="10244"/>
                  </a:cubicBezTo>
                  <a:cubicBezTo>
                    <a:pt x="1155" y="10244"/>
                    <a:pt x="1064" y="10548"/>
                    <a:pt x="973" y="10974"/>
                  </a:cubicBezTo>
                  <a:cubicBezTo>
                    <a:pt x="578" y="12615"/>
                    <a:pt x="0" y="16566"/>
                    <a:pt x="2614" y="18056"/>
                  </a:cubicBezTo>
                  <a:cubicBezTo>
                    <a:pt x="5927" y="19940"/>
                    <a:pt x="1763" y="23557"/>
                    <a:pt x="2614" y="27266"/>
                  </a:cubicBezTo>
                  <a:cubicBezTo>
                    <a:pt x="3465" y="30974"/>
                    <a:pt x="4347" y="31400"/>
                    <a:pt x="4347" y="31400"/>
                  </a:cubicBezTo>
                  <a:lnTo>
                    <a:pt x="7751" y="29637"/>
                  </a:lnTo>
                  <a:cubicBezTo>
                    <a:pt x="7964" y="30275"/>
                    <a:pt x="8329" y="30852"/>
                    <a:pt x="8754" y="3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822575" y="3954850"/>
              <a:ext cx="212025" cy="407225"/>
            </a:xfrm>
            <a:custGeom>
              <a:avLst/>
              <a:gdLst/>
              <a:ahLst/>
              <a:cxnLst/>
              <a:rect l="l" t="t" r="r" b="b"/>
              <a:pathLst>
                <a:path w="8481" h="16289" extrusionOk="0">
                  <a:moveTo>
                    <a:pt x="672" y="0"/>
                  </a:moveTo>
                  <a:cubicBezTo>
                    <a:pt x="446" y="0"/>
                    <a:pt x="219" y="46"/>
                    <a:pt x="0" y="149"/>
                  </a:cubicBezTo>
                  <a:cubicBezTo>
                    <a:pt x="0" y="149"/>
                    <a:pt x="2310" y="1486"/>
                    <a:pt x="2492" y="4039"/>
                  </a:cubicBezTo>
                  <a:cubicBezTo>
                    <a:pt x="2705" y="6593"/>
                    <a:pt x="1368" y="8994"/>
                    <a:pt x="2979" y="10027"/>
                  </a:cubicBezTo>
                  <a:cubicBezTo>
                    <a:pt x="4590" y="11061"/>
                    <a:pt x="3708" y="16289"/>
                    <a:pt x="3708" y="16289"/>
                  </a:cubicBezTo>
                  <a:lnTo>
                    <a:pt x="8116" y="14374"/>
                  </a:lnTo>
                  <a:cubicBezTo>
                    <a:pt x="8116" y="14374"/>
                    <a:pt x="8480" y="9936"/>
                    <a:pt x="6170" y="8720"/>
                  </a:cubicBezTo>
                  <a:cubicBezTo>
                    <a:pt x="3891" y="7474"/>
                    <a:pt x="5441" y="7079"/>
                    <a:pt x="5076" y="3948"/>
                  </a:cubicBezTo>
                  <a:cubicBezTo>
                    <a:pt x="4681" y="848"/>
                    <a:pt x="1398" y="149"/>
                    <a:pt x="1398" y="149"/>
                  </a:cubicBezTo>
                  <a:cubicBezTo>
                    <a:pt x="1162" y="54"/>
                    <a:pt x="917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473775" y="4173600"/>
              <a:ext cx="1342750" cy="1018275"/>
            </a:xfrm>
            <a:custGeom>
              <a:avLst/>
              <a:gdLst/>
              <a:ahLst/>
              <a:cxnLst/>
              <a:rect l="l" t="t" r="r" b="b"/>
              <a:pathLst>
                <a:path w="53710" h="40731" extrusionOk="0">
                  <a:moveTo>
                    <a:pt x="50640" y="7539"/>
                  </a:moveTo>
                  <a:cubicBezTo>
                    <a:pt x="50640" y="7539"/>
                    <a:pt x="45928" y="3496"/>
                    <a:pt x="42950" y="3922"/>
                  </a:cubicBezTo>
                  <a:cubicBezTo>
                    <a:pt x="39940" y="4347"/>
                    <a:pt x="38329" y="1"/>
                    <a:pt x="31156" y="457"/>
                  </a:cubicBezTo>
                  <a:cubicBezTo>
                    <a:pt x="23952" y="913"/>
                    <a:pt x="21581" y="3922"/>
                    <a:pt x="21581" y="3922"/>
                  </a:cubicBezTo>
                  <a:cubicBezTo>
                    <a:pt x="21581" y="3922"/>
                    <a:pt x="16323" y="3952"/>
                    <a:pt x="13618" y="9910"/>
                  </a:cubicBezTo>
                  <a:cubicBezTo>
                    <a:pt x="11399" y="11186"/>
                    <a:pt x="9879" y="13375"/>
                    <a:pt x="9423" y="15867"/>
                  </a:cubicBezTo>
                  <a:cubicBezTo>
                    <a:pt x="8663" y="20062"/>
                    <a:pt x="5076" y="21126"/>
                    <a:pt x="5259" y="24560"/>
                  </a:cubicBezTo>
                  <a:cubicBezTo>
                    <a:pt x="5411" y="27995"/>
                    <a:pt x="0" y="29180"/>
                    <a:pt x="0" y="34956"/>
                  </a:cubicBezTo>
                  <a:cubicBezTo>
                    <a:pt x="0" y="40731"/>
                    <a:pt x="3162" y="38998"/>
                    <a:pt x="3162" y="38998"/>
                  </a:cubicBezTo>
                  <a:lnTo>
                    <a:pt x="53710" y="10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419050" y="4330900"/>
              <a:ext cx="403550" cy="895175"/>
            </a:xfrm>
            <a:custGeom>
              <a:avLst/>
              <a:gdLst/>
              <a:ahLst/>
              <a:cxnLst/>
              <a:rect l="l" t="t" r="r" b="b"/>
              <a:pathLst>
                <a:path w="16142" h="35807" extrusionOk="0">
                  <a:moveTo>
                    <a:pt x="3740" y="1"/>
                  </a:moveTo>
                  <a:cubicBezTo>
                    <a:pt x="3740" y="1"/>
                    <a:pt x="2159" y="5046"/>
                    <a:pt x="5016" y="7143"/>
                  </a:cubicBezTo>
                  <a:cubicBezTo>
                    <a:pt x="7873" y="9210"/>
                    <a:pt x="6506" y="12584"/>
                    <a:pt x="5776" y="15593"/>
                  </a:cubicBezTo>
                  <a:cubicBezTo>
                    <a:pt x="4621" y="20214"/>
                    <a:pt x="9940" y="17508"/>
                    <a:pt x="11946" y="22250"/>
                  </a:cubicBezTo>
                  <a:cubicBezTo>
                    <a:pt x="13953" y="27022"/>
                    <a:pt x="13223" y="31764"/>
                    <a:pt x="16141" y="34287"/>
                  </a:cubicBezTo>
                  <a:lnTo>
                    <a:pt x="9454" y="33709"/>
                  </a:lnTo>
                  <a:cubicBezTo>
                    <a:pt x="9454" y="33709"/>
                    <a:pt x="13649" y="35807"/>
                    <a:pt x="8451" y="29636"/>
                  </a:cubicBezTo>
                  <a:cubicBezTo>
                    <a:pt x="3040" y="23223"/>
                    <a:pt x="1" y="19150"/>
                    <a:pt x="1551" y="15320"/>
                  </a:cubicBezTo>
                  <a:cubicBezTo>
                    <a:pt x="3132" y="11490"/>
                    <a:pt x="1186" y="11429"/>
                    <a:pt x="791" y="8055"/>
                  </a:cubicBezTo>
                  <a:cubicBezTo>
                    <a:pt x="426" y="4651"/>
                    <a:pt x="1612" y="1703"/>
                    <a:pt x="3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6549775" y="3571775"/>
              <a:ext cx="693050" cy="895175"/>
            </a:xfrm>
            <a:custGeom>
              <a:avLst/>
              <a:gdLst/>
              <a:ahLst/>
              <a:cxnLst/>
              <a:rect l="l" t="t" r="r" b="b"/>
              <a:pathLst>
                <a:path w="27722" h="35807" extrusionOk="0">
                  <a:moveTo>
                    <a:pt x="9971" y="35806"/>
                  </a:moveTo>
                  <a:cubicBezTo>
                    <a:pt x="9971" y="35806"/>
                    <a:pt x="5290" y="34104"/>
                    <a:pt x="4408" y="30730"/>
                  </a:cubicBezTo>
                  <a:cubicBezTo>
                    <a:pt x="3496" y="27326"/>
                    <a:pt x="3192" y="26718"/>
                    <a:pt x="1612" y="24438"/>
                  </a:cubicBezTo>
                  <a:cubicBezTo>
                    <a:pt x="1" y="22128"/>
                    <a:pt x="609" y="15563"/>
                    <a:pt x="2888" y="15350"/>
                  </a:cubicBezTo>
                  <a:cubicBezTo>
                    <a:pt x="5198" y="15168"/>
                    <a:pt x="3496" y="22827"/>
                    <a:pt x="4894" y="24226"/>
                  </a:cubicBezTo>
                  <a:cubicBezTo>
                    <a:pt x="6293" y="25624"/>
                    <a:pt x="6931" y="27721"/>
                    <a:pt x="7600" y="29727"/>
                  </a:cubicBezTo>
                  <a:cubicBezTo>
                    <a:pt x="8268" y="31703"/>
                    <a:pt x="10974" y="27812"/>
                    <a:pt x="8785" y="23435"/>
                  </a:cubicBezTo>
                  <a:cubicBezTo>
                    <a:pt x="6597" y="19058"/>
                    <a:pt x="6293" y="14955"/>
                    <a:pt x="8572" y="11368"/>
                  </a:cubicBezTo>
                  <a:cubicBezTo>
                    <a:pt x="10882" y="7782"/>
                    <a:pt x="7478" y="1399"/>
                    <a:pt x="10396" y="699"/>
                  </a:cubicBezTo>
                  <a:cubicBezTo>
                    <a:pt x="13284" y="0"/>
                    <a:pt x="13588" y="6566"/>
                    <a:pt x="12585" y="10578"/>
                  </a:cubicBezTo>
                  <a:cubicBezTo>
                    <a:pt x="11581" y="14560"/>
                    <a:pt x="11916" y="17660"/>
                    <a:pt x="13101" y="20061"/>
                  </a:cubicBezTo>
                  <a:cubicBezTo>
                    <a:pt x="14256" y="22432"/>
                    <a:pt x="13588" y="24925"/>
                    <a:pt x="14864" y="25229"/>
                  </a:cubicBezTo>
                  <a:cubicBezTo>
                    <a:pt x="16171" y="25533"/>
                    <a:pt x="15958" y="21338"/>
                    <a:pt x="14864" y="18754"/>
                  </a:cubicBezTo>
                  <a:cubicBezTo>
                    <a:pt x="13770" y="16140"/>
                    <a:pt x="14256" y="10456"/>
                    <a:pt x="15776" y="9575"/>
                  </a:cubicBezTo>
                  <a:cubicBezTo>
                    <a:pt x="17296" y="8693"/>
                    <a:pt x="18056" y="11581"/>
                    <a:pt x="17965" y="15259"/>
                  </a:cubicBezTo>
                  <a:cubicBezTo>
                    <a:pt x="17873" y="18967"/>
                    <a:pt x="19454" y="21460"/>
                    <a:pt x="19758" y="24043"/>
                  </a:cubicBezTo>
                  <a:cubicBezTo>
                    <a:pt x="20062" y="26657"/>
                    <a:pt x="22372" y="25259"/>
                    <a:pt x="22554" y="18663"/>
                  </a:cubicBezTo>
                  <a:cubicBezTo>
                    <a:pt x="22767" y="12067"/>
                    <a:pt x="19454" y="7386"/>
                    <a:pt x="20974" y="4985"/>
                  </a:cubicBezTo>
                  <a:cubicBezTo>
                    <a:pt x="22463" y="2584"/>
                    <a:pt x="25533" y="10274"/>
                    <a:pt x="26050" y="15046"/>
                  </a:cubicBezTo>
                  <a:cubicBezTo>
                    <a:pt x="26536" y="19849"/>
                    <a:pt x="26141" y="23952"/>
                    <a:pt x="26931" y="25928"/>
                  </a:cubicBezTo>
                  <a:cubicBezTo>
                    <a:pt x="27722" y="27934"/>
                    <a:pt x="24925" y="32311"/>
                    <a:pt x="21946" y="34013"/>
                  </a:cubicBezTo>
                  <a:cubicBezTo>
                    <a:pt x="18937" y="35715"/>
                    <a:pt x="9971" y="35806"/>
                    <a:pt x="9971" y="35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5416775" y="4284550"/>
              <a:ext cx="1945350" cy="940775"/>
              <a:chOff x="5416775" y="4284550"/>
              <a:chExt cx="1945350" cy="940775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5416775" y="4284550"/>
                <a:ext cx="1945350" cy="935450"/>
              </a:xfrm>
              <a:custGeom>
                <a:avLst/>
                <a:gdLst/>
                <a:ahLst/>
                <a:cxnLst/>
                <a:rect l="l" t="t" r="r" b="b"/>
                <a:pathLst>
                  <a:path w="77814" h="37418" extrusionOk="0">
                    <a:moveTo>
                      <a:pt x="77814" y="0"/>
                    </a:moveTo>
                    <a:lnTo>
                      <a:pt x="66507" y="426"/>
                    </a:lnTo>
                    <a:cubicBezTo>
                      <a:pt x="62555" y="578"/>
                      <a:pt x="58786" y="1915"/>
                      <a:pt x="55655" y="4317"/>
                    </a:cubicBezTo>
                    <a:lnTo>
                      <a:pt x="50427" y="8268"/>
                    </a:lnTo>
                    <a:lnTo>
                      <a:pt x="38421" y="9788"/>
                    </a:lnTo>
                    <a:cubicBezTo>
                      <a:pt x="34105" y="10365"/>
                      <a:pt x="30092" y="12371"/>
                      <a:pt x="27083" y="15533"/>
                    </a:cubicBezTo>
                    <a:lnTo>
                      <a:pt x="19758" y="23223"/>
                    </a:lnTo>
                    <a:lnTo>
                      <a:pt x="11916" y="26566"/>
                    </a:lnTo>
                    <a:cubicBezTo>
                      <a:pt x="9211" y="27721"/>
                      <a:pt x="6809" y="29484"/>
                      <a:pt x="4894" y="31733"/>
                    </a:cubicBezTo>
                    <a:lnTo>
                      <a:pt x="1" y="37417"/>
                    </a:lnTo>
                    <a:lnTo>
                      <a:pt x="77814" y="37417"/>
                    </a:lnTo>
                    <a:lnTo>
                      <a:pt x="77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193400" y="4523825"/>
                <a:ext cx="1168725" cy="696175"/>
              </a:xfrm>
              <a:custGeom>
                <a:avLst/>
                <a:gdLst/>
                <a:ahLst/>
                <a:cxnLst/>
                <a:rect l="l" t="t" r="r" b="b"/>
                <a:pathLst>
                  <a:path w="46749" h="27847" extrusionOk="0">
                    <a:moveTo>
                      <a:pt x="18486" y="1"/>
                    </a:moveTo>
                    <a:cubicBezTo>
                      <a:pt x="16318" y="1"/>
                      <a:pt x="7605" y="1796"/>
                      <a:pt x="7842" y="2983"/>
                    </a:cubicBezTo>
                    <a:cubicBezTo>
                      <a:pt x="8067" y="4134"/>
                      <a:pt x="20525" y="13552"/>
                      <a:pt x="18148" y="13552"/>
                    </a:cubicBezTo>
                    <a:cubicBezTo>
                      <a:pt x="17950" y="13552"/>
                      <a:pt x="17651" y="13487"/>
                      <a:pt x="17235" y="13348"/>
                    </a:cubicBezTo>
                    <a:cubicBezTo>
                      <a:pt x="11859" y="11546"/>
                      <a:pt x="4881" y="2979"/>
                      <a:pt x="2457" y="2979"/>
                    </a:cubicBezTo>
                    <a:cubicBezTo>
                      <a:pt x="2428" y="2979"/>
                      <a:pt x="2399" y="2980"/>
                      <a:pt x="2371" y="2983"/>
                    </a:cubicBezTo>
                    <a:cubicBezTo>
                      <a:pt x="0" y="3196"/>
                      <a:pt x="3891" y="6357"/>
                      <a:pt x="8876" y="11402"/>
                    </a:cubicBezTo>
                    <a:cubicBezTo>
                      <a:pt x="16140" y="18697"/>
                      <a:pt x="24560" y="24108"/>
                      <a:pt x="31612" y="27846"/>
                    </a:cubicBezTo>
                    <a:lnTo>
                      <a:pt x="46749" y="27846"/>
                    </a:lnTo>
                    <a:lnTo>
                      <a:pt x="46749" y="24047"/>
                    </a:lnTo>
                    <a:cubicBezTo>
                      <a:pt x="45624" y="23773"/>
                      <a:pt x="33496" y="20795"/>
                      <a:pt x="26870" y="14715"/>
                    </a:cubicBezTo>
                    <a:cubicBezTo>
                      <a:pt x="24129" y="12177"/>
                      <a:pt x="22318" y="9704"/>
                      <a:pt x="23082" y="9704"/>
                    </a:cubicBezTo>
                    <a:cubicBezTo>
                      <a:pt x="23351" y="9704"/>
                      <a:pt x="23941" y="10012"/>
                      <a:pt x="24925" y="10734"/>
                    </a:cubicBezTo>
                    <a:cubicBezTo>
                      <a:pt x="28475" y="13339"/>
                      <a:pt x="41220" y="21499"/>
                      <a:pt x="44264" y="21499"/>
                    </a:cubicBezTo>
                    <a:cubicBezTo>
                      <a:pt x="44452" y="21499"/>
                      <a:pt x="44603" y="21468"/>
                      <a:pt x="44712" y="21402"/>
                    </a:cubicBezTo>
                    <a:cubicBezTo>
                      <a:pt x="46627" y="20247"/>
                      <a:pt x="37387" y="16448"/>
                      <a:pt x="28754" y="10004"/>
                    </a:cubicBezTo>
                    <a:cubicBezTo>
                      <a:pt x="20152" y="3530"/>
                      <a:pt x="20548" y="126"/>
                      <a:pt x="18633" y="4"/>
                    </a:cubicBezTo>
                    <a:cubicBezTo>
                      <a:pt x="18588" y="2"/>
                      <a:pt x="18539" y="1"/>
                      <a:pt x="18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639875" y="4903850"/>
                <a:ext cx="687275" cy="321475"/>
              </a:xfrm>
              <a:custGeom>
                <a:avLst/>
                <a:gdLst/>
                <a:ahLst/>
                <a:cxnLst/>
                <a:rect l="l" t="t" r="r" b="b"/>
                <a:pathLst>
                  <a:path w="27491" h="12859" extrusionOk="0">
                    <a:moveTo>
                      <a:pt x="11381" y="1"/>
                    </a:moveTo>
                    <a:cubicBezTo>
                      <a:pt x="11381" y="1"/>
                      <a:pt x="5727" y="1460"/>
                      <a:pt x="4603" y="2980"/>
                    </a:cubicBezTo>
                    <a:cubicBezTo>
                      <a:pt x="3588" y="4315"/>
                      <a:pt x="9476" y="8656"/>
                      <a:pt x="8254" y="8656"/>
                    </a:cubicBezTo>
                    <a:cubicBezTo>
                      <a:pt x="8086" y="8656"/>
                      <a:pt x="7783" y="8574"/>
                      <a:pt x="7308" y="8390"/>
                    </a:cubicBezTo>
                    <a:cubicBezTo>
                      <a:pt x="3387" y="6870"/>
                      <a:pt x="3843" y="3435"/>
                      <a:pt x="2536" y="3344"/>
                    </a:cubicBezTo>
                    <a:cubicBezTo>
                      <a:pt x="2485" y="3341"/>
                      <a:pt x="2433" y="3339"/>
                      <a:pt x="2382" y="3339"/>
                    </a:cubicBezTo>
                    <a:cubicBezTo>
                      <a:pt x="1131" y="3339"/>
                      <a:pt x="1" y="4414"/>
                      <a:pt x="1928" y="6779"/>
                    </a:cubicBezTo>
                    <a:cubicBezTo>
                      <a:pt x="3934" y="9241"/>
                      <a:pt x="10378" y="12858"/>
                      <a:pt x="10378" y="12858"/>
                    </a:cubicBezTo>
                    <a:lnTo>
                      <a:pt x="27491" y="12858"/>
                    </a:lnTo>
                    <a:cubicBezTo>
                      <a:pt x="27491" y="12858"/>
                      <a:pt x="22536" y="10366"/>
                      <a:pt x="19527" y="9484"/>
                    </a:cubicBezTo>
                    <a:cubicBezTo>
                      <a:pt x="16518" y="8633"/>
                      <a:pt x="12475" y="6961"/>
                      <a:pt x="11381" y="4682"/>
                    </a:cubicBezTo>
                    <a:cubicBezTo>
                      <a:pt x="10901" y="3681"/>
                      <a:pt x="10830" y="3138"/>
                      <a:pt x="11208" y="3138"/>
                    </a:cubicBezTo>
                    <a:cubicBezTo>
                      <a:pt x="11691" y="3138"/>
                      <a:pt x="12907" y="4027"/>
                      <a:pt x="14937" y="5989"/>
                    </a:cubicBezTo>
                    <a:cubicBezTo>
                      <a:pt x="16787" y="7791"/>
                      <a:pt x="18604" y="8402"/>
                      <a:pt x="19602" y="8402"/>
                    </a:cubicBezTo>
                    <a:cubicBezTo>
                      <a:pt x="20556" y="8402"/>
                      <a:pt x="20760" y="7844"/>
                      <a:pt x="19527" y="7235"/>
                    </a:cubicBezTo>
                    <a:cubicBezTo>
                      <a:pt x="17004" y="5989"/>
                      <a:pt x="11381" y="1"/>
                      <a:pt x="1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7003425" y="4324650"/>
                <a:ext cx="35870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3564" extrusionOk="0">
                    <a:moveTo>
                      <a:pt x="3815" y="0"/>
                    </a:moveTo>
                    <a:cubicBezTo>
                      <a:pt x="3349" y="0"/>
                      <a:pt x="3344" y="1056"/>
                      <a:pt x="3892" y="2348"/>
                    </a:cubicBezTo>
                    <a:cubicBezTo>
                      <a:pt x="4008" y="2626"/>
                      <a:pt x="4000" y="2741"/>
                      <a:pt x="3902" y="2741"/>
                    </a:cubicBezTo>
                    <a:cubicBezTo>
                      <a:pt x="3448" y="2741"/>
                      <a:pt x="1041" y="231"/>
                      <a:pt x="251" y="231"/>
                    </a:cubicBezTo>
                    <a:cubicBezTo>
                      <a:pt x="104" y="231"/>
                      <a:pt x="13" y="318"/>
                      <a:pt x="1" y="524"/>
                    </a:cubicBezTo>
                    <a:cubicBezTo>
                      <a:pt x="1" y="524"/>
                      <a:pt x="1916" y="6603"/>
                      <a:pt x="7600" y="10524"/>
                    </a:cubicBezTo>
                    <a:cubicBezTo>
                      <a:pt x="9636" y="11922"/>
                      <a:pt x="11946" y="12956"/>
                      <a:pt x="14348" y="13564"/>
                    </a:cubicBezTo>
                    <a:lnTo>
                      <a:pt x="14348" y="12196"/>
                    </a:lnTo>
                    <a:cubicBezTo>
                      <a:pt x="12402" y="11375"/>
                      <a:pt x="10366" y="10372"/>
                      <a:pt x="9880" y="9612"/>
                    </a:cubicBezTo>
                    <a:cubicBezTo>
                      <a:pt x="9661" y="9259"/>
                      <a:pt x="9688" y="9124"/>
                      <a:pt x="9881" y="9124"/>
                    </a:cubicBezTo>
                    <a:cubicBezTo>
                      <a:pt x="10506" y="9124"/>
                      <a:pt x="12858" y="10527"/>
                      <a:pt x="14250" y="10527"/>
                    </a:cubicBezTo>
                    <a:cubicBezTo>
                      <a:pt x="14283" y="10527"/>
                      <a:pt x="14316" y="10526"/>
                      <a:pt x="14348" y="10524"/>
                    </a:cubicBezTo>
                    <a:lnTo>
                      <a:pt x="14348" y="281"/>
                    </a:lnTo>
                    <a:cubicBezTo>
                      <a:pt x="13466" y="240"/>
                      <a:pt x="10702" y="47"/>
                      <a:pt x="8764" y="47"/>
                    </a:cubicBezTo>
                    <a:cubicBezTo>
                      <a:pt x="7830" y="47"/>
                      <a:pt x="7087" y="92"/>
                      <a:pt x="6840" y="220"/>
                    </a:cubicBezTo>
                    <a:cubicBezTo>
                      <a:pt x="5989" y="646"/>
                      <a:pt x="12342" y="5083"/>
                      <a:pt x="12159" y="5661"/>
                    </a:cubicBezTo>
                    <a:cubicBezTo>
                      <a:pt x="12148" y="5696"/>
                      <a:pt x="12114" y="5713"/>
                      <a:pt x="12061" y="5713"/>
                    </a:cubicBezTo>
                    <a:cubicBezTo>
                      <a:pt x="11233" y="5713"/>
                      <a:pt x="5645" y="1751"/>
                      <a:pt x="4560" y="524"/>
                    </a:cubicBezTo>
                    <a:cubicBezTo>
                      <a:pt x="4246" y="159"/>
                      <a:pt x="3996" y="0"/>
                      <a:pt x="3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9"/>
          <p:cNvGrpSpPr/>
          <p:nvPr/>
        </p:nvGrpSpPr>
        <p:grpSpPr>
          <a:xfrm>
            <a:off x="-6637" y="3009324"/>
            <a:ext cx="3566200" cy="2138575"/>
            <a:chOff x="237350" y="3104325"/>
            <a:chExt cx="3566200" cy="2138575"/>
          </a:xfrm>
        </p:grpSpPr>
        <p:grpSp>
          <p:nvGrpSpPr>
            <p:cNvPr id="135" name="Google Shape;135;p9"/>
            <p:cNvGrpSpPr/>
            <p:nvPr/>
          </p:nvGrpSpPr>
          <p:grpSpPr>
            <a:xfrm>
              <a:off x="237350" y="3146225"/>
              <a:ext cx="3566200" cy="1128475"/>
              <a:chOff x="237350" y="3146225"/>
              <a:chExt cx="3566200" cy="1128475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238125" y="3146225"/>
                <a:ext cx="3565425" cy="1128475"/>
              </a:xfrm>
              <a:custGeom>
                <a:avLst/>
                <a:gdLst/>
                <a:ahLst/>
                <a:cxnLst/>
                <a:rect l="l" t="t" r="r" b="b"/>
                <a:pathLst>
                  <a:path w="142617" h="45139" extrusionOk="0">
                    <a:moveTo>
                      <a:pt x="0" y="1"/>
                    </a:moveTo>
                    <a:cubicBezTo>
                      <a:pt x="0" y="1"/>
                      <a:pt x="23131" y="4803"/>
                      <a:pt x="43223" y="4560"/>
                    </a:cubicBezTo>
                    <a:cubicBezTo>
                      <a:pt x="63314" y="4317"/>
                      <a:pt x="64287" y="2797"/>
                      <a:pt x="67600" y="4560"/>
                    </a:cubicBezTo>
                    <a:cubicBezTo>
                      <a:pt x="70913" y="6323"/>
                      <a:pt x="65442" y="7326"/>
                      <a:pt x="65442" y="7326"/>
                    </a:cubicBezTo>
                    <a:cubicBezTo>
                      <a:pt x="65442" y="7326"/>
                      <a:pt x="72433" y="7387"/>
                      <a:pt x="73193" y="8633"/>
                    </a:cubicBezTo>
                    <a:cubicBezTo>
                      <a:pt x="73953" y="9879"/>
                      <a:pt x="69454" y="11278"/>
                      <a:pt x="69454" y="11278"/>
                    </a:cubicBezTo>
                    <a:cubicBezTo>
                      <a:pt x="69454" y="11278"/>
                      <a:pt x="78269" y="11916"/>
                      <a:pt x="80792" y="12919"/>
                    </a:cubicBezTo>
                    <a:cubicBezTo>
                      <a:pt x="83345" y="13922"/>
                      <a:pt x="79606" y="18481"/>
                      <a:pt x="83619" y="17965"/>
                    </a:cubicBezTo>
                    <a:cubicBezTo>
                      <a:pt x="87631" y="17478"/>
                      <a:pt x="92464" y="16110"/>
                      <a:pt x="94743" y="18421"/>
                    </a:cubicBezTo>
                    <a:cubicBezTo>
                      <a:pt x="97023" y="20761"/>
                      <a:pt x="94987" y="23527"/>
                      <a:pt x="98786" y="23041"/>
                    </a:cubicBezTo>
                    <a:cubicBezTo>
                      <a:pt x="102586" y="22524"/>
                      <a:pt x="111795" y="22129"/>
                      <a:pt x="114166" y="23101"/>
                    </a:cubicBezTo>
                    <a:cubicBezTo>
                      <a:pt x="116507" y="24044"/>
                      <a:pt x="113741" y="24500"/>
                      <a:pt x="112981" y="25412"/>
                    </a:cubicBezTo>
                    <a:cubicBezTo>
                      <a:pt x="112221" y="26354"/>
                      <a:pt x="113224" y="28360"/>
                      <a:pt x="120063" y="28360"/>
                    </a:cubicBezTo>
                    <a:cubicBezTo>
                      <a:pt x="126902" y="28360"/>
                      <a:pt x="136781" y="30396"/>
                      <a:pt x="139060" y="33679"/>
                    </a:cubicBezTo>
                    <a:cubicBezTo>
                      <a:pt x="141340" y="36962"/>
                      <a:pt x="142617" y="42737"/>
                      <a:pt x="142617" y="42737"/>
                    </a:cubicBezTo>
                    <a:lnTo>
                      <a:pt x="0" y="451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137;p9"/>
              <p:cNvGrpSpPr/>
              <p:nvPr/>
            </p:nvGrpSpPr>
            <p:grpSpPr>
              <a:xfrm>
                <a:off x="237350" y="3263250"/>
                <a:ext cx="3366350" cy="971925"/>
                <a:chOff x="237350" y="3263250"/>
                <a:chExt cx="3366350" cy="971925"/>
              </a:xfrm>
            </p:grpSpPr>
            <p:sp>
              <p:nvSpPr>
                <p:cNvPr id="138" name="Google Shape;138;p9"/>
                <p:cNvSpPr/>
                <p:nvPr/>
              </p:nvSpPr>
              <p:spPr>
                <a:xfrm>
                  <a:off x="1713825" y="3605200"/>
                  <a:ext cx="785000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0" h="4743" extrusionOk="0">
                      <a:moveTo>
                        <a:pt x="3587" y="4682"/>
                      </a:moveTo>
                      <a:cubicBezTo>
                        <a:pt x="3587" y="4682"/>
                        <a:pt x="8724" y="4621"/>
                        <a:pt x="13101" y="4226"/>
                      </a:cubicBezTo>
                      <a:cubicBezTo>
                        <a:pt x="16201" y="3861"/>
                        <a:pt x="19211" y="3071"/>
                        <a:pt x="22098" y="1916"/>
                      </a:cubicBezTo>
                      <a:cubicBezTo>
                        <a:pt x="23101" y="1521"/>
                        <a:pt x="31399" y="335"/>
                        <a:pt x="28816" y="153"/>
                      </a:cubicBezTo>
                      <a:cubicBezTo>
                        <a:pt x="26202" y="1"/>
                        <a:pt x="23861" y="517"/>
                        <a:pt x="21399" y="639"/>
                      </a:cubicBezTo>
                      <a:cubicBezTo>
                        <a:pt x="18937" y="761"/>
                        <a:pt x="13922" y="2280"/>
                        <a:pt x="11885" y="2919"/>
                      </a:cubicBezTo>
                      <a:cubicBezTo>
                        <a:pt x="9879" y="3557"/>
                        <a:pt x="3222" y="3405"/>
                        <a:pt x="1611" y="3527"/>
                      </a:cubicBezTo>
                      <a:cubicBezTo>
                        <a:pt x="0" y="3679"/>
                        <a:pt x="578" y="4742"/>
                        <a:pt x="3587" y="46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285975" y="3263250"/>
                  <a:ext cx="1573025" cy="1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1" h="4865" extrusionOk="0">
                      <a:moveTo>
                        <a:pt x="1" y="1"/>
                      </a:moveTo>
                      <a:cubicBezTo>
                        <a:pt x="11551" y="2372"/>
                        <a:pt x="23375" y="3435"/>
                        <a:pt x="35199" y="3162"/>
                      </a:cubicBezTo>
                      <a:cubicBezTo>
                        <a:pt x="54440" y="2676"/>
                        <a:pt x="61917" y="943"/>
                        <a:pt x="62434" y="1612"/>
                      </a:cubicBezTo>
                      <a:cubicBezTo>
                        <a:pt x="62920" y="2280"/>
                        <a:pt x="53801" y="4226"/>
                        <a:pt x="35564" y="4560"/>
                      </a:cubicBezTo>
                      <a:cubicBezTo>
                        <a:pt x="17357" y="4864"/>
                        <a:pt x="2645" y="3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254075" y="3390150"/>
                  <a:ext cx="1699900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96" h="5442" extrusionOk="0">
                      <a:moveTo>
                        <a:pt x="1277" y="1"/>
                      </a:moveTo>
                      <a:cubicBezTo>
                        <a:pt x="1277" y="1"/>
                        <a:pt x="37448" y="3314"/>
                        <a:pt x="46658" y="2524"/>
                      </a:cubicBezTo>
                      <a:cubicBezTo>
                        <a:pt x="55868" y="1733"/>
                        <a:pt x="65929" y="1247"/>
                        <a:pt x="66962" y="1308"/>
                      </a:cubicBezTo>
                      <a:cubicBezTo>
                        <a:pt x="67996" y="1369"/>
                        <a:pt x="60670" y="3527"/>
                        <a:pt x="55472" y="3527"/>
                      </a:cubicBezTo>
                      <a:cubicBezTo>
                        <a:pt x="50275" y="3527"/>
                        <a:pt x="37113" y="3922"/>
                        <a:pt x="32858" y="4043"/>
                      </a:cubicBezTo>
                      <a:cubicBezTo>
                        <a:pt x="28603" y="4165"/>
                        <a:pt x="27873" y="5442"/>
                        <a:pt x="23800" y="5442"/>
                      </a:cubicBezTo>
                      <a:cubicBezTo>
                        <a:pt x="19758" y="5442"/>
                        <a:pt x="17843" y="5198"/>
                        <a:pt x="17083" y="4925"/>
                      </a:cubicBezTo>
                      <a:cubicBezTo>
                        <a:pt x="16323" y="4682"/>
                        <a:pt x="22037" y="4165"/>
                        <a:pt x="24074" y="4165"/>
                      </a:cubicBezTo>
                      <a:cubicBezTo>
                        <a:pt x="26080" y="4165"/>
                        <a:pt x="29758" y="2767"/>
                        <a:pt x="25958" y="2706"/>
                      </a:cubicBezTo>
                      <a:cubicBezTo>
                        <a:pt x="22159" y="2645"/>
                        <a:pt x="20396" y="2402"/>
                        <a:pt x="15198" y="2706"/>
                      </a:cubicBezTo>
                      <a:cubicBezTo>
                        <a:pt x="10000" y="3040"/>
                        <a:pt x="0" y="2280"/>
                        <a:pt x="1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239625" y="3475275"/>
                  <a:ext cx="1125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17" h="6596" extrusionOk="0">
                      <a:moveTo>
                        <a:pt x="1308" y="0"/>
                      </a:moveTo>
                      <a:cubicBezTo>
                        <a:pt x="1308" y="0"/>
                        <a:pt x="13101" y="2736"/>
                        <a:pt x="19454" y="3708"/>
                      </a:cubicBezTo>
                      <a:cubicBezTo>
                        <a:pt x="25776" y="4681"/>
                        <a:pt x="31096" y="2280"/>
                        <a:pt x="35138" y="2037"/>
                      </a:cubicBezTo>
                      <a:cubicBezTo>
                        <a:pt x="39211" y="1793"/>
                        <a:pt x="43771" y="3192"/>
                        <a:pt x="44409" y="3131"/>
                      </a:cubicBezTo>
                      <a:cubicBezTo>
                        <a:pt x="45017" y="3040"/>
                        <a:pt x="34318" y="3040"/>
                        <a:pt x="30184" y="4803"/>
                      </a:cubicBezTo>
                      <a:cubicBezTo>
                        <a:pt x="26020" y="6596"/>
                        <a:pt x="14500" y="3465"/>
                        <a:pt x="11338" y="3131"/>
                      </a:cubicBezTo>
                      <a:cubicBezTo>
                        <a:pt x="8177" y="2766"/>
                        <a:pt x="1" y="2067"/>
                        <a:pt x="13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1242700" y="3478300"/>
                  <a:ext cx="1040300" cy="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12" h="7752" extrusionOk="0">
                      <a:moveTo>
                        <a:pt x="0" y="6475"/>
                      </a:moveTo>
                      <a:cubicBezTo>
                        <a:pt x="0" y="6475"/>
                        <a:pt x="8754" y="4469"/>
                        <a:pt x="18146" y="3010"/>
                      </a:cubicBezTo>
                      <a:cubicBezTo>
                        <a:pt x="27569" y="1520"/>
                        <a:pt x="38481" y="1"/>
                        <a:pt x="39241" y="913"/>
                      </a:cubicBezTo>
                      <a:cubicBezTo>
                        <a:pt x="40001" y="1794"/>
                        <a:pt x="30244" y="2037"/>
                        <a:pt x="26171" y="3557"/>
                      </a:cubicBezTo>
                      <a:cubicBezTo>
                        <a:pt x="22128" y="5077"/>
                        <a:pt x="26171" y="5077"/>
                        <a:pt x="31125" y="4712"/>
                      </a:cubicBezTo>
                      <a:cubicBezTo>
                        <a:pt x="36049" y="4317"/>
                        <a:pt x="40092" y="3314"/>
                        <a:pt x="40852" y="3557"/>
                      </a:cubicBezTo>
                      <a:cubicBezTo>
                        <a:pt x="41612" y="3831"/>
                        <a:pt x="34834" y="5198"/>
                        <a:pt x="29302" y="6475"/>
                      </a:cubicBezTo>
                      <a:cubicBezTo>
                        <a:pt x="23770" y="7752"/>
                        <a:pt x="17052" y="7478"/>
                        <a:pt x="18693" y="6475"/>
                      </a:cubicBezTo>
                      <a:cubicBezTo>
                        <a:pt x="20335" y="5472"/>
                        <a:pt x="20730" y="3831"/>
                        <a:pt x="15927" y="4712"/>
                      </a:cubicBezTo>
                      <a:cubicBezTo>
                        <a:pt x="11095" y="5593"/>
                        <a:pt x="7477" y="7296"/>
                        <a:pt x="4286" y="7326"/>
                      </a:cubicBezTo>
                      <a:cubicBezTo>
                        <a:pt x="1094" y="7356"/>
                        <a:pt x="0" y="6475"/>
                        <a:pt x="0" y="6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1343000" y="3587725"/>
                  <a:ext cx="1269050" cy="1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2" h="7904" extrusionOk="0">
                      <a:moveTo>
                        <a:pt x="10760" y="6141"/>
                      </a:moveTo>
                      <a:cubicBezTo>
                        <a:pt x="10760" y="6141"/>
                        <a:pt x="25198" y="7235"/>
                        <a:pt x="32919" y="4925"/>
                      </a:cubicBezTo>
                      <a:cubicBezTo>
                        <a:pt x="40639" y="2584"/>
                        <a:pt x="47722" y="1"/>
                        <a:pt x="49241" y="852"/>
                      </a:cubicBezTo>
                      <a:cubicBezTo>
                        <a:pt x="50761" y="1703"/>
                        <a:pt x="40639" y="3587"/>
                        <a:pt x="36901" y="5381"/>
                      </a:cubicBezTo>
                      <a:cubicBezTo>
                        <a:pt x="33162" y="7144"/>
                        <a:pt x="26840" y="7600"/>
                        <a:pt x="22797" y="7752"/>
                      </a:cubicBezTo>
                      <a:cubicBezTo>
                        <a:pt x="18755" y="7904"/>
                        <a:pt x="6201" y="7204"/>
                        <a:pt x="3101" y="6992"/>
                      </a:cubicBezTo>
                      <a:cubicBezTo>
                        <a:pt x="0" y="6809"/>
                        <a:pt x="10760" y="6141"/>
                        <a:pt x="10760" y="61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237350" y="3621175"/>
                  <a:ext cx="925575" cy="11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3" h="4742" extrusionOk="0">
                      <a:moveTo>
                        <a:pt x="2797" y="0"/>
                      </a:moveTo>
                      <a:cubicBezTo>
                        <a:pt x="2797" y="0"/>
                        <a:pt x="23071" y="3374"/>
                        <a:pt x="30062" y="3587"/>
                      </a:cubicBezTo>
                      <a:cubicBezTo>
                        <a:pt x="37023" y="3769"/>
                        <a:pt x="27144" y="4742"/>
                        <a:pt x="17904" y="3587"/>
                      </a:cubicBezTo>
                      <a:cubicBezTo>
                        <a:pt x="8633" y="2401"/>
                        <a:pt x="1" y="1885"/>
                        <a:pt x="27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1564875" y="3727550"/>
                  <a:ext cx="1493975" cy="28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59" h="11521" extrusionOk="0">
                      <a:moveTo>
                        <a:pt x="8724" y="4985"/>
                      </a:moveTo>
                      <a:cubicBezTo>
                        <a:pt x="8724" y="4985"/>
                        <a:pt x="19515" y="7903"/>
                        <a:pt x="30001" y="4985"/>
                      </a:cubicBezTo>
                      <a:cubicBezTo>
                        <a:pt x="40518" y="2067"/>
                        <a:pt x="45078" y="1763"/>
                        <a:pt x="50154" y="1277"/>
                      </a:cubicBezTo>
                      <a:cubicBezTo>
                        <a:pt x="55199" y="791"/>
                        <a:pt x="59759" y="0"/>
                        <a:pt x="58513" y="1277"/>
                      </a:cubicBezTo>
                      <a:cubicBezTo>
                        <a:pt x="57236" y="2584"/>
                        <a:pt x="51674" y="3769"/>
                        <a:pt x="47357" y="6292"/>
                      </a:cubicBezTo>
                      <a:cubicBezTo>
                        <a:pt x="43041" y="8785"/>
                        <a:pt x="30944" y="10426"/>
                        <a:pt x="26931" y="10973"/>
                      </a:cubicBezTo>
                      <a:cubicBezTo>
                        <a:pt x="22889" y="11520"/>
                        <a:pt x="33345" y="9241"/>
                        <a:pt x="38877" y="7569"/>
                      </a:cubicBezTo>
                      <a:cubicBezTo>
                        <a:pt x="42859" y="6323"/>
                        <a:pt x="46749" y="4833"/>
                        <a:pt x="50519" y="3101"/>
                      </a:cubicBezTo>
                      <a:cubicBezTo>
                        <a:pt x="52798" y="2067"/>
                        <a:pt x="49911" y="2280"/>
                        <a:pt x="45898" y="4438"/>
                      </a:cubicBezTo>
                      <a:cubicBezTo>
                        <a:pt x="41917" y="6566"/>
                        <a:pt x="34378" y="7842"/>
                        <a:pt x="31156" y="8663"/>
                      </a:cubicBezTo>
                      <a:cubicBezTo>
                        <a:pt x="27935" y="9453"/>
                        <a:pt x="17235" y="10426"/>
                        <a:pt x="13922" y="9940"/>
                      </a:cubicBezTo>
                      <a:cubicBezTo>
                        <a:pt x="10639" y="9423"/>
                        <a:pt x="2281" y="7842"/>
                        <a:pt x="1126" y="7569"/>
                      </a:cubicBezTo>
                      <a:cubicBezTo>
                        <a:pt x="1" y="7265"/>
                        <a:pt x="3557" y="5228"/>
                        <a:pt x="8724" y="4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1938750" y="3856725"/>
                  <a:ext cx="1433950" cy="3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8" h="13770" extrusionOk="0">
                      <a:moveTo>
                        <a:pt x="12280" y="8937"/>
                      </a:moveTo>
                      <a:cubicBezTo>
                        <a:pt x="16536" y="8876"/>
                        <a:pt x="20730" y="7995"/>
                        <a:pt x="24682" y="6414"/>
                      </a:cubicBezTo>
                      <a:cubicBezTo>
                        <a:pt x="31156" y="3739"/>
                        <a:pt x="33436" y="4043"/>
                        <a:pt x="36840" y="2949"/>
                      </a:cubicBezTo>
                      <a:cubicBezTo>
                        <a:pt x="40275" y="1855"/>
                        <a:pt x="42403" y="609"/>
                        <a:pt x="44318" y="669"/>
                      </a:cubicBezTo>
                      <a:cubicBezTo>
                        <a:pt x="46202" y="730"/>
                        <a:pt x="49758" y="1"/>
                        <a:pt x="53558" y="669"/>
                      </a:cubicBezTo>
                      <a:cubicBezTo>
                        <a:pt x="57357" y="1338"/>
                        <a:pt x="53679" y="2189"/>
                        <a:pt x="44439" y="5381"/>
                      </a:cubicBezTo>
                      <a:cubicBezTo>
                        <a:pt x="35199" y="8572"/>
                        <a:pt x="28816" y="10973"/>
                        <a:pt x="18907" y="11733"/>
                      </a:cubicBezTo>
                      <a:cubicBezTo>
                        <a:pt x="8967" y="12493"/>
                        <a:pt x="4317" y="13770"/>
                        <a:pt x="2159" y="11673"/>
                      </a:cubicBezTo>
                      <a:cubicBezTo>
                        <a:pt x="1" y="9575"/>
                        <a:pt x="12280" y="8937"/>
                        <a:pt x="12280" y="893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2388600" y="3900800"/>
                  <a:ext cx="1215100" cy="3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04" h="13375" extrusionOk="0">
                      <a:moveTo>
                        <a:pt x="3770" y="11976"/>
                      </a:moveTo>
                      <a:cubicBezTo>
                        <a:pt x="3770" y="11976"/>
                        <a:pt x="17448" y="10092"/>
                        <a:pt x="25047" y="7052"/>
                      </a:cubicBezTo>
                      <a:cubicBezTo>
                        <a:pt x="32646" y="4013"/>
                        <a:pt x="35685" y="791"/>
                        <a:pt x="38999" y="639"/>
                      </a:cubicBezTo>
                      <a:cubicBezTo>
                        <a:pt x="42281" y="457"/>
                        <a:pt x="45321" y="1"/>
                        <a:pt x="46962" y="1612"/>
                      </a:cubicBezTo>
                      <a:cubicBezTo>
                        <a:pt x="48604" y="3253"/>
                        <a:pt x="36901" y="8329"/>
                        <a:pt x="33953" y="9089"/>
                      </a:cubicBezTo>
                      <a:cubicBezTo>
                        <a:pt x="31004" y="9849"/>
                        <a:pt x="34804" y="7903"/>
                        <a:pt x="38877" y="6201"/>
                      </a:cubicBezTo>
                      <a:cubicBezTo>
                        <a:pt x="42980" y="4530"/>
                        <a:pt x="47145" y="1946"/>
                        <a:pt x="44105" y="2706"/>
                      </a:cubicBezTo>
                      <a:cubicBezTo>
                        <a:pt x="41065" y="3466"/>
                        <a:pt x="43558" y="3861"/>
                        <a:pt x="37053" y="6232"/>
                      </a:cubicBezTo>
                      <a:cubicBezTo>
                        <a:pt x="30518" y="8603"/>
                        <a:pt x="27600" y="10426"/>
                        <a:pt x="24074" y="11034"/>
                      </a:cubicBezTo>
                      <a:cubicBezTo>
                        <a:pt x="20548" y="11642"/>
                        <a:pt x="12585" y="12736"/>
                        <a:pt x="10974" y="12949"/>
                      </a:cubicBezTo>
                      <a:cubicBezTo>
                        <a:pt x="9363" y="13132"/>
                        <a:pt x="1" y="13375"/>
                        <a:pt x="3770" y="1197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" name="Google Shape;148;p9"/>
            <p:cNvSpPr/>
            <p:nvPr/>
          </p:nvSpPr>
          <p:spPr>
            <a:xfrm>
              <a:off x="428075" y="3104325"/>
              <a:ext cx="448375" cy="897575"/>
            </a:xfrm>
            <a:custGeom>
              <a:avLst/>
              <a:gdLst/>
              <a:ahLst/>
              <a:cxnLst/>
              <a:rect l="l" t="t" r="r" b="b"/>
              <a:pathLst>
                <a:path w="17935" h="35903" extrusionOk="0">
                  <a:moveTo>
                    <a:pt x="1287" y="0"/>
                  </a:moveTo>
                  <a:cubicBezTo>
                    <a:pt x="957" y="0"/>
                    <a:pt x="713" y="146"/>
                    <a:pt x="578" y="461"/>
                  </a:cubicBezTo>
                  <a:cubicBezTo>
                    <a:pt x="1" y="1829"/>
                    <a:pt x="6202" y="4838"/>
                    <a:pt x="7478" y="17118"/>
                  </a:cubicBezTo>
                  <a:cubicBezTo>
                    <a:pt x="8451" y="26571"/>
                    <a:pt x="3040" y="28030"/>
                    <a:pt x="7600" y="35902"/>
                  </a:cubicBezTo>
                  <a:lnTo>
                    <a:pt x="17934" y="35902"/>
                  </a:lnTo>
                  <a:cubicBezTo>
                    <a:pt x="17934" y="35902"/>
                    <a:pt x="11217" y="26510"/>
                    <a:pt x="13497" y="19671"/>
                  </a:cubicBezTo>
                  <a:cubicBezTo>
                    <a:pt x="15561" y="13476"/>
                    <a:pt x="4459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95100" y="3225800"/>
              <a:ext cx="215075" cy="762425"/>
            </a:xfrm>
            <a:custGeom>
              <a:avLst/>
              <a:gdLst/>
              <a:ahLst/>
              <a:cxnLst/>
              <a:rect l="l" t="t" r="r" b="b"/>
              <a:pathLst>
                <a:path w="8603" h="30497" extrusionOk="0">
                  <a:moveTo>
                    <a:pt x="2335" y="1"/>
                  </a:moveTo>
                  <a:cubicBezTo>
                    <a:pt x="2170" y="1"/>
                    <a:pt x="2199" y="197"/>
                    <a:pt x="2524" y="617"/>
                  </a:cubicBezTo>
                  <a:cubicBezTo>
                    <a:pt x="4317" y="2897"/>
                    <a:pt x="4317" y="8216"/>
                    <a:pt x="2280" y="12137"/>
                  </a:cubicBezTo>
                  <a:cubicBezTo>
                    <a:pt x="244" y="16058"/>
                    <a:pt x="1" y="18064"/>
                    <a:pt x="1277" y="21864"/>
                  </a:cubicBezTo>
                  <a:cubicBezTo>
                    <a:pt x="2524" y="25663"/>
                    <a:pt x="1277" y="30496"/>
                    <a:pt x="1277" y="30496"/>
                  </a:cubicBezTo>
                  <a:lnTo>
                    <a:pt x="7508" y="30496"/>
                  </a:lnTo>
                  <a:cubicBezTo>
                    <a:pt x="7508" y="30496"/>
                    <a:pt x="8603" y="23931"/>
                    <a:pt x="5897" y="19858"/>
                  </a:cubicBezTo>
                  <a:cubicBezTo>
                    <a:pt x="3162" y="15785"/>
                    <a:pt x="6445" y="13687"/>
                    <a:pt x="6961" y="9098"/>
                  </a:cubicBezTo>
                  <a:cubicBezTo>
                    <a:pt x="7581" y="3841"/>
                    <a:pt x="3064" y="1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38125" y="3885600"/>
              <a:ext cx="2857975" cy="1172550"/>
            </a:xfrm>
            <a:custGeom>
              <a:avLst/>
              <a:gdLst/>
              <a:ahLst/>
              <a:cxnLst/>
              <a:rect l="l" t="t" r="r" b="b"/>
              <a:pathLst>
                <a:path w="114319" h="46902" extrusionOk="0">
                  <a:moveTo>
                    <a:pt x="114105" y="23375"/>
                  </a:moveTo>
                  <a:cubicBezTo>
                    <a:pt x="113619" y="25989"/>
                    <a:pt x="109303" y="29211"/>
                    <a:pt x="104683" y="29636"/>
                  </a:cubicBezTo>
                  <a:cubicBezTo>
                    <a:pt x="98421" y="30214"/>
                    <a:pt x="101826" y="34013"/>
                    <a:pt x="97266" y="34956"/>
                  </a:cubicBezTo>
                  <a:cubicBezTo>
                    <a:pt x="92707" y="35898"/>
                    <a:pt x="81126" y="39637"/>
                    <a:pt x="79606" y="43284"/>
                  </a:cubicBezTo>
                  <a:cubicBezTo>
                    <a:pt x="78087" y="46901"/>
                    <a:pt x="34378" y="43284"/>
                    <a:pt x="34378" y="43284"/>
                  </a:cubicBezTo>
                  <a:lnTo>
                    <a:pt x="33618" y="43223"/>
                  </a:lnTo>
                  <a:lnTo>
                    <a:pt x="0" y="41217"/>
                  </a:lnTo>
                  <a:lnTo>
                    <a:pt x="0" y="578"/>
                  </a:lnTo>
                  <a:cubicBezTo>
                    <a:pt x="0" y="578"/>
                    <a:pt x="57934" y="1"/>
                    <a:pt x="63466" y="578"/>
                  </a:cubicBezTo>
                  <a:cubicBezTo>
                    <a:pt x="64287" y="609"/>
                    <a:pt x="65138" y="852"/>
                    <a:pt x="65898" y="1247"/>
                  </a:cubicBezTo>
                  <a:cubicBezTo>
                    <a:pt x="68299" y="2615"/>
                    <a:pt x="66627" y="5624"/>
                    <a:pt x="62311" y="7782"/>
                  </a:cubicBezTo>
                  <a:cubicBezTo>
                    <a:pt x="60609" y="8633"/>
                    <a:pt x="61278" y="8967"/>
                    <a:pt x="63162" y="9150"/>
                  </a:cubicBezTo>
                  <a:cubicBezTo>
                    <a:pt x="67205" y="9545"/>
                    <a:pt x="76749" y="9180"/>
                    <a:pt x="81126" y="11399"/>
                  </a:cubicBezTo>
                  <a:cubicBezTo>
                    <a:pt x="87570" y="14621"/>
                    <a:pt x="76172" y="18816"/>
                    <a:pt x="86445" y="19575"/>
                  </a:cubicBezTo>
                  <a:cubicBezTo>
                    <a:pt x="96689" y="20335"/>
                    <a:pt x="109425" y="18633"/>
                    <a:pt x="113042" y="21004"/>
                  </a:cubicBezTo>
                  <a:cubicBezTo>
                    <a:pt x="113893" y="21460"/>
                    <a:pt x="114318" y="22433"/>
                    <a:pt x="114105" y="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58950" y="4445650"/>
              <a:ext cx="2231825" cy="612500"/>
            </a:xfrm>
            <a:custGeom>
              <a:avLst/>
              <a:gdLst/>
              <a:ahLst/>
              <a:cxnLst/>
              <a:rect l="l" t="t" r="r" b="b"/>
              <a:pathLst>
                <a:path w="89273" h="24500" extrusionOk="0">
                  <a:moveTo>
                    <a:pt x="89272" y="973"/>
                  </a:moveTo>
                  <a:cubicBezTo>
                    <a:pt x="88786" y="3587"/>
                    <a:pt x="84470" y="6809"/>
                    <a:pt x="79850" y="7234"/>
                  </a:cubicBezTo>
                  <a:cubicBezTo>
                    <a:pt x="73588" y="7812"/>
                    <a:pt x="76993" y="11611"/>
                    <a:pt x="72433" y="12554"/>
                  </a:cubicBezTo>
                  <a:cubicBezTo>
                    <a:pt x="67874" y="13496"/>
                    <a:pt x="56293" y="17235"/>
                    <a:pt x="54773" y="20882"/>
                  </a:cubicBezTo>
                  <a:cubicBezTo>
                    <a:pt x="53254" y="24499"/>
                    <a:pt x="9545" y="20882"/>
                    <a:pt x="9545" y="20882"/>
                  </a:cubicBezTo>
                  <a:lnTo>
                    <a:pt x="8785" y="20821"/>
                  </a:lnTo>
                  <a:cubicBezTo>
                    <a:pt x="6900" y="20213"/>
                    <a:pt x="5380" y="19636"/>
                    <a:pt x="4833" y="19241"/>
                  </a:cubicBezTo>
                  <a:cubicBezTo>
                    <a:pt x="3374" y="18086"/>
                    <a:pt x="1976" y="16839"/>
                    <a:pt x="699" y="15502"/>
                  </a:cubicBezTo>
                  <a:lnTo>
                    <a:pt x="0" y="6292"/>
                  </a:lnTo>
                  <a:cubicBezTo>
                    <a:pt x="0" y="6292"/>
                    <a:pt x="6079" y="8815"/>
                    <a:pt x="17478" y="7660"/>
                  </a:cubicBezTo>
                  <a:cubicBezTo>
                    <a:pt x="28876" y="6535"/>
                    <a:pt x="30274" y="4377"/>
                    <a:pt x="32919" y="5137"/>
                  </a:cubicBezTo>
                  <a:cubicBezTo>
                    <a:pt x="35594" y="5897"/>
                    <a:pt x="28663" y="7265"/>
                    <a:pt x="32250" y="7964"/>
                  </a:cubicBezTo>
                  <a:cubicBezTo>
                    <a:pt x="35837" y="8693"/>
                    <a:pt x="40001" y="5137"/>
                    <a:pt x="47114" y="5137"/>
                  </a:cubicBezTo>
                  <a:cubicBezTo>
                    <a:pt x="54196" y="5137"/>
                    <a:pt x="53831" y="6383"/>
                    <a:pt x="56232" y="6535"/>
                  </a:cubicBezTo>
                  <a:cubicBezTo>
                    <a:pt x="58634" y="6657"/>
                    <a:pt x="60640" y="6535"/>
                    <a:pt x="61552" y="5654"/>
                  </a:cubicBezTo>
                  <a:cubicBezTo>
                    <a:pt x="62433" y="4772"/>
                    <a:pt x="56172" y="4377"/>
                    <a:pt x="58786" y="3131"/>
                  </a:cubicBezTo>
                  <a:cubicBezTo>
                    <a:pt x="61430" y="1854"/>
                    <a:pt x="65594" y="5319"/>
                    <a:pt x="72312" y="4864"/>
                  </a:cubicBezTo>
                  <a:cubicBezTo>
                    <a:pt x="79029" y="4377"/>
                    <a:pt x="87631" y="0"/>
                    <a:pt x="89272" y="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8125" y="3916750"/>
              <a:ext cx="1707500" cy="527400"/>
            </a:xfrm>
            <a:custGeom>
              <a:avLst/>
              <a:gdLst/>
              <a:ahLst/>
              <a:cxnLst/>
              <a:rect l="l" t="t" r="r" b="b"/>
              <a:pathLst>
                <a:path w="68300" h="21096" extrusionOk="0">
                  <a:moveTo>
                    <a:pt x="63162" y="7904"/>
                  </a:moveTo>
                  <a:cubicBezTo>
                    <a:pt x="62463" y="8299"/>
                    <a:pt x="61703" y="8542"/>
                    <a:pt x="60913" y="8633"/>
                  </a:cubicBezTo>
                  <a:cubicBezTo>
                    <a:pt x="56992" y="8998"/>
                    <a:pt x="43557" y="10883"/>
                    <a:pt x="38511" y="12919"/>
                  </a:cubicBezTo>
                  <a:cubicBezTo>
                    <a:pt x="33466" y="14925"/>
                    <a:pt x="22797" y="14895"/>
                    <a:pt x="17660" y="15472"/>
                  </a:cubicBezTo>
                  <a:cubicBezTo>
                    <a:pt x="12553" y="16050"/>
                    <a:pt x="0" y="21095"/>
                    <a:pt x="0" y="21095"/>
                  </a:cubicBezTo>
                  <a:lnTo>
                    <a:pt x="0" y="14317"/>
                  </a:lnTo>
                  <a:cubicBezTo>
                    <a:pt x="0" y="14317"/>
                    <a:pt x="7599" y="14287"/>
                    <a:pt x="12918" y="12311"/>
                  </a:cubicBezTo>
                  <a:cubicBezTo>
                    <a:pt x="18237" y="10335"/>
                    <a:pt x="18237" y="9393"/>
                    <a:pt x="30031" y="8451"/>
                  </a:cubicBezTo>
                  <a:cubicBezTo>
                    <a:pt x="41794" y="7478"/>
                    <a:pt x="50335" y="7114"/>
                    <a:pt x="53375" y="5411"/>
                  </a:cubicBezTo>
                  <a:cubicBezTo>
                    <a:pt x="56414" y="3679"/>
                    <a:pt x="49971" y="2281"/>
                    <a:pt x="54348" y="1855"/>
                  </a:cubicBezTo>
                  <a:cubicBezTo>
                    <a:pt x="58694" y="1399"/>
                    <a:pt x="63436" y="3496"/>
                    <a:pt x="65442" y="548"/>
                  </a:cubicBezTo>
                  <a:cubicBezTo>
                    <a:pt x="65564" y="335"/>
                    <a:pt x="65716" y="153"/>
                    <a:pt x="65898" y="1"/>
                  </a:cubicBezTo>
                  <a:cubicBezTo>
                    <a:pt x="68299" y="1369"/>
                    <a:pt x="66627" y="4378"/>
                    <a:pt x="62311" y="6536"/>
                  </a:cubicBezTo>
                  <a:cubicBezTo>
                    <a:pt x="60609" y="7387"/>
                    <a:pt x="61278" y="7721"/>
                    <a:pt x="63162" y="7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41150" y="3707025"/>
              <a:ext cx="671775" cy="759925"/>
            </a:xfrm>
            <a:custGeom>
              <a:avLst/>
              <a:gdLst/>
              <a:ahLst/>
              <a:cxnLst/>
              <a:rect l="l" t="t" r="r" b="b"/>
              <a:pathLst>
                <a:path w="26871" h="30397" extrusionOk="0">
                  <a:moveTo>
                    <a:pt x="10396" y="30396"/>
                  </a:moveTo>
                  <a:cubicBezTo>
                    <a:pt x="10396" y="30396"/>
                    <a:pt x="10214" y="25959"/>
                    <a:pt x="16718" y="25442"/>
                  </a:cubicBezTo>
                  <a:cubicBezTo>
                    <a:pt x="23193" y="24956"/>
                    <a:pt x="24834" y="23679"/>
                    <a:pt x="25411" y="22281"/>
                  </a:cubicBezTo>
                  <a:cubicBezTo>
                    <a:pt x="25959" y="20883"/>
                    <a:pt x="22554" y="21278"/>
                    <a:pt x="18633" y="22281"/>
                  </a:cubicBezTo>
                  <a:cubicBezTo>
                    <a:pt x="14712" y="23284"/>
                    <a:pt x="22189" y="19393"/>
                    <a:pt x="20396" y="18937"/>
                  </a:cubicBezTo>
                  <a:cubicBezTo>
                    <a:pt x="18603" y="18481"/>
                    <a:pt x="16019" y="20579"/>
                    <a:pt x="14530" y="20031"/>
                  </a:cubicBezTo>
                  <a:cubicBezTo>
                    <a:pt x="13040" y="19484"/>
                    <a:pt x="13435" y="15442"/>
                    <a:pt x="17934" y="13922"/>
                  </a:cubicBezTo>
                  <a:cubicBezTo>
                    <a:pt x="22433" y="12402"/>
                    <a:pt x="26870" y="5806"/>
                    <a:pt x="23831" y="2888"/>
                  </a:cubicBezTo>
                  <a:cubicBezTo>
                    <a:pt x="20791" y="1"/>
                    <a:pt x="20518" y="7265"/>
                    <a:pt x="17934" y="8481"/>
                  </a:cubicBezTo>
                  <a:cubicBezTo>
                    <a:pt x="15320" y="9727"/>
                    <a:pt x="12280" y="10366"/>
                    <a:pt x="10396" y="12767"/>
                  </a:cubicBezTo>
                  <a:cubicBezTo>
                    <a:pt x="8511" y="15168"/>
                    <a:pt x="7721" y="17235"/>
                    <a:pt x="8055" y="18937"/>
                  </a:cubicBezTo>
                  <a:cubicBezTo>
                    <a:pt x="8359" y="20609"/>
                    <a:pt x="5593" y="22828"/>
                    <a:pt x="4955" y="18937"/>
                  </a:cubicBezTo>
                  <a:cubicBezTo>
                    <a:pt x="4317" y="15047"/>
                    <a:pt x="4043" y="12888"/>
                    <a:pt x="2675" y="14408"/>
                  </a:cubicBezTo>
                  <a:cubicBezTo>
                    <a:pt x="1308" y="15928"/>
                    <a:pt x="1" y="21065"/>
                    <a:pt x="3557" y="24560"/>
                  </a:cubicBezTo>
                  <a:cubicBezTo>
                    <a:pt x="7113" y="28025"/>
                    <a:pt x="5715" y="29758"/>
                    <a:pt x="5715" y="29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81150" y="4011750"/>
              <a:ext cx="378450" cy="1022825"/>
            </a:xfrm>
            <a:custGeom>
              <a:avLst/>
              <a:gdLst/>
              <a:ahLst/>
              <a:cxnLst/>
              <a:rect l="l" t="t" r="r" b="b"/>
              <a:pathLst>
                <a:path w="15138" h="40913" extrusionOk="0">
                  <a:moveTo>
                    <a:pt x="2250" y="3070"/>
                  </a:moveTo>
                  <a:cubicBezTo>
                    <a:pt x="1429" y="4286"/>
                    <a:pt x="7053" y="8329"/>
                    <a:pt x="6232" y="20639"/>
                  </a:cubicBezTo>
                  <a:cubicBezTo>
                    <a:pt x="5594" y="30153"/>
                    <a:pt x="1" y="30639"/>
                    <a:pt x="3192" y="39180"/>
                  </a:cubicBezTo>
                  <a:lnTo>
                    <a:pt x="13375" y="40913"/>
                  </a:lnTo>
                  <a:cubicBezTo>
                    <a:pt x="13375" y="40913"/>
                    <a:pt x="8329" y="30518"/>
                    <a:pt x="11734" y="24165"/>
                  </a:cubicBezTo>
                  <a:cubicBezTo>
                    <a:pt x="15138" y="17812"/>
                    <a:pt x="4226" y="0"/>
                    <a:pt x="2250" y="3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75975" y="4133325"/>
              <a:ext cx="276650" cy="821475"/>
            </a:xfrm>
            <a:custGeom>
              <a:avLst/>
              <a:gdLst/>
              <a:ahLst/>
              <a:cxnLst/>
              <a:rect l="l" t="t" r="r" b="b"/>
              <a:pathLst>
                <a:path w="11066" h="32859" extrusionOk="0">
                  <a:moveTo>
                    <a:pt x="9241" y="11673"/>
                  </a:moveTo>
                  <a:cubicBezTo>
                    <a:pt x="7934" y="16080"/>
                    <a:pt x="4348" y="17600"/>
                    <a:pt x="6354" y="22068"/>
                  </a:cubicBezTo>
                  <a:cubicBezTo>
                    <a:pt x="8360" y="26536"/>
                    <a:pt x="6141" y="32858"/>
                    <a:pt x="6141" y="32858"/>
                  </a:cubicBezTo>
                  <a:lnTo>
                    <a:pt x="1" y="31794"/>
                  </a:lnTo>
                  <a:cubicBezTo>
                    <a:pt x="1" y="31794"/>
                    <a:pt x="2037" y="27266"/>
                    <a:pt x="1460" y="23314"/>
                  </a:cubicBezTo>
                  <a:cubicBezTo>
                    <a:pt x="852" y="19363"/>
                    <a:pt x="1460" y="17387"/>
                    <a:pt x="4104" y="13861"/>
                  </a:cubicBezTo>
                  <a:cubicBezTo>
                    <a:pt x="6779" y="10335"/>
                    <a:pt x="7661" y="5107"/>
                    <a:pt x="6293" y="2554"/>
                  </a:cubicBezTo>
                  <a:cubicBezTo>
                    <a:pt x="4925" y="1"/>
                    <a:pt x="11065" y="5441"/>
                    <a:pt x="9241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238125" y="4369650"/>
              <a:ext cx="993950" cy="850350"/>
              <a:chOff x="238125" y="4369650"/>
              <a:chExt cx="993950" cy="8503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238125" y="4369650"/>
                <a:ext cx="993950" cy="850350"/>
              </a:xfrm>
              <a:custGeom>
                <a:avLst/>
                <a:gdLst/>
                <a:ahLst/>
                <a:cxnLst/>
                <a:rect l="l" t="t" r="r" b="b"/>
                <a:pathLst>
                  <a:path w="39758" h="34014" extrusionOk="0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676"/>
                    </a:cubicBezTo>
                    <a:lnTo>
                      <a:pt x="0" y="2797"/>
                    </a:lnTo>
                    <a:lnTo>
                      <a:pt x="0" y="34013"/>
                    </a:lnTo>
                    <a:lnTo>
                      <a:pt x="37478" y="34013"/>
                    </a:lnTo>
                    <a:cubicBezTo>
                      <a:pt x="37478" y="34013"/>
                      <a:pt x="39758" y="14955"/>
                      <a:pt x="37478" y="12402"/>
                    </a:cubicBezTo>
                    <a:cubicBezTo>
                      <a:pt x="35897" y="10822"/>
                      <a:pt x="34226" y="9332"/>
                      <a:pt x="32432" y="7964"/>
                    </a:cubicBezTo>
                    <a:cubicBezTo>
                      <a:pt x="27751" y="431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38125" y="4369650"/>
                <a:ext cx="936950" cy="385300"/>
              </a:xfrm>
              <a:custGeom>
                <a:avLst/>
                <a:gdLst/>
                <a:ahLst/>
                <a:cxnLst/>
                <a:rect l="l" t="t" r="r" b="b"/>
                <a:pathLst>
                  <a:path w="37478" h="15412" extrusionOk="0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706"/>
                    </a:cubicBezTo>
                    <a:cubicBezTo>
                      <a:pt x="274" y="2979"/>
                      <a:pt x="122" y="3283"/>
                      <a:pt x="0" y="3618"/>
                    </a:cubicBezTo>
                    <a:lnTo>
                      <a:pt x="16353" y="15411"/>
                    </a:lnTo>
                    <a:lnTo>
                      <a:pt x="37478" y="12402"/>
                    </a:lnTo>
                    <a:lnTo>
                      <a:pt x="32432" y="7995"/>
                    </a:lnTo>
                    <a:cubicBezTo>
                      <a:pt x="27751" y="434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38125" y="4460075"/>
                <a:ext cx="408825" cy="759925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30397" extrusionOk="0">
                    <a:moveTo>
                      <a:pt x="0" y="1"/>
                    </a:moveTo>
                    <a:lnTo>
                      <a:pt x="0" y="30396"/>
                    </a:lnTo>
                    <a:lnTo>
                      <a:pt x="12918" y="30396"/>
                    </a:lnTo>
                    <a:lnTo>
                      <a:pt x="16353" y="117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084800" y="4727600"/>
              <a:ext cx="1718900" cy="515300"/>
              <a:chOff x="1064875" y="4710025"/>
              <a:chExt cx="1718900" cy="5153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1064875" y="4710025"/>
                <a:ext cx="1718900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68756" h="20612" extrusionOk="0">
                    <a:moveTo>
                      <a:pt x="31859" y="0"/>
                    </a:moveTo>
                    <a:cubicBezTo>
                      <a:pt x="31486" y="0"/>
                      <a:pt x="31118" y="26"/>
                      <a:pt x="30761" y="64"/>
                    </a:cubicBezTo>
                    <a:cubicBezTo>
                      <a:pt x="21825" y="1219"/>
                      <a:pt x="4408" y="7389"/>
                      <a:pt x="4408" y="7389"/>
                    </a:cubicBezTo>
                    <a:lnTo>
                      <a:pt x="1" y="20216"/>
                    </a:lnTo>
                    <a:lnTo>
                      <a:pt x="48239" y="20490"/>
                    </a:lnTo>
                    <a:lnTo>
                      <a:pt x="68756" y="20611"/>
                    </a:lnTo>
                    <a:lnTo>
                      <a:pt x="68756" y="20550"/>
                    </a:lnTo>
                    <a:cubicBezTo>
                      <a:pt x="68634" y="20186"/>
                      <a:pt x="67570" y="17207"/>
                      <a:pt x="64014" y="14714"/>
                    </a:cubicBezTo>
                    <a:cubicBezTo>
                      <a:pt x="60427" y="12192"/>
                      <a:pt x="42159" y="520"/>
                      <a:pt x="32554" y="33"/>
                    </a:cubicBezTo>
                    <a:cubicBezTo>
                      <a:pt x="32322" y="10"/>
                      <a:pt x="32090" y="0"/>
                      <a:pt x="31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1843000" y="4710850"/>
                <a:ext cx="940775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20579" extrusionOk="0">
                    <a:moveTo>
                      <a:pt x="1399" y="0"/>
                    </a:moveTo>
                    <a:cubicBezTo>
                      <a:pt x="1399" y="0"/>
                      <a:pt x="1" y="8724"/>
                      <a:pt x="5077" y="11247"/>
                    </a:cubicBezTo>
                    <a:cubicBezTo>
                      <a:pt x="10153" y="13770"/>
                      <a:pt x="15077" y="16566"/>
                      <a:pt x="15989" y="17843"/>
                    </a:cubicBezTo>
                    <a:cubicBezTo>
                      <a:pt x="16506" y="18633"/>
                      <a:pt x="16901" y="19514"/>
                      <a:pt x="17114" y="20457"/>
                    </a:cubicBezTo>
                    <a:lnTo>
                      <a:pt x="37631" y="20578"/>
                    </a:lnTo>
                    <a:lnTo>
                      <a:pt x="37631" y="20517"/>
                    </a:lnTo>
                    <a:cubicBezTo>
                      <a:pt x="37509" y="20153"/>
                      <a:pt x="36445" y="17174"/>
                      <a:pt x="32889" y="14681"/>
                    </a:cubicBezTo>
                    <a:cubicBezTo>
                      <a:pt x="29302" y="12159"/>
                      <a:pt x="11034" y="487"/>
                      <a:pt x="1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" name="Google Shape;163;p9"/>
          <p:cNvSpPr/>
          <p:nvPr/>
        </p:nvSpPr>
        <p:spPr>
          <a:xfrm flipH="1">
            <a:off x="5685892" y="4551684"/>
            <a:ext cx="164057" cy="104621"/>
          </a:xfrm>
          <a:custGeom>
            <a:avLst/>
            <a:gdLst/>
            <a:ahLst/>
            <a:cxnLst/>
            <a:rect l="l" t="t" r="r" b="b"/>
            <a:pathLst>
              <a:path w="4237" h="2702" extrusionOk="0">
                <a:moveTo>
                  <a:pt x="1618" y="1"/>
                </a:moveTo>
                <a:cubicBezTo>
                  <a:pt x="1567" y="1"/>
                  <a:pt x="1515" y="12"/>
                  <a:pt x="1468" y="35"/>
                </a:cubicBezTo>
                <a:cubicBezTo>
                  <a:pt x="1401" y="102"/>
                  <a:pt x="1334" y="169"/>
                  <a:pt x="1268" y="236"/>
                </a:cubicBezTo>
                <a:cubicBezTo>
                  <a:pt x="1234" y="269"/>
                  <a:pt x="1234" y="302"/>
                  <a:pt x="1201" y="336"/>
                </a:cubicBezTo>
                <a:cubicBezTo>
                  <a:pt x="1101" y="369"/>
                  <a:pt x="1034" y="369"/>
                  <a:pt x="968" y="402"/>
                </a:cubicBezTo>
                <a:cubicBezTo>
                  <a:pt x="767" y="502"/>
                  <a:pt x="567" y="602"/>
                  <a:pt x="434" y="736"/>
                </a:cubicBezTo>
                <a:cubicBezTo>
                  <a:pt x="267" y="836"/>
                  <a:pt x="134" y="969"/>
                  <a:pt x="34" y="1136"/>
                </a:cubicBezTo>
                <a:cubicBezTo>
                  <a:pt x="0" y="1203"/>
                  <a:pt x="0" y="1270"/>
                  <a:pt x="0" y="1336"/>
                </a:cubicBezTo>
                <a:cubicBezTo>
                  <a:pt x="34" y="1403"/>
                  <a:pt x="67" y="1503"/>
                  <a:pt x="134" y="1570"/>
                </a:cubicBezTo>
                <a:cubicBezTo>
                  <a:pt x="234" y="1703"/>
                  <a:pt x="334" y="1837"/>
                  <a:pt x="501" y="1937"/>
                </a:cubicBezTo>
                <a:cubicBezTo>
                  <a:pt x="667" y="2003"/>
                  <a:pt x="801" y="2037"/>
                  <a:pt x="968" y="2070"/>
                </a:cubicBezTo>
                <a:cubicBezTo>
                  <a:pt x="1168" y="2070"/>
                  <a:pt x="1368" y="2104"/>
                  <a:pt x="1568" y="2104"/>
                </a:cubicBezTo>
                <a:lnTo>
                  <a:pt x="1668" y="2237"/>
                </a:lnTo>
                <a:cubicBezTo>
                  <a:pt x="1701" y="2337"/>
                  <a:pt x="1735" y="2404"/>
                  <a:pt x="1801" y="2504"/>
                </a:cubicBezTo>
                <a:cubicBezTo>
                  <a:pt x="1874" y="2576"/>
                  <a:pt x="1981" y="2701"/>
                  <a:pt x="2086" y="2701"/>
                </a:cubicBezTo>
                <a:cubicBezTo>
                  <a:pt x="2126" y="2701"/>
                  <a:pt x="2165" y="2683"/>
                  <a:pt x="2202" y="2637"/>
                </a:cubicBezTo>
                <a:cubicBezTo>
                  <a:pt x="2235" y="2571"/>
                  <a:pt x="2268" y="2504"/>
                  <a:pt x="2302" y="2437"/>
                </a:cubicBezTo>
                <a:cubicBezTo>
                  <a:pt x="2302" y="2370"/>
                  <a:pt x="2335" y="2304"/>
                  <a:pt x="2402" y="2270"/>
                </a:cubicBezTo>
                <a:cubicBezTo>
                  <a:pt x="2435" y="2270"/>
                  <a:pt x="2469" y="2237"/>
                  <a:pt x="2469" y="2204"/>
                </a:cubicBezTo>
                <a:cubicBezTo>
                  <a:pt x="2502" y="2170"/>
                  <a:pt x="2435" y="2104"/>
                  <a:pt x="2402" y="2070"/>
                </a:cubicBezTo>
                <a:cubicBezTo>
                  <a:pt x="2335" y="2070"/>
                  <a:pt x="2302" y="2037"/>
                  <a:pt x="2235" y="2037"/>
                </a:cubicBezTo>
                <a:cubicBezTo>
                  <a:pt x="2302" y="2003"/>
                  <a:pt x="2369" y="2003"/>
                  <a:pt x="2435" y="1970"/>
                </a:cubicBezTo>
                <a:cubicBezTo>
                  <a:pt x="2535" y="1937"/>
                  <a:pt x="2602" y="1903"/>
                  <a:pt x="2702" y="1870"/>
                </a:cubicBezTo>
                <a:cubicBezTo>
                  <a:pt x="2869" y="1737"/>
                  <a:pt x="3069" y="1637"/>
                  <a:pt x="3269" y="1570"/>
                </a:cubicBezTo>
                <a:cubicBezTo>
                  <a:pt x="3319" y="1561"/>
                  <a:pt x="3369" y="1557"/>
                  <a:pt x="3419" y="1557"/>
                </a:cubicBezTo>
                <a:cubicBezTo>
                  <a:pt x="3567" y="1557"/>
                  <a:pt x="3711" y="1595"/>
                  <a:pt x="3836" y="1670"/>
                </a:cubicBezTo>
                <a:cubicBezTo>
                  <a:pt x="3903" y="1737"/>
                  <a:pt x="3970" y="1803"/>
                  <a:pt x="4036" y="1870"/>
                </a:cubicBezTo>
                <a:cubicBezTo>
                  <a:pt x="4063" y="1897"/>
                  <a:pt x="4090" y="1946"/>
                  <a:pt x="4135" y="1946"/>
                </a:cubicBezTo>
                <a:cubicBezTo>
                  <a:pt x="4146" y="1946"/>
                  <a:pt x="4157" y="1943"/>
                  <a:pt x="4170" y="1937"/>
                </a:cubicBezTo>
                <a:cubicBezTo>
                  <a:pt x="4203" y="1937"/>
                  <a:pt x="4203" y="1837"/>
                  <a:pt x="4203" y="1803"/>
                </a:cubicBezTo>
                <a:cubicBezTo>
                  <a:pt x="4203" y="1703"/>
                  <a:pt x="4203" y="1603"/>
                  <a:pt x="4170" y="1503"/>
                </a:cubicBezTo>
                <a:cubicBezTo>
                  <a:pt x="4136" y="1436"/>
                  <a:pt x="4103" y="1370"/>
                  <a:pt x="4036" y="1303"/>
                </a:cubicBezTo>
                <a:cubicBezTo>
                  <a:pt x="3970" y="1236"/>
                  <a:pt x="3970" y="1170"/>
                  <a:pt x="4036" y="1103"/>
                </a:cubicBezTo>
                <a:cubicBezTo>
                  <a:pt x="4070" y="1069"/>
                  <a:pt x="4103" y="1036"/>
                  <a:pt x="4103" y="1003"/>
                </a:cubicBezTo>
                <a:cubicBezTo>
                  <a:pt x="4203" y="836"/>
                  <a:pt x="4237" y="636"/>
                  <a:pt x="4203" y="436"/>
                </a:cubicBezTo>
                <a:cubicBezTo>
                  <a:pt x="4103" y="436"/>
                  <a:pt x="4036" y="502"/>
                  <a:pt x="3970" y="569"/>
                </a:cubicBezTo>
                <a:lnTo>
                  <a:pt x="3903" y="602"/>
                </a:lnTo>
                <a:cubicBezTo>
                  <a:pt x="3870" y="669"/>
                  <a:pt x="3803" y="736"/>
                  <a:pt x="3736" y="769"/>
                </a:cubicBezTo>
                <a:cubicBezTo>
                  <a:pt x="3611" y="844"/>
                  <a:pt x="3448" y="882"/>
                  <a:pt x="3305" y="882"/>
                </a:cubicBezTo>
                <a:cubicBezTo>
                  <a:pt x="3257" y="882"/>
                  <a:pt x="3211" y="878"/>
                  <a:pt x="3169" y="869"/>
                </a:cubicBezTo>
                <a:cubicBezTo>
                  <a:pt x="3069" y="869"/>
                  <a:pt x="2969" y="803"/>
                  <a:pt x="2869" y="769"/>
                </a:cubicBezTo>
                <a:cubicBezTo>
                  <a:pt x="2902" y="736"/>
                  <a:pt x="2902" y="669"/>
                  <a:pt x="2869" y="636"/>
                </a:cubicBezTo>
                <a:cubicBezTo>
                  <a:pt x="2836" y="569"/>
                  <a:pt x="2769" y="536"/>
                  <a:pt x="2702" y="502"/>
                </a:cubicBezTo>
                <a:cubicBezTo>
                  <a:pt x="2669" y="469"/>
                  <a:pt x="2535" y="402"/>
                  <a:pt x="2435" y="336"/>
                </a:cubicBezTo>
                <a:cubicBezTo>
                  <a:pt x="2268" y="236"/>
                  <a:pt x="2068" y="202"/>
                  <a:pt x="1868" y="102"/>
                </a:cubicBezTo>
                <a:cubicBezTo>
                  <a:pt x="1804" y="37"/>
                  <a:pt x="1711" y="1"/>
                  <a:pt x="16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 flipH="1">
            <a:off x="4082155" y="3559411"/>
            <a:ext cx="162779" cy="104041"/>
          </a:xfrm>
          <a:custGeom>
            <a:avLst/>
            <a:gdLst/>
            <a:ahLst/>
            <a:cxnLst/>
            <a:rect l="l" t="t" r="r" b="b"/>
            <a:pathLst>
              <a:path w="4204" h="2687" extrusionOk="0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 flipH="1">
            <a:off x="3398114" y="4464944"/>
            <a:ext cx="161462" cy="104312"/>
          </a:xfrm>
          <a:custGeom>
            <a:avLst/>
            <a:gdLst/>
            <a:ahLst/>
            <a:cxnLst/>
            <a:rect l="l" t="t" r="r" b="b"/>
            <a:pathLst>
              <a:path w="4170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659298" y="419733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 flipH="1">
            <a:off x="5725842" y="3663454"/>
            <a:ext cx="165334" cy="100362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6397085" y="4466056"/>
            <a:ext cx="165373" cy="102105"/>
          </a:xfrm>
          <a:custGeom>
            <a:avLst/>
            <a:gdLst/>
            <a:ahLst/>
            <a:cxnLst/>
            <a:rect l="l" t="t" r="r" b="b"/>
            <a:pathLst>
              <a:path w="4271" h="2637" extrusionOk="0">
                <a:moveTo>
                  <a:pt x="1565" y="0"/>
                </a:moveTo>
                <a:cubicBezTo>
                  <a:pt x="1508" y="0"/>
                  <a:pt x="1452" y="11"/>
                  <a:pt x="1401" y="37"/>
                </a:cubicBezTo>
                <a:cubicBezTo>
                  <a:pt x="1335" y="103"/>
                  <a:pt x="1268" y="170"/>
                  <a:pt x="1235" y="237"/>
                </a:cubicBezTo>
                <a:cubicBezTo>
                  <a:pt x="1201" y="270"/>
                  <a:pt x="1168" y="304"/>
                  <a:pt x="1168" y="370"/>
                </a:cubicBezTo>
                <a:cubicBezTo>
                  <a:pt x="1068" y="370"/>
                  <a:pt x="1001" y="404"/>
                  <a:pt x="901" y="437"/>
                </a:cubicBezTo>
                <a:cubicBezTo>
                  <a:pt x="734" y="537"/>
                  <a:pt x="567" y="637"/>
                  <a:pt x="401" y="804"/>
                </a:cubicBezTo>
                <a:cubicBezTo>
                  <a:pt x="267" y="904"/>
                  <a:pt x="134" y="1037"/>
                  <a:pt x="67" y="1204"/>
                </a:cubicBezTo>
                <a:cubicBezTo>
                  <a:pt x="34" y="1271"/>
                  <a:pt x="0" y="1338"/>
                  <a:pt x="34" y="1404"/>
                </a:cubicBezTo>
                <a:cubicBezTo>
                  <a:pt x="67" y="1471"/>
                  <a:pt x="100" y="1571"/>
                  <a:pt x="167" y="1638"/>
                </a:cubicBezTo>
                <a:cubicBezTo>
                  <a:pt x="267" y="1771"/>
                  <a:pt x="401" y="1905"/>
                  <a:pt x="567" y="1971"/>
                </a:cubicBezTo>
                <a:cubicBezTo>
                  <a:pt x="734" y="2038"/>
                  <a:pt x="901" y="2072"/>
                  <a:pt x="1068" y="2072"/>
                </a:cubicBezTo>
                <a:lnTo>
                  <a:pt x="1668" y="2072"/>
                </a:lnTo>
                <a:lnTo>
                  <a:pt x="1735" y="2205"/>
                </a:lnTo>
                <a:cubicBezTo>
                  <a:pt x="1768" y="2305"/>
                  <a:pt x="1835" y="2372"/>
                  <a:pt x="1902" y="2472"/>
                </a:cubicBezTo>
                <a:cubicBezTo>
                  <a:pt x="1974" y="2520"/>
                  <a:pt x="2097" y="2637"/>
                  <a:pt x="2198" y="2637"/>
                </a:cubicBezTo>
                <a:cubicBezTo>
                  <a:pt x="2238" y="2637"/>
                  <a:pt x="2274" y="2619"/>
                  <a:pt x="2302" y="2572"/>
                </a:cubicBezTo>
                <a:cubicBezTo>
                  <a:pt x="2335" y="2505"/>
                  <a:pt x="2369" y="2438"/>
                  <a:pt x="2369" y="2338"/>
                </a:cubicBezTo>
                <a:cubicBezTo>
                  <a:pt x="2402" y="2272"/>
                  <a:pt x="2435" y="2238"/>
                  <a:pt x="2469" y="2205"/>
                </a:cubicBezTo>
                <a:cubicBezTo>
                  <a:pt x="2502" y="2205"/>
                  <a:pt x="2536" y="2138"/>
                  <a:pt x="2569" y="2105"/>
                </a:cubicBezTo>
                <a:cubicBezTo>
                  <a:pt x="2569" y="2072"/>
                  <a:pt x="2502" y="2038"/>
                  <a:pt x="2469" y="2005"/>
                </a:cubicBezTo>
                <a:cubicBezTo>
                  <a:pt x="2402" y="2005"/>
                  <a:pt x="2369" y="1971"/>
                  <a:pt x="2302" y="1971"/>
                </a:cubicBezTo>
                <a:cubicBezTo>
                  <a:pt x="2369" y="1938"/>
                  <a:pt x="2435" y="1938"/>
                  <a:pt x="2502" y="1905"/>
                </a:cubicBezTo>
                <a:cubicBezTo>
                  <a:pt x="2602" y="1871"/>
                  <a:pt x="2669" y="1805"/>
                  <a:pt x="2769" y="1771"/>
                </a:cubicBezTo>
                <a:cubicBezTo>
                  <a:pt x="2902" y="1638"/>
                  <a:pt x="3103" y="1538"/>
                  <a:pt x="3303" y="1471"/>
                </a:cubicBezTo>
                <a:cubicBezTo>
                  <a:pt x="3374" y="1447"/>
                  <a:pt x="3445" y="1436"/>
                  <a:pt x="3514" y="1436"/>
                </a:cubicBezTo>
                <a:cubicBezTo>
                  <a:pt x="3641" y="1436"/>
                  <a:pt x="3762" y="1473"/>
                  <a:pt x="3870" y="1538"/>
                </a:cubicBezTo>
                <a:cubicBezTo>
                  <a:pt x="3970" y="1571"/>
                  <a:pt x="4037" y="1638"/>
                  <a:pt x="4103" y="1705"/>
                </a:cubicBezTo>
                <a:cubicBezTo>
                  <a:pt x="4130" y="1732"/>
                  <a:pt x="4157" y="1780"/>
                  <a:pt x="4202" y="1780"/>
                </a:cubicBezTo>
                <a:cubicBezTo>
                  <a:pt x="4213" y="1780"/>
                  <a:pt x="4224" y="1778"/>
                  <a:pt x="4237" y="1771"/>
                </a:cubicBezTo>
                <a:cubicBezTo>
                  <a:pt x="4270" y="1771"/>
                  <a:pt x="4270" y="1638"/>
                  <a:pt x="4270" y="1605"/>
                </a:cubicBezTo>
                <a:cubicBezTo>
                  <a:pt x="4237" y="1504"/>
                  <a:pt x="4170" y="1404"/>
                  <a:pt x="4137" y="1338"/>
                </a:cubicBezTo>
                <a:cubicBezTo>
                  <a:pt x="4103" y="1238"/>
                  <a:pt x="4037" y="1171"/>
                  <a:pt x="4003" y="1138"/>
                </a:cubicBezTo>
                <a:cubicBezTo>
                  <a:pt x="3937" y="1071"/>
                  <a:pt x="3937" y="1004"/>
                  <a:pt x="4003" y="937"/>
                </a:cubicBezTo>
                <a:lnTo>
                  <a:pt x="4070" y="837"/>
                </a:lnTo>
                <a:cubicBezTo>
                  <a:pt x="4137" y="637"/>
                  <a:pt x="4137" y="470"/>
                  <a:pt x="4103" y="270"/>
                </a:cubicBezTo>
                <a:cubicBezTo>
                  <a:pt x="4037" y="270"/>
                  <a:pt x="3937" y="337"/>
                  <a:pt x="3903" y="404"/>
                </a:cubicBezTo>
                <a:lnTo>
                  <a:pt x="3836" y="437"/>
                </a:lnTo>
                <a:cubicBezTo>
                  <a:pt x="3770" y="504"/>
                  <a:pt x="3736" y="570"/>
                  <a:pt x="3670" y="604"/>
                </a:cubicBezTo>
                <a:cubicBezTo>
                  <a:pt x="3503" y="737"/>
                  <a:pt x="3303" y="771"/>
                  <a:pt x="3103" y="771"/>
                </a:cubicBezTo>
                <a:cubicBezTo>
                  <a:pt x="3003" y="737"/>
                  <a:pt x="2902" y="704"/>
                  <a:pt x="2802" y="671"/>
                </a:cubicBezTo>
                <a:cubicBezTo>
                  <a:pt x="2836" y="637"/>
                  <a:pt x="2869" y="604"/>
                  <a:pt x="2836" y="570"/>
                </a:cubicBezTo>
                <a:cubicBezTo>
                  <a:pt x="2802" y="504"/>
                  <a:pt x="2736" y="470"/>
                  <a:pt x="2669" y="437"/>
                </a:cubicBezTo>
                <a:lnTo>
                  <a:pt x="2402" y="304"/>
                </a:lnTo>
                <a:cubicBezTo>
                  <a:pt x="2202" y="204"/>
                  <a:pt x="2002" y="170"/>
                  <a:pt x="1835" y="70"/>
                </a:cubicBezTo>
                <a:cubicBezTo>
                  <a:pt x="1753" y="29"/>
                  <a:pt x="1657" y="0"/>
                  <a:pt x="1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210405" y="1624211"/>
            <a:ext cx="162779" cy="104041"/>
          </a:xfrm>
          <a:custGeom>
            <a:avLst/>
            <a:gdLst/>
            <a:ahLst/>
            <a:cxnLst/>
            <a:rect l="l" t="t" r="r" b="b"/>
            <a:pathLst>
              <a:path w="4204" h="2687" extrusionOk="0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839106">
            <a:off x="981940" y="2521568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839106">
            <a:off x="8846190" y="1151405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-839106" flipH="1">
            <a:off x="8427290" y="1831255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 hasCustomPrompt="1"/>
          </p:nvPr>
        </p:nvSpPr>
        <p:spPr>
          <a:xfrm>
            <a:off x="2123775" y="799125"/>
            <a:ext cx="60600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1"/>
          </p:nvPr>
        </p:nvSpPr>
        <p:spPr>
          <a:xfrm>
            <a:off x="5544870" y="2417550"/>
            <a:ext cx="2582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25" y="2900601"/>
            <a:ext cx="9144064" cy="2242873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 hasCustomPrompt="1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478153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202" name="Google Shape;202;p13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3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 flipH="1">
            <a:off x="3172591" y="-491028"/>
            <a:ext cx="4295868" cy="4312634"/>
            <a:chOff x="870143" y="-491028"/>
            <a:chExt cx="4295868" cy="4312634"/>
          </a:xfrm>
        </p:grpSpPr>
        <p:sp>
          <p:nvSpPr>
            <p:cNvPr id="216" name="Google Shape;216;p14"/>
            <p:cNvSpPr/>
            <p:nvPr/>
          </p:nvSpPr>
          <p:spPr>
            <a:xfrm>
              <a:off x="870143" y="-491028"/>
              <a:ext cx="3985876" cy="1692025"/>
            </a:xfrm>
            <a:custGeom>
              <a:avLst/>
              <a:gdLst/>
              <a:ahLst/>
              <a:cxnLst/>
              <a:rect l="l" t="t" r="r" b="b"/>
              <a:pathLst>
                <a:path w="102941" h="43699" extrusionOk="0">
                  <a:moveTo>
                    <a:pt x="34358" y="0"/>
                  </a:moveTo>
                  <a:lnTo>
                    <a:pt x="26453" y="6538"/>
                  </a:lnTo>
                  <a:lnTo>
                    <a:pt x="21416" y="13944"/>
                  </a:lnTo>
                  <a:lnTo>
                    <a:pt x="11542" y="20281"/>
                  </a:lnTo>
                  <a:lnTo>
                    <a:pt x="8673" y="25352"/>
                  </a:lnTo>
                  <a:lnTo>
                    <a:pt x="2202" y="27453"/>
                  </a:lnTo>
                  <a:lnTo>
                    <a:pt x="1" y="29555"/>
                  </a:lnTo>
                  <a:lnTo>
                    <a:pt x="52505" y="43698"/>
                  </a:lnTo>
                  <a:lnTo>
                    <a:pt x="102941" y="32557"/>
                  </a:lnTo>
                  <a:lnTo>
                    <a:pt x="97737" y="26619"/>
                  </a:lnTo>
                  <a:lnTo>
                    <a:pt x="91099" y="26386"/>
                  </a:lnTo>
                  <a:lnTo>
                    <a:pt x="80858" y="21315"/>
                  </a:lnTo>
                  <a:lnTo>
                    <a:pt x="75121" y="24484"/>
                  </a:lnTo>
                  <a:lnTo>
                    <a:pt x="68816" y="18580"/>
                  </a:lnTo>
                  <a:lnTo>
                    <a:pt x="59677" y="13743"/>
                  </a:lnTo>
                  <a:lnTo>
                    <a:pt x="54273" y="17746"/>
                  </a:lnTo>
                  <a:lnTo>
                    <a:pt x="46934" y="15611"/>
                  </a:lnTo>
                  <a:lnTo>
                    <a:pt x="41530" y="4003"/>
                  </a:lnTo>
                  <a:lnTo>
                    <a:pt x="34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32883" y="676574"/>
              <a:ext cx="3823135" cy="842160"/>
            </a:xfrm>
            <a:custGeom>
              <a:avLst/>
              <a:gdLst/>
              <a:ahLst/>
              <a:cxnLst/>
              <a:rect l="l" t="t" r="r" b="b"/>
              <a:pathLst>
                <a:path w="98738" h="21750" extrusionOk="0">
                  <a:moveTo>
                    <a:pt x="5938" y="0"/>
                  </a:moveTo>
                  <a:lnTo>
                    <a:pt x="4971" y="100"/>
                  </a:lnTo>
                  <a:lnTo>
                    <a:pt x="1602" y="100"/>
                  </a:lnTo>
                  <a:lnTo>
                    <a:pt x="768" y="33"/>
                  </a:lnTo>
                  <a:lnTo>
                    <a:pt x="1" y="2268"/>
                  </a:lnTo>
                  <a:lnTo>
                    <a:pt x="768" y="21749"/>
                  </a:lnTo>
                  <a:lnTo>
                    <a:pt x="78623" y="21749"/>
                  </a:lnTo>
                  <a:lnTo>
                    <a:pt x="97003" y="6872"/>
                  </a:lnTo>
                  <a:lnTo>
                    <a:pt x="98738" y="2402"/>
                  </a:lnTo>
                  <a:lnTo>
                    <a:pt x="93634" y="2135"/>
                  </a:lnTo>
                  <a:lnTo>
                    <a:pt x="90332" y="67"/>
                  </a:lnTo>
                  <a:lnTo>
                    <a:pt x="80024" y="767"/>
                  </a:lnTo>
                  <a:lnTo>
                    <a:pt x="80024" y="2402"/>
                  </a:lnTo>
                  <a:lnTo>
                    <a:pt x="76022" y="3636"/>
                  </a:lnTo>
                  <a:lnTo>
                    <a:pt x="67182" y="1201"/>
                  </a:lnTo>
                  <a:lnTo>
                    <a:pt x="62745" y="3236"/>
                  </a:lnTo>
                  <a:lnTo>
                    <a:pt x="54706" y="1835"/>
                  </a:lnTo>
                  <a:lnTo>
                    <a:pt x="49503" y="3836"/>
                  </a:lnTo>
                  <a:lnTo>
                    <a:pt x="44099" y="1601"/>
                  </a:lnTo>
                  <a:lnTo>
                    <a:pt x="27654" y="3069"/>
                  </a:lnTo>
                  <a:lnTo>
                    <a:pt x="26219" y="2936"/>
                  </a:lnTo>
                  <a:lnTo>
                    <a:pt x="19615" y="3069"/>
                  </a:lnTo>
                  <a:lnTo>
                    <a:pt x="17613" y="767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70143" y="653303"/>
              <a:ext cx="3987192" cy="3168303"/>
            </a:xfrm>
            <a:custGeom>
              <a:avLst/>
              <a:gdLst/>
              <a:ahLst/>
              <a:cxnLst/>
              <a:rect l="l" t="t" r="r" b="b"/>
              <a:pathLst>
                <a:path w="102975" h="81826" extrusionOk="0">
                  <a:moveTo>
                    <a:pt x="97837" y="2736"/>
                  </a:moveTo>
                  <a:lnTo>
                    <a:pt x="94535" y="668"/>
                  </a:lnTo>
                  <a:lnTo>
                    <a:pt x="85528" y="1268"/>
                  </a:lnTo>
                  <a:lnTo>
                    <a:pt x="85295" y="7473"/>
                  </a:lnTo>
                  <a:lnTo>
                    <a:pt x="85061" y="15645"/>
                  </a:lnTo>
                  <a:lnTo>
                    <a:pt x="84227" y="3003"/>
                  </a:lnTo>
                  <a:lnTo>
                    <a:pt x="81592" y="3837"/>
                  </a:lnTo>
                  <a:cubicBezTo>
                    <a:pt x="81592" y="3837"/>
                    <a:pt x="82159" y="6839"/>
                    <a:pt x="82159" y="7139"/>
                  </a:cubicBezTo>
                  <a:cubicBezTo>
                    <a:pt x="82159" y="7206"/>
                    <a:pt x="81325" y="12977"/>
                    <a:pt x="81225" y="13177"/>
                  </a:cubicBezTo>
                  <a:lnTo>
                    <a:pt x="78757" y="7506"/>
                  </a:lnTo>
                  <a:lnTo>
                    <a:pt x="80258" y="4270"/>
                  </a:lnTo>
                  <a:lnTo>
                    <a:pt x="71418" y="1835"/>
                  </a:lnTo>
                  <a:lnTo>
                    <a:pt x="66982" y="3870"/>
                  </a:lnTo>
                  <a:lnTo>
                    <a:pt x="59576" y="2569"/>
                  </a:lnTo>
                  <a:lnTo>
                    <a:pt x="59943" y="7473"/>
                  </a:lnTo>
                  <a:lnTo>
                    <a:pt x="61078" y="16579"/>
                  </a:lnTo>
                  <a:lnTo>
                    <a:pt x="58309" y="2669"/>
                  </a:lnTo>
                  <a:lnTo>
                    <a:pt x="53739" y="4437"/>
                  </a:lnTo>
                  <a:cubicBezTo>
                    <a:pt x="53739" y="4437"/>
                    <a:pt x="55874" y="13377"/>
                    <a:pt x="56274" y="15078"/>
                  </a:cubicBezTo>
                  <a:lnTo>
                    <a:pt x="53739" y="14778"/>
                  </a:lnTo>
                  <a:lnTo>
                    <a:pt x="50737" y="19415"/>
                  </a:lnTo>
                  <a:lnTo>
                    <a:pt x="52405" y="7473"/>
                  </a:lnTo>
                  <a:lnTo>
                    <a:pt x="53706" y="4404"/>
                  </a:lnTo>
                  <a:lnTo>
                    <a:pt x="48302" y="2169"/>
                  </a:lnTo>
                  <a:lnTo>
                    <a:pt x="31857" y="3637"/>
                  </a:lnTo>
                  <a:lnTo>
                    <a:pt x="32390" y="7473"/>
                  </a:lnTo>
                  <a:lnTo>
                    <a:pt x="34125" y="21716"/>
                  </a:lnTo>
                  <a:lnTo>
                    <a:pt x="30422" y="3570"/>
                  </a:lnTo>
                  <a:lnTo>
                    <a:pt x="23818" y="3670"/>
                  </a:lnTo>
                  <a:lnTo>
                    <a:pt x="21516" y="18381"/>
                  </a:lnTo>
                  <a:lnTo>
                    <a:pt x="21116" y="7506"/>
                  </a:lnTo>
                  <a:lnTo>
                    <a:pt x="21816" y="1335"/>
                  </a:lnTo>
                  <a:lnTo>
                    <a:pt x="10141" y="601"/>
                  </a:lnTo>
                  <a:lnTo>
                    <a:pt x="9441" y="6572"/>
                  </a:lnTo>
                  <a:lnTo>
                    <a:pt x="14111" y="12276"/>
                  </a:lnTo>
                  <a:lnTo>
                    <a:pt x="9107" y="7506"/>
                  </a:lnTo>
                  <a:lnTo>
                    <a:pt x="8740" y="7039"/>
                  </a:lnTo>
                  <a:lnTo>
                    <a:pt x="9140" y="701"/>
                  </a:lnTo>
                  <a:lnTo>
                    <a:pt x="5805" y="701"/>
                  </a:lnTo>
                  <a:lnTo>
                    <a:pt x="6505" y="6038"/>
                  </a:lnTo>
                  <a:lnTo>
                    <a:pt x="4971" y="634"/>
                  </a:lnTo>
                  <a:lnTo>
                    <a:pt x="1" y="1"/>
                  </a:lnTo>
                  <a:lnTo>
                    <a:pt x="3103" y="5671"/>
                  </a:lnTo>
                  <a:lnTo>
                    <a:pt x="1402" y="7506"/>
                  </a:lnTo>
                  <a:lnTo>
                    <a:pt x="1402" y="19415"/>
                  </a:lnTo>
                  <a:lnTo>
                    <a:pt x="7239" y="25185"/>
                  </a:lnTo>
                  <a:lnTo>
                    <a:pt x="7873" y="31523"/>
                  </a:lnTo>
                  <a:lnTo>
                    <a:pt x="21816" y="52405"/>
                  </a:lnTo>
                  <a:lnTo>
                    <a:pt x="27921" y="54306"/>
                  </a:lnTo>
                  <a:lnTo>
                    <a:pt x="29121" y="56808"/>
                  </a:lnTo>
                  <a:lnTo>
                    <a:pt x="31990" y="62879"/>
                  </a:lnTo>
                  <a:lnTo>
                    <a:pt x="39295" y="65347"/>
                  </a:lnTo>
                  <a:lnTo>
                    <a:pt x="48735" y="75421"/>
                  </a:lnTo>
                  <a:cubicBezTo>
                    <a:pt x="48735" y="75421"/>
                    <a:pt x="52071" y="81826"/>
                    <a:pt x="53539" y="80925"/>
                  </a:cubicBezTo>
                  <a:cubicBezTo>
                    <a:pt x="55007" y="80058"/>
                    <a:pt x="60244" y="70018"/>
                    <a:pt x="60244" y="70018"/>
                  </a:cubicBezTo>
                  <a:lnTo>
                    <a:pt x="65647" y="66515"/>
                  </a:lnTo>
                  <a:lnTo>
                    <a:pt x="68183" y="61144"/>
                  </a:lnTo>
                  <a:lnTo>
                    <a:pt x="75555" y="59844"/>
                  </a:lnTo>
                  <a:lnTo>
                    <a:pt x="77689" y="56808"/>
                  </a:lnTo>
                  <a:lnTo>
                    <a:pt x="83427" y="48636"/>
                  </a:lnTo>
                  <a:lnTo>
                    <a:pt x="87997" y="42965"/>
                  </a:lnTo>
                  <a:lnTo>
                    <a:pt x="92900" y="41931"/>
                  </a:lnTo>
                  <a:lnTo>
                    <a:pt x="94668" y="26787"/>
                  </a:lnTo>
                  <a:lnTo>
                    <a:pt x="101206" y="15278"/>
                  </a:lnTo>
                  <a:lnTo>
                    <a:pt x="101206" y="7473"/>
                  </a:lnTo>
                  <a:lnTo>
                    <a:pt x="102974" y="3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924390" y="872884"/>
              <a:ext cx="161501" cy="71090"/>
            </a:xfrm>
            <a:custGeom>
              <a:avLst/>
              <a:gdLst/>
              <a:ahLst/>
              <a:cxnLst/>
              <a:rect l="l" t="t" r="r" b="b"/>
              <a:pathLst>
                <a:path w="4171" h="1836" extrusionOk="0">
                  <a:moveTo>
                    <a:pt x="1702" y="0"/>
                  </a:moveTo>
                  <a:lnTo>
                    <a:pt x="1" y="1835"/>
                  </a:lnTo>
                  <a:lnTo>
                    <a:pt x="4170" y="18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868912" y="816043"/>
              <a:ext cx="266084" cy="122742"/>
            </a:xfrm>
            <a:custGeom>
              <a:avLst/>
              <a:gdLst/>
              <a:ahLst/>
              <a:cxnLst/>
              <a:rect l="l" t="t" r="r" b="b"/>
              <a:pathLst>
                <a:path w="6872" h="3170" extrusionOk="0">
                  <a:moveTo>
                    <a:pt x="5204" y="1"/>
                  </a:moveTo>
                  <a:lnTo>
                    <a:pt x="3136" y="1502"/>
                  </a:lnTo>
                  <a:cubicBezTo>
                    <a:pt x="3136" y="1502"/>
                    <a:pt x="2732" y="910"/>
                    <a:pt x="2312" y="910"/>
                  </a:cubicBezTo>
                  <a:cubicBezTo>
                    <a:pt x="2264" y="910"/>
                    <a:pt x="2216" y="918"/>
                    <a:pt x="2169" y="935"/>
                  </a:cubicBezTo>
                  <a:cubicBezTo>
                    <a:pt x="1668" y="1068"/>
                    <a:pt x="0" y="3170"/>
                    <a:pt x="0" y="3170"/>
                  </a:cubicBezTo>
                  <a:lnTo>
                    <a:pt x="6872" y="3170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68912" y="912920"/>
              <a:ext cx="266084" cy="25865"/>
            </a:xfrm>
            <a:custGeom>
              <a:avLst/>
              <a:gdLst/>
              <a:ahLst/>
              <a:cxnLst/>
              <a:rect l="l" t="t" r="r" b="b"/>
              <a:pathLst>
                <a:path w="6872" h="668" extrusionOk="0">
                  <a:moveTo>
                    <a:pt x="567" y="1"/>
                  </a:moveTo>
                  <a:lnTo>
                    <a:pt x="0" y="668"/>
                  </a:lnTo>
                  <a:lnTo>
                    <a:pt x="6872" y="668"/>
                  </a:lnTo>
                  <a:lnTo>
                    <a:pt x="6505" y="1"/>
                  </a:lnTo>
                  <a:lnTo>
                    <a:pt x="1968" y="4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601551" y="938747"/>
              <a:ext cx="564460" cy="627767"/>
            </a:xfrm>
            <a:custGeom>
              <a:avLst/>
              <a:gdLst/>
              <a:ahLst/>
              <a:cxnLst/>
              <a:rect l="l" t="t" r="r" b="b"/>
              <a:pathLst>
                <a:path w="14578" h="16213" extrusionOk="0">
                  <a:moveTo>
                    <a:pt x="6805" y="1"/>
                  </a:moveTo>
                  <a:lnTo>
                    <a:pt x="6305" y="2169"/>
                  </a:lnTo>
                  <a:lnTo>
                    <a:pt x="5338" y="2969"/>
                  </a:lnTo>
                  <a:lnTo>
                    <a:pt x="4704" y="6772"/>
                  </a:lnTo>
                  <a:lnTo>
                    <a:pt x="0" y="16212"/>
                  </a:lnTo>
                  <a:lnTo>
                    <a:pt x="12576" y="8607"/>
                  </a:lnTo>
                  <a:lnTo>
                    <a:pt x="13577" y="7439"/>
                  </a:lnTo>
                  <a:lnTo>
                    <a:pt x="14577" y="5705"/>
                  </a:lnTo>
                  <a:lnTo>
                    <a:pt x="13944" y="1902"/>
                  </a:lnTo>
                  <a:lnTo>
                    <a:pt x="14444" y="1001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200485" y="-491028"/>
              <a:ext cx="486981" cy="604497"/>
            </a:xfrm>
            <a:custGeom>
              <a:avLst/>
              <a:gdLst/>
              <a:ahLst/>
              <a:cxnLst/>
              <a:rect l="l" t="t" r="r" b="b"/>
              <a:pathLst>
                <a:path w="12577" h="15612" extrusionOk="0">
                  <a:moveTo>
                    <a:pt x="0" y="0"/>
                  </a:moveTo>
                  <a:lnTo>
                    <a:pt x="3336" y="8073"/>
                  </a:lnTo>
                  <a:lnTo>
                    <a:pt x="12576" y="15611"/>
                  </a:lnTo>
                  <a:lnTo>
                    <a:pt x="7172" y="4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180798" y="41101"/>
              <a:ext cx="598030" cy="415930"/>
            </a:xfrm>
            <a:custGeom>
              <a:avLst/>
              <a:gdLst/>
              <a:ahLst/>
              <a:cxnLst/>
              <a:rect l="l" t="t" r="r" b="b"/>
              <a:pathLst>
                <a:path w="15445" h="10742" extrusionOk="0">
                  <a:moveTo>
                    <a:pt x="1" y="0"/>
                  </a:moveTo>
                  <a:cubicBezTo>
                    <a:pt x="1" y="1"/>
                    <a:pt x="2769" y="5638"/>
                    <a:pt x="3003" y="5638"/>
                  </a:cubicBezTo>
                  <a:cubicBezTo>
                    <a:pt x="3270" y="5638"/>
                    <a:pt x="15445" y="10741"/>
                    <a:pt x="15445" y="10741"/>
                  </a:cubicBezTo>
                  <a:lnTo>
                    <a:pt x="9140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000965" y="334289"/>
              <a:ext cx="396532" cy="196349"/>
            </a:xfrm>
            <a:custGeom>
              <a:avLst/>
              <a:gdLst/>
              <a:ahLst/>
              <a:cxnLst/>
              <a:rect l="l" t="t" r="r" b="b"/>
              <a:pathLst>
                <a:path w="10241" h="5071" extrusionOk="0">
                  <a:moveTo>
                    <a:pt x="0" y="0"/>
                  </a:moveTo>
                  <a:lnTo>
                    <a:pt x="1034" y="3870"/>
                  </a:lnTo>
                  <a:lnTo>
                    <a:pt x="3203" y="3169"/>
                  </a:lnTo>
                  <a:lnTo>
                    <a:pt x="4037" y="4871"/>
                  </a:lnTo>
                  <a:lnTo>
                    <a:pt x="10241" y="5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847862" y="249027"/>
              <a:ext cx="670398" cy="208004"/>
            </a:xfrm>
            <a:custGeom>
              <a:avLst/>
              <a:gdLst/>
              <a:ahLst/>
              <a:cxnLst/>
              <a:rect l="l" t="t" r="r" b="b"/>
              <a:pathLst>
                <a:path w="17314" h="5372" extrusionOk="0">
                  <a:moveTo>
                    <a:pt x="6772" y="1"/>
                  </a:moveTo>
                  <a:lnTo>
                    <a:pt x="1" y="5371"/>
                  </a:lnTo>
                  <a:lnTo>
                    <a:pt x="5405" y="3503"/>
                  </a:lnTo>
                  <a:lnTo>
                    <a:pt x="8640" y="4604"/>
                  </a:lnTo>
                  <a:lnTo>
                    <a:pt x="9107" y="2736"/>
                  </a:lnTo>
                  <a:lnTo>
                    <a:pt x="17313" y="3970"/>
                  </a:lnTo>
                  <a:lnTo>
                    <a:pt x="17313" y="3970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05962" y="294252"/>
              <a:ext cx="268678" cy="217026"/>
            </a:xfrm>
            <a:custGeom>
              <a:avLst/>
              <a:gdLst/>
              <a:ahLst/>
              <a:cxnLst/>
              <a:rect l="l" t="t" r="r" b="b"/>
              <a:pathLst>
                <a:path w="6939" h="5605" extrusionOk="0">
                  <a:moveTo>
                    <a:pt x="2869" y="0"/>
                  </a:moveTo>
                  <a:lnTo>
                    <a:pt x="2402" y="601"/>
                  </a:lnTo>
                  <a:lnTo>
                    <a:pt x="0" y="5071"/>
                  </a:lnTo>
                  <a:lnTo>
                    <a:pt x="6939" y="5604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593807" y="539660"/>
              <a:ext cx="262212" cy="229919"/>
            </a:xfrm>
            <a:custGeom>
              <a:avLst/>
              <a:gdLst/>
              <a:ahLst/>
              <a:cxnLst/>
              <a:rect l="l" t="t" r="r" b="b"/>
              <a:pathLst>
                <a:path w="6772" h="5938" extrusionOk="0">
                  <a:moveTo>
                    <a:pt x="1568" y="0"/>
                  </a:moveTo>
                  <a:lnTo>
                    <a:pt x="0" y="1201"/>
                  </a:lnTo>
                  <a:lnTo>
                    <a:pt x="6772" y="5938"/>
                  </a:lnTo>
                  <a:lnTo>
                    <a:pt x="6772" y="5938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72650" y="2757309"/>
              <a:ext cx="711712" cy="638106"/>
            </a:xfrm>
            <a:custGeom>
              <a:avLst/>
              <a:gdLst/>
              <a:ahLst/>
              <a:cxnLst/>
              <a:rect l="l" t="t" r="r" b="b"/>
              <a:pathLst>
                <a:path w="18381" h="16480" extrusionOk="0">
                  <a:moveTo>
                    <a:pt x="17780" y="1"/>
                  </a:moveTo>
                  <a:lnTo>
                    <a:pt x="8774" y="12876"/>
                  </a:lnTo>
                  <a:lnTo>
                    <a:pt x="6772" y="11809"/>
                  </a:lnTo>
                  <a:lnTo>
                    <a:pt x="6772" y="11809"/>
                  </a:lnTo>
                  <a:lnTo>
                    <a:pt x="7039" y="13243"/>
                  </a:lnTo>
                  <a:lnTo>
                    <a:pt x="1" y="15912"/>
                  </a:lnTo>
                  <a:lnTo>
                    <a:pt x="9641" y="16479"/>
                  </a:lnTo>
                  <a:lnTo>
                    <a:pt x="18380" y="3570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492068" y="928408"/>
              <a:ext cx="412058" cy="372022"/>
            </a:xfrm>
            <a:custGeom>
              <a:avLst/>
              <a:gdLst/>
              <a:ahLst/>
              <a:cxnLst/>
              <a:rect l="l" t="t" r="r" b="b"/>
              <a:pathLst>
                <a:path w="10642" h="9608" extrusionOk="0">
                  <a:moveTo>
                    <a:pt x="1" y="1"/>
                  </a:moveTo>
                  <a:lnTo>
                    <a:pt x="3203" y="4037"/>
                  </a:lnTo>
                  <a:lnTo>
                    <a:pt x="3970" y="3270"/>
                  </a:lnTo>
                  <a:lnTo>
                    <a:pt x="7339" y="9608"/>
                  </a:lnTo>
                  <a:lnTo>
                    <a:pt x="10375" y="3370"/>
                  </a:lnTo>
                  <a:lnTo>
                    <a:pt x="10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492068" y="890966"/>
              <a:ext cx="412058" cy="37481"/>
            </a:xfrm>
            <a:custGeom>
              <a:avLst/>
              <a:gdLst/>
              <a:ahLst/>
              <a:cxnLst/>
              <a:rect l="l" t="t" r="r" b="b"/>
              <a:pathLst>
                <a:path w="10642" h="968" extrusionOk="0">
                  <a:moveTo>
                    <a:pt x="10041" y="0"/>
                  </a:moveTo>
                  <a:lnTo>
                    <a:pt x="968" y="134"/>
                  </a:lnTo>
                  <a:lnTo>
                    <a:pt x="1" y="968"/>
                  </a:lnTo>
                  <a:lnTo>
                    <a:pt x="10642" y="968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529510" y="861268"/>
              <a:ext cx="351384" cy="67179"/>
            </a:xfrm>
            <a:custGeom>
              <a:avLst/>
              <a:gdLst/>
              <a:ahLst/>
              <a:cxnLst/>
              <a:rect l="l" t="t" r="r" b="b"/>
              <a:pathLst>
                <a:path w="9075" h="1735" extrusionOk="0">
                  <a:moveTo>
                    <a:pt x="2970" y="0"/>
                  </a:moveTo>
                  <a:cubicBezTo>
                    <a:pt x="2303" y="0"/>
                    <a:pt x="1" y="901"/>
                    <a:pt x="1" y="901"/>
                  </a:cubicBezTo>
                  <a:lnTo>
                    <a:pt x="1736" y="1368"/>
                  </a:lnTo>
                  <a:lnTo>
                    <a:pt x="1902" y="901"/>
                  </a:lnTo>
                  <a:lnTo>
                    <a:pt x="2036" y="1301"/>
                  </a:lnTo>
                  <a:lnTo>
                    <a:pt x="2803" y="1468"/>
                  </a:lnTo>
                  <a:lnTo>
                    <a:pt x="2970" y="634"/>
                  </a:lnTo>
                  <a:lnTo>
                    <a:pt x="3237" y="1468"/>
                  </a:lnTo>
                  <a:lnTo>
                    <a:pt x="6039" y="1735"/>
                  </a:lnTo>
                  <a:lnTo>
                    <a:pt x="9074" y="767"/>
                  </a:lnTo>
                  <a:cubicBezTo>
                    <a:pt x="9074" y="767"/>
                    <a:pt x="3637" y="0"/>
                    <a:pt x="297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596689" y="894838"/>
              <a:ext cx="12971" cy="87856"/>
            </a:xfrm>
            <a:custGeom>
              <a:avLst/>
              <a:gdLst/>
              <a:ahLst/>
              <a:cxnLst/>
              <a:rect l="l" t="t" r="r" b="b"/>
              <a:pathLst>
                <a:path w="335" h="2269" extrusionOk="0">
                  <a:moveTo>
                    <a:pt x="167" y="1"/>
                  </a:moveTo>
                  <a:lnTo>
                    <a:pt x="1" y="468"/>
                  </a:lnTo>
                  <a:lnTo>
                    <a:pt x="334" y="2269"/>
                  </a:lnTo>
                  <a:lnTo>
                    <a:pt x="301" y="4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638003" y="885816"/>
              <a:ext cx="16843" cy="135636"/>
            </a:xfrm>
            <a:custGeom>
              <a:avLst/>
              <a:gdLst/>
              <a:ahLst/>
              <a:cxnLst/>
              <a:rect l="l" t="t" r="r" b="b"/>
              <a:pathLst>
                <a:path w="435" h="3503" extrusionOk="0">
                  <a:moveTo>
                    <a:pt x="168" y="0"/>
                  </a:moveTo>
                  <a:lnTo>
                    <a:pt x="1" y="834"/>
                  </a:lnTo>
                  <a:lnTo>
                    <a:pt x="201" y="3503"/>
                  </a:lnTo>
                  <a:lnTo>
                    <a:pt x="435" y="8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834641" y="1225468"/>
              <a:ext cx="694908" cy="341046"/>
            </a:xfrm>
            <a:custGeom>
              <a:avLst/>
              <a:gdLst/>
              <a:ahLst/>
              <a:cxnLst/>
              <a:rect l="l" t="t" r="r" b="b"/>
              <a:pathLst>
                <a:path w="17947" h="8808" extrusionOk="0">
                  <a:moveTo>
                    <a:pt x="2970" y="1"/>
                  </a:moveTo>
                  <a:lnTo>
                    <a:pt x="1" y="4638"/>
                  </a:lnTo>
                  <a:lnTo>
                    <a:pt x="9374" y="8807"/>
                  </a:lnTo>
                  <a:lnTo>
                    <a:pt x="17947" y="4404"/>
                  </a:lnTo>
                  <a:lnTo>
                    <a:pt x="12743" y="1"/>
                  </a:lnTo>
                  <a:lnTo>
                    <a:pt x="10308" y="1802"/>
                  </a:lnTo>
                  <a:lnTo>
                    <a:pt x="5505" y="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109747" y="1395991"/>
              <a:ext cx="419802" cy="662615"/>
            </a:xfrm>
            <a:custGeom>
              <a:avLst/>
              <a:gdLst/>
              <a:ahLst/>
              <a:cxnLst/>
              <a:rect l="l" t="t" r="r" b="b"/>
              <a:pathLst>
                <a:path w="10842" h="17113" extrusionOk="0">
                  <a:moveTo>
                    <a:pt x="10842" y="0"/>
                  </a:moveTo>
                  <a:lnTo>
                    <a:pt x="2269" y="4403"/>
                  </a:lnTo>
                  <a:lnTo>
                    <a:pt x="1" y="17112"/>
                  </a:lnTo>
                  <a:lnTo>
                    <a:pt x="8340" y="1060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400994" y="1364976"/>
              <a:ext cx="720734" cy="257062"/>
            </a:xfrm>
            <a:custGeom>
              <a:avLst/>
              <a:gdLst/>
              <a:ahLst/>
              <a:cxnLst/>
              <a:rect l="l" t="t" r="r" b="b"/>
              <a:pathLst>
                <a:path w="18614" h="6639" extrusionOk="0">
                  <a:moveTo>
                    <a:pt x="0" y="5071"/>
                  </a:moveTo>
                  <a:lnTo>
                    <a:pt x="7806" y="1"/>
                  </a:lnTo>
                  <a:lnTo>
                    <a:pt x="16112" y="2235"/>
                  </a:lnTo>
                  <a:lnTo>
                    <a:pt x="18614" y="4871"/>
                  </a:lnTo>
                  <a:lnTo>
                    <a:pt x="5137" y="66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599899" y="1553543"/>
              <a:ext cx="521829" cy="626451"/>
            </a:xfrm>
            <a:custGeom>
              <a:avLst/>
              <a:gdLst/>
              <a:ahLst/>
              <a:cxnLst/>
              <a:rect l="l" t="t" r="r" b="b"/>
              <a:pathLst>
                <a:path w="13477" h="16179" extrusionOk="0">
                  <a:moveTo>
                    <a:pt x="13477" y="1"/>
                  </a:moveTo>
                  <a:lnTo>
                    <a:pt x="0" y="1769"/>
                  </a:lnTo>
                  <a:lnTo>
                    <a:pt x="3403" y="10675"/>
                  </a:lnTo>
                  <a:lnTo>
                    <a:pt x="1702" y="16179"/>
                  </a:lnTo>
                  <a:lnTo>
                    <a:pt x="13477" y="7273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61361" y="1913910"/>
              <a:ext cx="1348424" cy="485665"/>
            </a:xfrm>
            <a:custGeom>
              <a:avLst/>
              <a:gdLst/>
              <a:ahLst/>
              <a:cxnLst/>
              <a:rect l="l" t="t" r="r" b="b"/>
              <a:pathLst>
                <a:path w="34825" h="12543" extrusionOk="0">
                  <a:moveTo>
                    <a:pt x="34825" y="3736"/>
                  </a:moveTo>
                  <a:lnTo>
                    <a:pt x="24784" y="0"/>
                  </a:lnTo>
                  <a:lnTo>
                    <a:pt x="20715" y="2702"/>
                  </a:lnTo>
                  <a:lnTo>
                    <a:pt x="19547" y="0"/>
                  </a:lnTo>
                  <a:lnTo>
                    <a:pt x="0" y="7472"/>
                  </a:lnTo>
                  <a:lnTo>
                    <a:pt x="10474" y="12543"/>
                  </a:lnTo>
                  <a:lnTo>
                    <a:pt x="26786" y="10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166915" y="2314313"/>
              <a:ext cx="631601" cy="559272"/>
            </a:xfrm>
            <a:custGeom>
              <a:avLst/>
              <a:gdLst/>
              <a:ahLst/>
              <a:cxnLst/>
              <a:rect l="l" t="t" r="r" b="b"/>
              <a:pathLst>
                <a:path w="16312" h="14444" extrusionOk="0">
                  <a:moveTo>
                    <a:pt x="16312" y="0"/>
                  </a:moveTo>
                  <a:lnTo>
                    <a:pt x="0" y="2202"/>
                  </a:lnTo>
                  <a:lnTo>
                    <a:pt x="3970" y="14444"/>
                  </a:lnTo>
                  <a:lnTo>
                    <a:pt x="5371" y="4870"/>
                  </a:lnTo>
                  <a:lnTo>
                    <a:pt x="7139" y="6672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82806" y="2058568"/>
              <a:ext cx="526979" cy="1053958"/>
            </a:xfrm>
            <a:custGeom>
              <a:avLst/>
              <a:gdLst/>
              <a:ahLst/>
              <a:cxnLst/>
              <a:rect l="l" t="t" r="r" b="b"/>
              <a:pathLst>
                <a:path w="13610" h="27220" extrusionOk="0">
                  <a:moveTo>
                    <a:pt x="13610" y="0"/>
                  </a:moveTo>
                  <a:lnTo>
                    <a:pt x="5571" y="6605"/>
                  </a:lnTo>
                  <a:lnTo>
                    <a:pt x="2702" y="18647"/>
                  </a:lnTo>
                  <a:lnTo>
                    <a:pt x="4904" y="16546"/>
                  </a:lnTo>
                  <a:lnTo>
                    <a:pt x="0" y="27220"/>
                  </a:lnTo>
                  <a:lnTo>
                    <a:pt x="0" y="27220"/>
                  </a:lnTo>
                  <a:lnTo>
                    <a:pt x="12609" y="13176"/>
                  </a:lnTo>
                  <a:lnTo>
                    <a:pt x="13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795594" y="2316869"/>
              <a:ext cx="481793" cy="653594"/>
            </a:xfrm>
            <a:custGeom>
              <a:avLst/>
              <a:gdLst/>
              <a:ahLst/>
              <a:cxnLst/>
              <a:rect l="l" t="t" r="r" b="b"/>
              <a:pathLst>
                <a:path w="12443" h="16880" extrusionOk="0">
                  <a:moveTo>
                    <a:pt x="12443" y="1"/>
                  </a:moveTo>
                  <a:lnTo>
                    <a:pt x="3536" y="3870"/>
                  </a:lnTo>
                  <a:lnTo>
                    <a:pt x="1" y="16880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932508" y="1690457"/>
              <a:ext cx="601902" cy="776297"/>
            </a:xfrm>
            <a:custGeom>
              <a:avLst/>
              <a:gdLst/>
              <a:ahLst/>
              <a:cxnLst/>
              <a:rect l="l" t="t" r="r" b="b"/>
              <a:pathLst>
                <a:path w="15545" h="20049" extrusionOk="0">
                  <a:moveTo>
                    <a:pt x="15545" y="1"/>
                  </a:moveTo>
                  <a:lnTo>
                    <a:pt x="9774" y="9507"/>
                  </a:lnTo>
                  <a:lnTo>
                    <a:pt x="0" y="20048"/>
                  </a:lnTo>
                  <a:lnTo>
                    <a:pt x="12009" y="11008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697439" y="1300391"/>
              <a:ext cx="781447" cy="321647"/>
            </a:xfrm>
            <a:custGeom>
              <a:avLst/>
              <a:gdLst/>
              <a:ahLst/>
              <a:cxnLst/>
              <a:rect l="l" t="t" r="r" b="b"/>
              <a:pathLst>
                <a:path w="20182" h="8307" extrusionOk="0">
                  <a:moveTo>
                    <a:pt x="20181" y="1"/>
                  </a:moveTo>
                  <a:lnTo>
                    <a:pt x="13844" y="8307"/>
                  </a:lnTo>
                  <a:lnTo>
                    <a:pt x="3736" y="8307"/>
                  </a:lnTo>
                  <a:lnTo>
                    <a:pt x="0" y="4971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135284" y="1300391"/>
              <a:ext cx="343601" cy="613557"/>
            </a:xfrm>
            <a:custGeom>
              <a:avLst/>
              <a:gdLst/>
              <a:ahLst/>
              <a:cxnLst/>
              <a:rect l="l" t="t" r="r" b="b"/>
              <a:pathLst>
                <a:path w="8874" h="15846" extrusionOk="0">
                  <a:moveTo>
                    <a:pt x="8873" y="1"/>
                  </a:moveTo>
                  <a:lnTo>
                    <a:pt x="2536" y="8307"/>
                  </a:lnTo>
                  <a:lnTo>
                    <a:pt x="0" y="15845"/>
                  </a:lnTo>
                  <a:lnTo>
                    <a:pt x="6772" y="10075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932508" y="1690457"/>
              <a:ext cx="601902" cy="776297"/>
            </a:xfrm>
            <a:custGeom>
              <a:avLst/>
              <a:gdLst/>
              <a:ahLst/>
              <a:cxnLst/>
              <a:rect l="l" t="t" r="r" b="b"/>
              <a:pathLst>
                <a:path w="15545" h="20049" extrusionOk="0">
                  <a:moveTo>
                    <a:pt x="0" y="20048"/>
                  </a:moveTo>
                  <a:lnTo>
                    <a:pt x="5237" y="5771"/>
                  </a:lnTo>
                  <a:lnTo>
                    <a:pt x="12009" y="1"/>
                  </a:lnTo>
                  <a:lnTo>
                    <a:pt x="15545" y="1"/>
                  </a:lnTo>
                  <a:lnTo>
                    <a:pt x="9774" y="95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109747" y="1740831"/>
              <a:ext cx="1025577" cy="725923"/>
            </a:xfrm>
            <a:custGeom>
              <a:avLst/>
              <a:gdLst/>
              <a:ahLst/>
              <a:cxnLst/>
              <a:rect l="l" t="t" r="r" b="b"/>
              <a:pathLst>
                <a:path w="26487" h="18748" extrusionOk="0">
                  <a:moveTo>
                    <a:pt x="1" y="8206"/>
                  </a:moveTo>
                  <a:lnTo>
                    <a:pt x="8340" y="1702"/>
                  </a:lnTo>
                  <a:lnTo>
                    <a:pt x="18447" y="0"/>
                  </a:lnTo>
                  <a:lnTo>
                    <a:pt x="26486" y="4470"/>
                  </a:lnTo>
                  <a:lnTo>
                    <a:pt x="21249" y="18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622515" y="1492830"/>
              <a:ext cx="219620" cy="281611"/>
            </a:xfrm>
            <a:custGeom>
              <a:avLst/>
              <a:gdLst/>
              <a:ahLst/>
              <a:cxnLst/>
              <a:rect l="l" t="t" r="r" b="b"/>
              <a:pathLst>
                <a:path w="5672" h="7273" extrusionOk="0">
                  <a:moveTo>
                    <a:pt x="1935" y="1"/>
                  </a:moveTo>
                  <a:lnTo>
                    <a:pt x="1" y="7273"/>
                  </a:lnTo>
                  <a:lnTo>
                    <a:pt x="5204" y="6405"/>
                  </a:lnTo>
                  <a:lnTo>
                    <a:pt x="5671" y="333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593807" y="759241"/>
              <a:ext cx="262212" cy="400404"/>
            </a:xfrm>
            <a:custGeom>
              <a:avLst/>
              <a:gdLst/>
              <a:ahLst/>
              <a:cxnLst/>
              <a:rect l="l" t="t" r="r" b="b"/>
              <a:pathLst>
                <a:path w="6772" h="10341" extrusionOk="0">
                  <a:moveTo>
                    <a:pt x="1668" y="0"/>
                  </a:moveTo>
                  <a:lnTo>
                    <a:pt x="0" y="10341"/>
                  </a:lnTo>
                  <a:lnTo>
                    <a:pt x="5037" y="4737"/>
                  </a:lnTo>
                  <a:lnTo>
                    <a:pt x="6772" y="2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492068" y="928408"/>
              <a:ext cx="284205" cy="372022"/>
            </a:xfrm>
            <a:custGeom>
              <a:avLst/>
              <a:gdLst/>
              <a:ahLst/>
              <a:cxnLst/>
              <a:rect l="l" t="t" r="r" b="b"/>
              <a:pathLst>
                <a:path w="7340" h="9608" extrusionOk="0">
                  <a:moveTo>
                    <a:pt x="1" y="1"/>
                  </a:moveTo>
                  <a:lnTo>
                    <a:pt x="2869" y="5972"/>
                  </a:lnTo>
                  <a:lnTo>
                    <a:pt x="3770" y="4804"/>
                  </a:lnTo>
                  <a:lnTo>
                    <a:pt x="7339" y="9608"/>
                  </a:lnTo>
                  <a:lnTo>
                    <a:pt x="3970" y="3270"/>
                  </a:lnTo>
                  <a:lnTo>
                    <a:pt x="3203" y="4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772650" y="2757309"/>
              <a:ext cx="688480" cy="616113"/>
            </a:xfrm>
            <a:custGeom>
              <a:avLst/>
              <a:gdLst/>
              <a:ahLst/>
              <a:cxnLst/>
              <a:rect l="l" t="t" r="r" b="b"/>
              <a:pathLst>
                <a:path w="17781" h="15912" extrusionOk="0">
                  <a:moveTo>
                    <a:pt x="1" y="15912"/>
                  </a:moveTo>
                  <a:lnTo>
                    <a:pt x="4437" y="8240"/>
                  </a:lnTo>
                  <a:lnTo>
                    <a:pt x="17780" y="1"/>
                  </a:lnTo>
                  <a:lnTo>
                    <a:pt x="8774" y="12876"/>
                  </a:lnTo>
                  <a:lnTo>
                    <a:pt x="6772" y="11809"/>
                  </a:lnTo>
                  <a:lnTo>
                    <a:pt x="7039" y="13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391645" y="3184816"/>
              <a:ext cx="381044" cy="388826"/>
            </a:xfrm>
            <a:custGeom>
              <a:avLst/>
              <a:gdLst/>
              <a:ahLst/>
              <a:cxnLst/>
              <a:rect l="l" t="t" r="r" b="b"/>
              <a:pathLst>
                <a:path w="9841" h="10042" extrusionOk="0">
                  <a:moveTo>
                    <a:pt x="0" y="1"/>
                  </a:moveTo>
                  <a:lnTo>
                    <a:pt x="9841" y="4871"/>
                  </a:lnTo>
                  <a:lnTo>
                    <a:pt x="9474" y="10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714859" y="2203226"/>
              <a:ext cx="237663" cy="552844"/>
            </a:xfrm>
            <a:custGeom>
              <a:avLst/>
              <a:gdLst/>
              <a:ahLst/>
              <a:cxnLst/>
              <a:rect l="l" t="t" r="r" b="b"/>
              <a:pathLst>
                <a:path w="6138" h="14278" extrusionOk="0">
                  <a:moveTo>
                    <a:pt x="6138" y="14277"/>
                  </a:moveTo>
                  <a:lnTo>
                    <a:pt x="1201" y="0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76263" y="1561287"/>
              <a:ext cx="538634" cy="1122454"/>
            </a:xfrm>
            <a:custGeom>
              <a:avLst/>
              <a:gdLst/>
              <a:ahLst/>
              <a:cxnLst/>
              <a:rect l="l" t="t" r="r" b="b"/>
              <a:pathLst>
                <a:path w="13911" h="28989" extrusionOk="0">
                  <a:moveTo>
                    <a:pt x="5804" y="1"/>
                  </a:moveTo>
                  <a:lnTo>
                    <a:pt x="0" y="8107"/>
                  </a:lnTo>
                  <a:lnTo>
                    <a:pt x="13910" y="28988"/>
                  </a:lnTo>
                  <a:lnTo>
                    <a:pt x="5004" y="9107"/>
                  </a:lnTo>
                  <a:lnTo>
                    <a:pt x="5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4"/>
          <p:cNvSpPr/>
          <p:nvPr/>
        </p:nvSpPr>
        <p:spPr>
          <a:xfrm>
            <a:off x="-153" y="539686"/>
            <a:ext cx="9145628" cy="4597189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5964600" y="2894788"/>
            <a:ext cx="233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>
            <a:off x="5964600" y="3361611"/>
            <a:ext cx="23397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217743" y="3195952"/>
            <a:ext cx="4635706" cy="1407974"/>
            <a:chOff x="3712152" y="3195952"/>
            <a:chExt cx="4635706" cy="1407974"/>
          </a:xfrm>
        </p:grpSpPr>
        <p:sp>
          <p:nvSpPr>
            <p:cNvPr id="259" name="Google Shape;259;p14"/>
            <p:cNvSpPr/>
            <p:nvPr/>
          </p:nvSpPr>
          <p:spPr>
            <a:xfrm>
              <a:off x="3712152" y="3946096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715417" y="4499886"/>
              <a:ext cx="162779" cy="104041"/>
            </a:xfrm>
            <a:custGeom>
              <a:avLst/>
              <a:gdLst/>
              <a:ahLst/>
              <a:cxnLst/>
              <a:rect l="l" t="t" r="r" b="b"/>
              <a:pathLst>
                <a:path w="4204" h="2687" extrusionOk="0">
                  <a:moveTo>
                    <a:pt x="1623" y="0"/>
                  </a:moveTo>
                  <a:cubicBezTo>
                    <a:pt x="1570" y="0"/>
                    <a:pt x="1517" y="8"/>
                    <a:pt x="1468" y="20"/>
                  </a:cubicBezTo>
                  <a:cubicBezTo>
                    <a:pt x="1401" y="87"/>
                    <a:pt x="1335" y="154"/>
                    <a:pt x="1268" y="220"/>
                  </a:cubicBezTo>
                  <a:cubicBezTo>
                    <a:pt x="1235" y="254"/>
                    <a:pt x="1235" y="287"/>
                    <a:pt x="1201" y="320"/>
                  </a:cubicBezTo>
                  <a:cubicBezTo>
                    <a:pt x="1101" y="354"/>
                    <a:pt x="1034" y="387"/>
                    <a:pt x="968" y="420"/>
                  </a:cubicBezTo>
                  <a:cubicBezTo>
                    <a:pt x="768" y="487"/>
                    <a:pt x="601" y="587"/>
                    <a:pt x="434" y="721"/>
                  </a:cubicBezTo>
                  <a:cubicBezTo>
                    <a:pt x="267" y="821"/>
                    <a:pt x="134" y="954"/>
                    <a:pt x="34" y="1121"/>
                  </a:cubicBezTo>
                  <a:cubicBezTo>
                    <a:pt x="0" y="1188"/>
                    <a:pt x="0" y="1254"/>
                    <a:pt x="0" y="1321"/>
                  </a:cubicBezTo>
                  <a:cubicBezTo>
                    <a:pt x="34" y="1421"/>
                    <a:pt x="67" y="1488"/>
                    <a:pt x="134" y="1555"/>
                  </a:cubicBezTo>
                  <a:cubicBezTo>
                    <a:pt x="234" y="1721"/>
                    <a:pt x="334" y="1855"/>
                    <a:pt x="501" y="1921"/>
                  </a:cubicBezTo>
                  <a:cubicBezTo>
                    <a:pt x="668" y="1988"/>
                    <a:pt x="801" y="2022"/>
                    <a:pt x="968" y="2055"/>
                  </a:cubicBezTo>
                  <a:cubicBezTo>
                    <a:pt x="1168" y="2088"/>
                    <a:pt x="1368" y="2088"/>
                    <a:pt x="1568" y="2088"/>
                  </a:cubicBezTo>
                  <a:cubicBezTo>
                    <a:pt x="1602" y="2122"/>
                    <a:pt x="1635" y="2188"/>
                    <a:pt x="1668" y="2222"/>
                  </a:cubicBezTo>
                  <a:cubicBezTo>
                    <a:pt x="1702" y="2322"/>
                    <a:pt x="1735" y="2422"/>
                    <a:pt x="1802" y="2489"/>
                  </a:cubicBezTo>
                  <a:cubicBezTo>
                    <a:pt x="1874" y="2561"/>
                    <a:pt x="1982" y="2686"/>
                    <a:pt x="2086" y="2686"/>
                  </a:cubicBezTo>
                  <a:cubicBezTo>
                    <a:pt x="2126" y="2686"/>
                    <a:pt x="2165" y="2668"/>
                    <a:pt x="2202" y="2622"/>
                  </a:cubicBezTo>
                  <a:cubicBezTo>
                    <a:pt x="2235" y="2555"/>
                    <a:pt x="2269" y="2489"/>
                    <a:pt x="2302" y="2422"/>
                  </a:cubicBezTo>
                  <a:cubicBezTo>
                    <a:pt x="2302" y="2355"/>
                    <a:pt x="2335" y="2288"/>
                    <a:pt x="2402" y="2255"/>
                  </a:cubicBezTo>
                  <a:cubicBezTo>
                    <a:pt x="2435" y="2255"/>
                    <a:pt x="2469" y="2222"/>
                    <a:pt x="2469" y="2188"/>
                  </a:cubicBezTo>
                  <a:cubicBezTo>
                    <a:pt x="2502" y="2155"/>
                    <a:pt x="2435" y="2122"/>
                    <a:pt x="2402" y="2088"/>
                  </a:cubicBezTo>
                  <a:cubicBezTo>
                    <a:pt x="2335" y="2055"/>
                    <a:pt x="2302" y="2055"/>
                    <a:pt x="2235" y="2022"/>
                  </a:cubicBezTo>
                  <a:cubicBezTo>
                    <a:pt x="2302" y="2022"/>
                    <a:pt x="2369" y="1988"/>
                    <a:pt x="2435" y="1988"/>
                  </a:cubicBezTo>
                  <a:cubicBezTo>
                    <a:pt x="2536" y="1955"/>
                    <a:pt x="2602" y="1888"/>
                    <a:pt x="2702" y="1855"/>
                  </a:cubicBezTo>
                  <a:cubicBezTo>
                    <a:pt x="2869" y="1721"/>
                    <a:pt x="3069" y="1621"/>
                    <a:pt x="3269" y="1588"/>
                  </a:cubicBezTo>
                  <a:cubicBezTo>
                    <a:pt x="3325" y="1569"/>
                    <a:pt x="3381" y="1561"/>
                    <a:pt x="3436" y="1561"/>
                  </a:cubicBezTo>
                  <a:cubicBezTo>
                    <a:pt x="3579" y="1561"/>
                    <a:pt x="3716" y="1616"/>
                    <a:pt x="3836" y="1688"/>
                  </a:cubicBezTo>
                  <a:cubicBezTo>
                    <a:pt x="3903" y="1721"/>
                    <a:pt x="3970" y="1788"/>
                    <a:pt x="4037" y="1855"/>
                  </a:cubicBezTo>
                  <a:cubicBezTo>
                    <a:pt x="4070" y="1888"/>
                    <a:pt x="4103" y="1955"/>
                    <a:pt x="4170" y="1955"/>
                  </a:cubicBezTo>
                  <a:cubicBezTo>
                    <a:pt x="4203" y="1921"/>
                    <a:pt x="4203" y="1821"/>
                    <a:pt x="4203" y="1788"/>
                  </a:cubicBezTo>
                  <a:cubicBezTo>
                    <a:pt x="4203" y="1688"/>
                    <a:pt x="4170" y="1588"/>
                    <a:pt x="4137" y="1488"/>
                  </a:cubicBezTo>
                  <a:cubicBezTo>
                    <a:pt x="4103" y="1388"/>
                    <a:pt x="4037" y="1321"/>
                    <a:pt x="4003" y="1288"/>
                  </a:cubicBezTo>
                  <a:cubicBezTo>
                    <a:pt x="3937" y="1188"/>
                    <a:pt x="3937" y="1154"/>
                    <a:pt x="4003" y="1088"/>
                  </a:cubicBezTo>
                  <a:cubicBezTo>
                    <a:pt x="4170" y="921"/>
                    <a:pt x="4203" y="654"/>
                    <a:pt x="4170" y="420"/>
                  </a:cubicBezTo>
                  <a:cubicBezTo>
                    <a:pt x="4070" y="420"/>
                    <a:pt x="3970" y="454"/>
                    <a:pt x="3937" y="520"/>
                  </a:cubicBezTo>
                  <a:lnTo>
                    <a:pt x="3870" y="587"/>
                  </a:lnTo>
                  <a:cubicBezTo>
                    <a:pt x="3803" y="621"/>
                    <a:pt x="3770" y="687"/>
                    <a:pt x="3703" y="721"/>
                  </a:cubicBezTo>
                  <a:cubicBezTo>
                    <a:pt x="3550" y="823"/>
                    <a:pt x="3397" y="866"/>
                    <a:pt x="3244" y="866"/>
                  </a:cubicBezTo>
                  <a:cubicBezTo>
                    <a:pt x="3197" y="866"/>
                    <a:pt x="3150" y="862"/>
                    <a:pt x="3103" y="854"/>
                  </a:cubicBezTo>
                  <a:cubicBezTo>
                    <a:pt x="3003" y="821"/>
                    <a:pt x="2902" y="787"/>
                    <a:pt x="2836" y="721"/>
                  </a:cubicBezTo>
                  <a:cubicBezTo>
                    <a:pt x="2869" y="721"/>
                    <a:pt x="2869" y="654"/>
                    <a:pt x="2869" y="621"/>
                  </a:cubicBezTo>
                  <a:cubicBezTo>
                    <a:pt x="2836" y="554"/>
                    <a:pt x="2769" y="520"/>
                    <a:pt x="2702" y="487"/>
                  </a:cubicBezTo>
                  <a:cubicBezTo>
                    <a:pt x="2669" y="487"/>
                    <a:pt x="2536" y="387"/>
                    <a:pt x="2435" y="354"/>
                  </a:cubicBezTo>
                  <a:cubicBezTo>
                    <a:pt x="2269" y="220"/>
                    <a:pt x="2069" y="187"/>
                    <a:pt x="1868" y="87"/>
                  </a:cubicBezTo>
                  <a:cubicBezTo>
                    <a:pt x="1805" y="23"/>
                    <a:pt x="1715" y="0"/>
                    <a:pt x="1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624298" y="4337514"/>
              <a:ext cx="162779" cy="104118"/>
            </a:xfrm>
            <a:custGeom>
              <a:avLst/>
              <a:gdLst/>
              <a:ahLst/>
              <a:cxnLst/>
              <a:rect l="l" t="t" r="r" b="b"/>
              <a:pathLst>
                <a:path w="4204" h="2689" extrusionOk="0">
                  <a:moveTo>
                    <a:pt x="1632" y="1"/>
                  </a:moveTo>
                  <a:cubicBezTo>
                    <a:pt x="1575" y="1"/>
                    <a:pt x="1519" y="12"/>
                    <a:pt x="1468" y="37"/>
                  </a:cubicBezTo>
                  <a:cubicBezTo>
                    <a:pt x="1401" y="70"/>
                    <a:pt x="1334" y="137"/>
                    <a:pt x="1268" y="204"/>
                  </a:cubicBezTo>
                  <a:cubicBezTo>
                    <a:pt x="1234" y="237"/>
                    <a:pt x="1234" y="304"/>
                    <a:pt x="1201" y="337"/>
                  </a:cubicBezTo>
                  <a:cubicBezTo>
                    <a:pt x="1134" y="337"/>
                    <a:pt x="1034" y="371"/>
                    <a:pt x="968" y="404"/>
                  </a:cubicBezTo>
                  <a:cubicBezTo>
                    <a:pt x="767" y="471"/>
                    <a:pt x="601" y="571"/>
                    <a:pt x="434" y="704"/>
                  </a:cubicBezTo>
                  <a:cubicBezTo>
                    <a:pt x="267" y="804"/>
                    <a:pt x="134" y="971"/>
                    <a:pt x="34" y="1138"/>
                  </a:cubicBezTo>
                  <a:cubicBezTo>
                    <a:pt x="0" y="1205"/>
                    <a:pt x="0" y="1271"/>
                    <a:pt x="0" y="1338"/>
                  </a:cubicBezTo>
                  <a:cubicBezTo>
                    <a:pt x="34" y="1405"/>
                    <a:pt x="67" y="1471"/>
                    <a:pt x="134" y="1538"/>
                  </a:cubicBezTo>
                  <a:cubicBezTo>
                    <a:pt x="234" y="1705"/>
                    <a:pt x="367" y="1838"/>
                    <a:pt x="501" y="1938"/>
                  </a:cubicBezTo>
                  <a:cubicBezTo>
                    <a:pt x="667" y="2005"/>
                    <a:pt x="834" y="2039"/>
                    <a:pt x="968" y="2039"/>
                  </a:cubicBezTo>
                  <a:cubicBezTo>
                    <a:pt x="1168" y="2072"/>
                    <a:pt x="1368" y="2105"/>
                    <a:pt x="1568" y="2105"/>
                  </a:cubicBezTo>
                  <a:cubicBezTo>
                    <a:pt x="1601" y="2139"/>
                    <a:pt x="1635" y="2172"/>
                    <a:pt x="1668" y="2239"/>
                  </a:cubicBezTo>
                  <a:cubicBezTo>
                    <a:pt x="1701" y="2305"/>
                    <a:pt x="1735" y="2405"/>
                    <a:pt x="1801" y="2506"/>
                  </a:cubicBezTo>
                  <a:cubicBezTo>
                    <a:pt x="1875" y="2579"/>
                    <a:pt x="1985" y="2689"/>
                    <a:pt x="2090" y="2689"/>
                  </a:cubicBezTo>
                  <a:cubicBezTo>
                    <a:pt x="2129" y="2689"/>
                    <a:pt x="2166" y="2674"/>
                    <a:pt x="2202" y="2639"/>
                  </a:cubicBezTo>
                  <a:cubicBezTo>
                    <a:pt x="2235" y="2572"/>
                    <a:pt x="2268" y="2506"/>
                    <a:pt x="2302" y="2405"/>
                  </a:cubicBezTo>
                  <a:cubicBezTo>
                    <a:pt x="2302" y="2339"/>
                    <a:pt x="2335" y="2305"/>
                    <a:pt x="2402" y="2272"/>
                  </a:cubicBezTo>
                  <a:cubicBezTo>
                    <a:pt x="2435" y="2239"/>
                    <a:pt x="2469" y="2205"/>
                    <a:pt x="2469" y="2205"/>
                  </a:cubicBezTo>
                  <a:cubicBezTo>
                    <a:pt x="2502" y="2172"/>
                    <a:pt x="2435" y="2105"/>
                    <a:pt x="2402" y="2072"/>
                  </a:cubicBezTo>
                  <a:cubicBezTo>
                    <a:pt x="2335" y="2072"/>
                    <a:pt x="2302" y="2039"/>
                    <a:pt x="2235" y="2005"/>
                  </a:cubicBezTo>
                  <a:cubicBezTo>
                    <a:pt x="2302" y="2005"/>
                    <a:pt x="2369" y="2005"/>
                    <a:pt x="2469" y="1972"/>
                  </a:cubicBezTo>
                  <a:cubicBezTo>
                    <a:pt x="2535" y="1938"/>
                    <a:pt x="2635" y="1905"/>
                    <a:pt x="2702" y="1838"/>
                  </a:cubicBezTo>
                  <a:cubicBezTo>
                    <a:pt x="2869" y="1738"/>
                    <a:pt x="3069" y="1638"/>
                    <a:pt x="3269" y="1572"/>
                  </a:cubicBezTo>
                  <a:cubicBezTo>
                    <a:pt x="3311" y="1563"/>
                    <a:pt x="3355" y="1559"/>
                    <a:pt x="3399" y="1559"/>
                  </a:cubicBezTo>
                  <a:cubicBezTo>
                    <a:pt x="3534" y="1559"/>
                    <a:pt x="3678" y="1597"/>
                    <a:pt x="3803" y="1672"/>
                  </a:cubicBezTo>
                  <a:cubicBezTo>
                    <a:pt x="3870" y="1705"/>
                    <a:pt x="3936" y="1772"/>
                    <a:pt x="4003" y="1838"/>
                  </a:cubicBezTo>
                  <a:cubicBezTo>
                    <a:pt x="4003" y="1872"/>
                    <a:pt x="4070" y="1938"/>
                    <a:pt x="4103" y="1938"/>
                  </a:cubicBezTo>
                  <a:cubicBezTo>
                    <a:pt x="4170" y="1905"/>
                    <a:pt x="4170" y="1805"/>
                    <a:pt x="4170" y="1772"/>
                  </a:cubicBezTo>
                  <a:cubicBezTo>
                    <a:pt x="4170" y="1672"/>
                    <a:pt x="4170" y="1572"/>
                    <a:pt x="4136" y="1471"/>
                  </a:cubicBezTo>
                  <a:cubicBezTo>
                    <a:pt x="4103" y="1371"/>
                    <a:pt x="4070" y="1305"/>
                    <a:pt x="4003" y="1271"/>
                  </a:cubicBezTo>
                  <a:cubicBezTo>
                    <a:pt x="3970" y="1205"/>
                    <a:pt x="3970" y="1138"/>
                    <a:pt x="4003" y="1071"/>
                  </a:cubicBezTo>
                  <a:cubicBezTo>
                    <a:pt x="4036" y="1038"/>
                    <a:pt x="4070" y="1004"/>
                    <a:pt x="4103" y="971"/>
                  </a:cubicBezTo>
                  <a:cubicBezTo>
                    <a:pt x="4170" y="804"/>
                    <a:pt x="4203" y="604"/>
                    <a:pt x="4170" y="404"/>
                  </a:cubicBezTo>
                  <a:cubicBezTo>
                    <a:pt x="4070" y="404"/>
                    <a:pt x="4003" y="471"/>
                    <a:pt x="3936" y="537"/>
                  </a:cubicBezTo>
                  <a:lnTo>
                    <a:pt x="3870" y="571"/>
                  </a:lnTo>
                  <a:cubicBezTo>
                    <a:pt x="3836" y="638"/>
                    <a:pt x="3770" y="671"/>
                    <a:pt x="3703" y="738"/>
                  </a:cubicBezTo>
                  <a:cubicBezTo>
                    <a:pt x="3578" y="813"/>
                    <a:pt x="3434" y="850"/>
                    <a:pt x="3285" y="850"/>
                  </a:cubicBezTo>
                  <a:cubicBezTo>
                    <a:pt x="3236" y="850"/>
                    <a:pt x="3186" y="846"/>
                    <a:pt x="3136" y="838"/>
                  </a:cubicBezTo>
                  <a:cubicBezTo>
                    <a:pt x="3036" y="838"/>
                    <a:pt x="2936" y="771"/>
                    <a:pt x="2836" y="738"/>
                  </a:cubicBezTo>
                  <a:cubicBezTo>
                    <a:pt x="2869" y="704"/>
                    <a:pt x="2902" y="671"/>
                    <a:pt x="2869" y="638"/>
                  </a:cubicBezTo>
                  <a:cubicBezTo>
                    <a:pt x="2836" y="571"/>
                    <a:pt x="2769" y="537"/>
                    <a:pt x="2735" y="504"/>
                  </a:cubicBezTo>
                  <a:cubicBezTo>
                    <a:pt x="2669" y="471"/>
                    <a:pt x="2535" y="404"/>
                    <a:pt x="2435" y="337"/>
                  </a:cubicBezTo>
                  <a:cubicBezTo>
                    <a:pt x="2268" y="237"/>
                    <a:pt x="2068" y="171"/>
                    <a:pt x="1902" y="70"/>
                  </a:cubicBezTo>
                  <a:cubicBezTo>
                    <a:pt x="1819" y="29"/>
                    <a:pt x="1724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286790" y="3665558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89987" y="3616574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274348" y="3946713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81525" y="3300532"/>
              <a:ext cx="161462" cy="104312"/>
            </a:xfrm>
            <a:custGeom>
              <a:avLst/>
              <a:gdLst/>
              <a:ahLst/>
              <a:cxnLst/>
              <a:rect l="l" t="t" r="r" b="b"/>
              <a:pathLst>
                <a:path w="4170" h="2694" extrusionOk="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8"/>
                    <a:pt x="1268" y="214"/>
                  </a:cubicBezTo>
                  <a:cubicBezTo>
                    <a:pt x="1234" y="248"/>
                    <a:pt x="1201" y="281"/>
                    <a:pt x="1168" y="348"/>
                  </a:cubicBezTo>
                  <a:cubicBezTo>
                    <a:pt x="1101" y="348"/>
                    <a:pt x="1034" y="381"/>
                    <a:pt x="934" y="414"/>
                  </a:cubicBezTo>
                  <a:cubicBezTo>
                    <a:pt x="734" y="481"/>
                    <a:pt x="567" y="581"/>
                    <a:pt x="400" y="715"/>
                  </a:cubicBezTo>
                  <a:cubicBezTo>
                    <a:pt x="234" y="815"/>
                    <a:pt x="133" y="948"/>
                    <a:pt x="33" y="1115"/>
                  </a:cubicBezTo>
                  <a:cubicBezTo>
                    <a:pt x="0" y="1182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9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6"/>
                  </a:cubicBezTo>
                  <a:cubicBezTo>
                    <a:pt x="1668" y="2316"/>
                    <a:pt x="1735" y="2416"/>
                    <a:pt x="1801" y="2483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02" y="2549"/>
                    <a:pt x="2235" y="2449"/>
                    <a:pt x="2235" y="2382"/>
                  </a:cubicBezTo>
                  <a:cubicBezTo>
                    <a:pt x="2235" y="2316"/>
                    <a:pt x="2268" y="2249"/>
                    <a:pt x="2335" y="2216"/>
                  </a:cubicBezTo>
                  <a:cubicBezTo>
                    <a:pt x="2335" y="2216"/>
                    <a:pt x="2402" y="2182"/>
                    <a:pt x="2402" y="2149"/>
                  </a:cubicBezTo>
                  <a:cubicBezTo>
                    <a:pt x="2402" y="2116"/>
                    <a:pt x="2368" y="2049"/>
                    <a:pt x="2335" y="2049"/>
                  </a:cubicBezTo>
                  <a:cubicBezTo>
                    <a:pt x="2268" y="2016"/>
                    <a:pt x="2202" y="1982"/>
                    <a:pt x="2168" y="1982"/>
                  </a:cubicBezTo>
                  <a:cubicBezTo>
                    <a:pt x="2235" y="1949"/>
                    <a:pt x="2302" y="1949"/>
                    <a:pt x="2368" y="1915"/>
                  </a:cubicBezTo>
                  <a:cubicBezTo>
                    <a:pt x="2468" y="1882"/>
                    <a:pt x="2535" y="1849"/>
                    <a:pt x="2635" y="1815"/>
                  </a:cubicBezTo>
                  <a:cubicBezTo>
                    <a:pt x="2802" y="1682"/>
                    <a:pt x="3002" y="1582"/>
                    <a:pt x="3202" y="1515"/>
                  </a:cubicBezTo>
                  <a:cubicBezTo>
                    <a:pt x="3252" y="1507"/>
                    <a:pt x="3302" y="1503"/>
                    <a:pt x="3352" y="1503"/>
                  </a:cubicBezTo>
                  <a:cubicBezTo>
                    <a:pt x="3500" y="1503"/>
                    <a:pt x="3644" y="1540"/>
                    <a:pt x="3769" y="1615"/>
                  </a:cubicBezTo>
                  <a:cubicBezTo>
                    <a:pt x="3836" y="1682"/>
                    <a:pt x="3903" y="1749"/>
                    <a:pt x="3970" y="1815"/>
                  </a:cubicBezTo>
                  <a:cubicBezTo>
                    <a:pt x="3997" y="1842"/>
                    <a:pt x="4024" y="1891"/>
                    <a:pt x="4068" y="1891"/>
                  </a:cubicBezTo>
                  <a:cubicBezTo>
                    <a:pt x="4079" y="1891"/>
                    <a:pt x="4090" y="1888"/>
                    <a:pt x="4103" y="1882"/>
                  </a:cubicBezTo>
                  <a:cubicBezTo>
                    <a:pt x="4136" y="1882"/>
                    <a:pt x="4136" y="1782"/>
                    <a:pt x="4136" y="1749"/>
                  </a:cubicBezTo>
                  <a:cubicBezTo>
                    <a:pt x="4136" y="1649"/>
                    <a:pt x="4136" y="1549"/>
                    <a:pt x="4103" y="1448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2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5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15"/>
                    <a:pt x="3736" y="681"/>
                    <a:pt x="3669" y="748"/>
                  </a:cubicBezTo>
                  <a:cubicBezTo>
                    <a:pt x="3544" y="823"/>
                    <a:pt x="3400" y="861"/>
                    <a:pt x="3252" y="861"/>
                  </a:cubicBezTo>
                  <a:cubicBezTo>
                    <a:pt x="3202" y="861"/>
                    <a:pt x="3152" y="856"/>
                    <a:pt x="3102" y="848"/>
                  </a:cubicBezTo>
                  <a:cubicBezTo>
                    <a:pt x="3002" y="815"/>
                    <a:pt x="2902" y="781"/>
                    <a:pt x="2835" y="748"/>
                  </a:cubicBezTo>
                  <a:cubicBezTo>
                    <a:pt x="2869" y="715"/>
                    <a:pt x="2869" y="648"/>
                    <a:pt x="2869" y="615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8"/>
                  </a:cubicBezTo>
                  <a:cubicBezTo>
                    <a:pt x="2235" y="248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069095" y="4065658"/>
              <a:ext cx="162779" cy="104583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601" y="0"/>
                  </a:moveTo>
                  <a:cubicBezTo>
                    <a:pt x="1549" y="0"/>
                    <a:pt x="1494" y="11"/>
                    <a:pt x="1435" y="35"/>
                  </a:cubicBezTo>
                  <a:cubicBezTo>
                    <a:pt x="1368" y="102"/>
                    <a:pt x="1302" y="168"/>
                    <a:pt x="1268" y="235"/>
                  </a:cubicBezTo>
                  <a:cubicBezTo>
                    <a:pt x="1235" y="268"/>
                    <a:pt x="1202" y="302"/>
                    <a:pt x="1168" y="335"/>
                  </a:cubicBezTo>
                  <a:cubicBezTo>
                    <a:pt x="1101" y="368"/>
                    <a:pt x="1001" y="402"/>
                    <a:pt x="935" y="435"/>
                  </a:cubicBezTo>
                  <a:cubicBezTo>
                    <a:pt x="735" y="502"/>
                    <a:pt x="568" y="602"/>
                    <a:pt x="401" y="735"/>
                  </a:cubicBezTo>
                  <a:cubicBezTo>
                    <a:pt x="234" y="835"/>
                    <a:pt x="134" y="969"/>
                    <a:pt x="34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01" y="1569"/>
                  </a:cubicBezTo>
                  <a:cubicBezTo>
                    <a:pt x="201" y="1703"/>
                    <a:pt x="334" y="1836"/>
                    <a:pt x="501" y="1936"/>
                  </a:cubicBezTo>
                  <a:cubicBezTo>
                    <a:pt x="634" y="2003"/>
                    <a:pt x="801" y="2036"/>
                    <a:pt x="968" y="2070"/>
                  </a:cubicBezTo>
                  <a:cubicBezTo>
                    <a:pt x="1168" y="2070"/>
                    <a:pt x="1368" y="2103"/>
                    <a:pt x="1568" y="2103"/>
                  </a:cubicBezTo>
                  <a:cubicBezTo>
                    <a:pt x="1602" y="2136"/>
                    <a:pt x="1602" y="2203"/>
                    <a:pt x="1635" y="2236"/>
                  </a:cubicBezTo>
                  <a:cubicBezTo>
                    <a:pt x="1669" y="2336"/>
                    <a:pt x="1735" y="2403"/>
                    <a:pt x="1802" y="2503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0"/>
                    <a:pt x="2269" y="2503"/>
                    <a:pt x="2269" y="2437"/>
                  </a:cubicBezTo>
                  <a:cubicBezTo>
                    <a:pt x="2302" y="2370"/>
                    <a:pt x="2336" y="2303"/>
                    <a:pt x="2369" y="2270"/>
                  </a:cubicBezTo>
                  <a:cubicBezTo>
                    <a:pt x="2402" y="2270"/>
                    <a:pt x="2436" y="2236"/>
                    <a:pt x="2469" y="2203"/>
                  </a:cubicBezTo>
                  <a:cubicBezTo>
                    <a:pt x="2469" y="2170"/>
                    <a:pt x="2436" y="2103"/>
                    <a:pt x="2369" y="2103"/>
                  </a:cubicBezTo>
                  <a:cubicBezTo>
                    <a:pt x="2336" y="2070"/>
                    <a:pt x="2269" y="2070"/>
                    <a:pt x="2236" y="2036"/>
                  </a:cubicBezTo>
                  <a:cubicBezTo>
                    <a:pt x="2302" y="2003"/>
                    <a:pt x="2369" y="2003"/>
                    <a:pt x="2436" y="1970"/>
                  </a:cubicBezTo>
                  <a:cubicBezTo>
                    <a:pt x="2502" y="1936"/>
                    <a:pt x="2603" y="1903"/>
                    <a:pt x="2669" y="1869"/>
                  </a:cubicBezTo>
                  <a:cubicBezTo>
                    <a:pt x="2836" y="1736"/>
                    <a:pt x="3036" y="1636"/>
                    <a:pt x="3270" y="1569"/>
                  </a:cubicBezTo>
                  <a:cubicBezTo>
                    <a:pt x="3311" y="1561"/>
                    <a:pt x="3355" y="1557"/>
                    <a:pt x="3400" y="1557"/>
                  </a:cubicBezTo>
                  <a:cubicBezTo>
                    <a:pt x="3534" y="1557"/>
                    <a:pt x="3678" y="1594"/>
                    <a:pt x="3803" y="1669"/>
                  </a:cubicBezTo>
                  <a:cubicBezTo>
                    <a:pt x="3903" y="1736"/>
                    <a:pt x="3970" y="1803"/>
                    <a:pt x="4004" y="1869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6"/>
                    <a:pt x="4204" y="1836"/>
                    <a:pt x="4204" y="1803"/>
                  </a:cubicBezTo>
                  <a:cubicBezTo>
                    <a:pt x="4170" y="1703"/>
                    <a:pt x="4170" y="1569"/>
                    <a:pt x="4104" y="1469"/>
                  </a:cubicBezTo>
                  <a:cubicBezTo>
                    <a:pt x="4070" y="1402"/>
                    <a:pt x="4037" y="1336"/>
                    <a:pt x="4004" y="1269"/>
                  </a:cubicBezTo>
                  <a:cubicBezTo>
                    <a:pt x="3937" y="1236"/>
                    <a:pt x="3937" y="1136"/>
                    <a:pt x="4004" y="1102"/>
                  </a:cubicBezTo>
                  <a:lnTo>
                    <a:pt x="4070" y="1002"/>
                  </a:lnTo>
                  <a:cubicBezTo>
                    <a:pt x="4137" y="802"/>
                    <a:pt x="4170" y="602"/>
                    <a:pt x="4137" y="435"/>
                  </a:cubicBezTo>
                  <a:cubicBezTo>
                    <a:pt x="4070" y="435"/>
                    <a:pt x="3970" y="468"/>
                    <a:pt x="3903" y="535"/>
                  </a:cubicBezTo>
                  <a:lnTo>
                    <a:pt x="3870" y="602"/>
                  </a:lnTo>
                  <a:cubicBezTo>
                    <a:pt x="3803" y="635"/>
                    <a:pt x="3737" y="702"/>
                    <a:pt x="3670" y="735"/>
                  </a:cubicBezTo>
                  <a:cubicBezTo>
                    <a:pt x="3543" y="837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5"/>
                    <a:pt x="2903" y="802"/>
                    <a:pt x="2836" y="735"/>
                  </a:cubicBezTo>
                  <a:cubicBezTo>
                    <a:pt x="2869" y="735"/>
                    <a:pt x="2869" y="669"/>
                    <a:pt x="2869" y="635"/>
                  </a:cubicBezTo>
                  <a:cubicBezTo>
                    <a:pt x="2836" y="569"/>
                    <a:pt x="2769" y="535"/>
                    <a:pt x="2703" y="502"/>
                  </a:cubicBezTo>
                  <a:cubicBezTo>
                    <a:pt x="2669" y="502"/>
                    <a:pt x="2536" y="402"/>
                    <a:pt x="2436" y="368"/>
                  </a:cubicBezTo>
                  <a:cubicBezTo>
                    <a:pt x="2236" y="235"/>
                    <a:pt x="2035" y="202"/>
                    <a:pt x="1869" y="102"/>
                  </a:cubicBezTo>
                  <a:cubicBezTo>
                    <a:pt x="1783" y="37"/>
                    <a:pt x="1696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353725" y="4125912"/>
              <a:ext cx="162779" cy="104312"/>
            </a:xfrm>
            <a:custGeom>
              <a:avLst/>
              <a:gdLst/>
              <a:ahLst/>
              <a:cxnLst/>
              <a:rect l="l" t="t" r="r" b="b"/>
              <a:pathLst>
                <a:path w="4204" h="2694" extrusionOk="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7"/>
                    <a:pt x="1268" y="214"/>
                  </a:cubicBezTo>
                  <a:cubicBezTo>
                    <a:pt x="1234" y="247"/>
                    <a:pt x="1201" y="281"/>
                    <a:pt x="1168" y="347"/>
                  </a:cubicBezTo>
                  <a:cubicBezTo>
                    <a:pt x="1101" y="347"/>
                    <a:pt x="1001" y="381"/>
                    <a:pt x="934" y="414"/>
                  </a:cubicBezTo>
                  <a:cubicBezTo>
                    <a:pt x="734" y="481"/>
                    <a:pt x="567" y="581"/>
                    <a:pt x="400" y="714"/>
                  </a:cubicBezTo>
                  <a:cubicBezTo>
                    <a:pt x="234" y="814"/>
                    <a:pt x="133" y="981"/>
                    <a:pt x="33" y="1148"/>
                  </a:cubicBezTo>
                  <a:cubicBezTo>
                    <a:pt x="0" y="1181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8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5"/>
                  </a:cubicBezTo>
                  <a:cubicBezTo>
                    <a:pt x="1668" y="2316"/>
                    <a:pt x="1735" y="2416"/>
                    <a:pt x="1801" y="2482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35" y="2582"/>
                    <a:pt x="2268" y="2482"/>
                    <a:pt x="2268" y="2416"/>
                  </a:cubicBezTo>
                  <a:cubicBezTo>
                    <a:pt x="2302" y="2349"/>
                    <a:pt x="2335" y="2282"/>
                    <a:pt x="2402" y="2249"/>
                  </a:cubicBezTo>
                  <a:cubicBezTo>
                    <a:pt x="2402" y="2249"/>
                    <a:pt x="2468" y="2215"/>
                    <a:pt x="2468" y="2182"/>
                  </a:cubicBezTo>
                  <a:cubicBezTo>
                    <a:pt x="2468" y="2149"/>
                    <a:pt x="2435" y="2115"/>
                    <a:pt x="2402" y="2082"/>
                  </a:cubicBezTo>
                  <a:cubicBezTo>
                    <a:pt x="2335" y="2082"/>
                    <a:pt x="2268" y="2049"/>
                    <a:pt x="2235" y="2015"/>
                  </a:cubicBezTo>
                  <a:cubicBezTo>
                    <a:pt x="2302" y="2015"/>
                    <a:pt x="2368" y="1982"/>
                    <a:pt x="2435" y="1982"/>
                  </a:cubicBezTo>
                  <a:cubicBezTo>
                    <a:pt x="2535" y="1949"/>
                    <a:pt x="2602" y="1915"/>
                    <a:pt x="2669" y="1849"/>
                  </a:cubicBezTo>
                  <a:cubicBezTo>
                    <a:pt x="2869" y="1715"/>
                    <a:pt x="3069" y="1648"/>
                    <a:pt x="3269" y="1582"/>
                  </a:cubicBezTo>
                  <a:cubicBezTo>
                    <a:pt x="3319" y="1573"/>
                    <a:pt x="3369" y="1569"/>
                    <a:pt x="3419" y="1569"/>
                  </a:cubicBezTo>
                  <a:cubicBezTo>
                    <a:pt x="3567" y="1569"/>
                    <a:pt x="3711" y="1607"/>
                    <a:pt x="3836" y="1682"/>
                  </a:cubicBezTo>
                  <a:cubicBezTo>
                    <a:pt x="3903" y="1715"/>
                    <a:pt x="3970" y="1782"/>
                    <a:pt x="4036" y="1882"/>
                  </a:cubicBezTo>
                  <a:cubicBezTo>
                    <a:pt x="4063" y="1909"/>
                    <a:pt x="4090" y="1958"/>
                    <a:pt x="4135" y="1958"/>
                  </a:cubicBezTo>
                  <a:cubicBezTo>
                    <a:pt x="4145" y="1958"/>
                    <a:pt x="4157" y="1955"/>
                    <a:pt x="4170" y="1949"/>
                  </a:cubicBezTo>
                  <a:cubicBezTo>
                    <a:pt x="4203" y="1915"/>
                    <a:pt x="4203" y="1815"/>
                    <a:pt x="4203" y="1782"/>
                  </a:cubicBezTo>
                  <a:cubicBezTo>
                    <a:pt x="4203" y="1682"/>
                    <a:pt x="4170" y="1548"/>
                    <a:pt x="4103" y="1482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1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4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48"/>
                    <a:pt x="3736" y="681"/>
                    <a:pt x="3669" y="748"/>
                  </a:cubicBezTo>
                  <a:cubicBezTo>
                    <a:pt x="3544" y="823"/>
                    <a:pt x="3400" y="860"/>
                    <a:pt x="3252" y="860"/>
                  </a:cubicBezTo>
                  <a:cubicBezTo>
                    <a:pt x="3202" y="860"/>
                    <a:pt x="3152" y="856"/>
                    <a:pt x="3102" y="848"/>
                  </a:cubicBezTo>
                  <a:cubicBezTo>
                    <a:pt x="3002" y="814"/>
                    <a:pt x="2902" y="781"/>
                    <a:pt x="2835" y="748"/>
                  </a:cubicBezTo>
                  <a:cubicBezTo>
                    <a:pt x="2869" y="714"/>
                    <a:pt x="2869" y="681"/>
                    <a:pt x="2869" y="614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7"/>
                  </a:cubicBezTo>
                  <a:cubicBezTo>
                    <a:pt x="2235" y="247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623658" y="3195952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185080" y="3961698"/>
              <a:ext cx="162779" cy="104621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601" y="1"/>
                  </a:moveTo>
                  <a:cubicBezTo>
                    <a:pt x="1549" y="1"/>
                    <a:pt x="1494" y="12"/>
                    <a:pt x="1435" y="35"/>
                  </a:cubicBezTo>
                  <a:cubicBezTo>
                    <a:pt x="1368" y="102"/>
                    <a:pt x="1302" y="136"/>
                    <a:pt x="1268" y="236"/>
                  </a:cubicBezTo>
                  <a:cubicBezTo>
                    <a:pt x="1235" y="269"/>
                    <a:pt x="1202" y="302"/>
                    <a:pt x="1168" y="336"/>
                  </a:cubicBezTo>
                  <a:cubicBezTo>
                    <a:pt x="1101" y="369"/>
                    <a:pt x="1001" y="369"/>
                    <a:pt x="935" y="402"/>
                  </a:cubicBezTo>
                  <a:cubicBezTo>
                    <a:pt x="735" y="502"/>
                    <a:pt x="568" y="603"/>
                    <a:pt x="401" y="736"/>
                  </a:cubicBezTo>
                  <a:cubicBezTo>
                    <a:pt x="234" y="836"/>
                    <a:pt x="134" y="969"/>
                    <a:pt x="34" y="1136"/>
                  </a:cubicBezTo>
                  <a:cubicBezTo>
                    <a:pt x="1" y="1203"/>
                    <a:pt x="1" y="1270"/>
                    <a:pt x="1" y="1336"/>
                  </a:cubicBezTo>
                  <a:cubicBezTo>
                    <a:pt x="34" y="1403"/>
                    <a:pt x="67" y="1503"/>
                    <a:pt x="101" y="1570"/>
                  </a:cubicBezTo>
                  <a:cubicBezTo>
                    <a:pt x="201" y="1703"/>
                    <a:pt x="334" y="1837"/>
                    <a:pt x="501" y="1937"/>
                  </a:cubicBezTo>
                  <a:cubicBezTo>
                    <a:pt x="634" y="2004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cubicBezTo>
                    <a:pt x="1602" y="2137"/>
                    <a:pt x="1602" y="2170"/>
                    <a:pt x="1635" y="2237"/>
                  </a:cubicBezTo>
                  <a:cubicBezTo>
                    <a:pt x="1669" y="2337"/>
                    <a:pt x="1735" y="2404"/>
                    <a:pt x="1802" y="2504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1"/>
                    <a:pt x="2269" y="2504"/>
                    <a:pt x="2269" y="2437"/>
                  </a:cubicBezTo>
                  <a:cubicBezTo>
                    <a:pt x="2302" y="2370"/>
                    <a:pt x="2336" y="2304"/>
                    <a:pt x="2369" y="2270"/>
                  </a:cubicBezTo>
                  <a:cubicBezTo>
                    <a:pt x="2402" y="2270"/>
                    <a:pt x="2436" y="2237"/>
                    <a:pt x="2469" y="2204"/>
                  </a:cubicBezTo>
                  <a:cubicBezTo>
                    <a:pt x="2469" y="2170"/>
                    <a:pt x="2436" y="2104"/>
                    <a:pt x="2369" y="2104"/>
                  </a:cubicBezTo>
                  <a:cubicBezTo>
                    <a:pt x="2336" y="2070"/>
                    <a:pt x="2269" y="2037"/>
                    <a:pt x="2236" y="2037"/>
                  </a:cubicBezTo>
                  <a:cubicBezTo>
                    <a:pt x="2302" y="2004"/>
                    <a:pt x="2369" y="2004"/>
                    <a:pt x="2436" y="1970"/>
                  </a:cubicBezTo>
                  <a:cubicBezTo>
                    <a:pt x="2502" y="1937"/>
                    <a:pt x="2603" y="1903"/>
                    <a:pt x="2669" y="1870"/>
                  </a:cubicBezTo>
                  <a:cubicBezTo>
                    <a:pt x="2836" y="1737"/>
                    <a:pt x="3036" y="1637"/>
                    <a:pt x="3270" y="1570"/>
                  </a:cubicBezTo>
                  <a:cubicBezTo>
                    <a:pt x="3311" y="1562"/>
                    <a:pt x="3355" y="1557"/>
                    <a:pt x="3400" y="1557"/>
                  </a:cubicBezTo>
                  <a:cubicBezTo>
                    <a:pt x="3534" y="1557"/>
                    <a:pt x="3678" y="1595"/>
                    <a:pt x="3803" y="1670"/>
                  </a:cubicBezTo>
                  <a:cubicBezTo>
                    <a:pt x="3903" y="1737"/>
                    <a:pt x="3970" y="1803"/>
                    <a:pt x="4037" y="1870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7"/>
                    <a:pt x="4204" y="1837"/>
                    <a:pt x="4204" y="1803"/>
                  </a:cubicBezTo>
                  <a:cubicBezTo>
                    <a:pt x="4170" y="1670"/>
                    <a:pt x="4137" y="1570"/>
                    <a:pt x="4104" y="1470"/>
                  </a:cubicBezTo>
                  <a:cubicBezTo>
                    <a:pt x="4070" y="1403"/>
                    <a:pt x="4037" y="1336"/>
                    <a:pt x="3970" y="1270"/>
                  </a:cubicBezTo>
                  <a:cubicBezTo>
                    <a:pt x="3937" y="1203"/>
                    <a:pt x="3937" y="1170"/>
                    <a:pt x="3970" y="1103"/>
                  </a:cubicBezTo>
                  <a:cubicBezTo>
                    <a:pt x="4004" y="1070"/>
                    <a:pt x="4037" y="1036"/>
                    <a:pt x="4070" y="969"/>
                  </a:cubicBezTo>
                  <a:cubicBezTo>
                    <a:pt x="4137" y="803"/>
                    <a:pt x="4170" y="603"/>
                    <a:pt x="4137" y="436"/>
                  </a:cubicBezTo>
                  <a:cubicBezTo>
                    <a:pt x="4070" y="436"/>
                    <a:pt x="3970" y="469"/>
                    <a:pt x="3903" y="536"/>
                  </a:cubicBezTo>
                  <a:lnTo>
                    <a:pt x="3870" y="603"/>
                  </a:lnTo>
                  <a:cubicBezTo>
                    <a:pt x="3803" y="636"/>
                    <a:pt x="3737" y="703"/>
                    <a:pt x="3670" y="736"/>
                  </a:cubicBezTo>
                  <a:cubicBezTo>
                    <a:pt x="3543" y="838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6"/>
                    <a:pt x="2903" y="803"/>
                    <a:pt x="2836" y="736"/>
                  </a:cubicBezTo>
                  <a:cubicBezTo>
                    <a:pt x="2869" y="703"/>
                    <a:pt x="2869" y="669"/>
                    <a:pt x="2869" y="636"/>
                  </a:cubicBezTo>
                  <a:cubicBezTo>
                    <a:pt x="2836" y="569"/>
                    <a:pt x="2769" y="536"/>
                    <a:pt x="2703" y="502"/>
                  </a:cubicBezTo>
                  <a:cubicBezTo>
                    <a:pt x="2636" y="469"/>
                    <a:pt x="2536" y="402"/>
                    <a:pt x="2436" y="336"/>
                  </a:cubicBezTo>
                  <a:cubicBezTo>
                    <a:pt x="2236" y="236"/>
                    <a:pt x="2035" y="202"/>
                    <a:pt x="1869" y="102"/>
                  </a:cubicBezTo>
                  <a:cubicBezTo>
                    <a:pt x="1783" y="38"/>
                    <a:pt x="1696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063797" y="4126895"/>
              <a:ext cx="164057" cy="102337"/>
            </a:xfrm>
            <a:custGeom>
              <a:avLst/>
              <a:gdLst/>
              <a:ahLst/>
              <a:cxnLst/>
              <a:rect l="l" t="t" r="r" b="b"/>
              <a:pathLst>
                <a:path w="4237" h="2643" extrusionOk="0">
                  <a:moveTo>
                    <a:pt x="1554" y="0"/>
                  </a:moveTo>
                  <a:cubicBezTo>
                    <a:pt x="1503" y="0"/>
                    <a:pt x="1452" y="11"/>
                    <a:pt x="1401" y="37"/>
                  </a:cubicBezTo>
                  <a:cubicBezTo>
                    <a:pt x="1301" y="103"/>
                    <a:pt x="1268" y="170"/>
                    <a:pt x="1201" y="237"/>
                  </a:cubicBezTo>
                  <a:cubicBezTo>
                    <a:pt x="1168" y="270"/>
                    <a:pt x="1168" y="337"/>
                    <a:pt x="1134" y="370"/>
                  </a:cubicBezTo>
                  <a:cubicBezTo>
                    <a:pt x="1068" y="404"/>
                    <a:pt x="968" y="404"/>
                    <a:pt x="901" y="470"/>
                  </a:cubicBezTo>
                  <a:cubicBezTo>
                    <a:pt x="701" y="537"/>
                    <a:pt x="534" y="670"/>
                    <a:pt x="367" y="804"/>
                  </a:cubicBezTo>
                  <a:cubicBezTo>
                    <a:pt x="234" y="904"/>
                    <a:pt x="100" y="1037"/>
                    <a:pt x="34" y="1204"/>
                  </a:cubicBezTo>
                  <a:cubicBezTo>
                    <a:pt x="0" y="1271"/>
                    <a:pt x="0" y="1338"/>
                    <a:pt x="0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1" y="1905"/>
                    <a:pt x="567" y="1971"/>
                  </a:cubicBezTo>
                  <a:cubicBezTo>
                    <a:pt x="701" y="2038"/>
                    <a:pt x="868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668" y="2172"/>
                    <a:pt x="1702" y="2205"/>
                  </a:cubicBezTo>
                  <a:cubicBezTo>
                    <a:pt x="1768" y="2305"/>
                    <a:pt x="1802" y="2372"/>
                    <a:pt x="1868" y="2472"/>
                  </a:cubicBezTo>
                  <a:cubicBezTo>
                    <a:pt x="1938" y="2541"/>
                    <a:pt x="2055" y="2643"/>
                    <a:pt x="2154" y="2643"/>
                  </a:cubicBezTo>
                  <a:cubicBezTo>
                    <a:pt x="2198" y="2643"/>
                    <a:pt x="2238" y="2623"/>
                    <a:pt x="2269" y="2572"/>
                  </a:cubicBezTo>
                  <a:cubicBezTo>
                    <a:pt x="2335" y="2505"/>
                    <a:pt x="2335" y="2438"/>
                    <a:pt x="2369" y="2372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02" y="2138"/>
                    <a:pt x="2535" y="2105"/>
                  </a:cubicBezTo>
                  <a:cubicBezTo>
                    <a:pt x="2569" y="2071"/>
                    <a:pt x="2502" y="2038"/>
                    <a:pt x="2435" y="2005"/>
                  </a:cubicBezTo>
                  <a:cubicBezTo>
                    <a:pt x="2402" y="2005"/>
                    <a:pt x="2335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6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62" y="1447"/>
                    <a:pt x="3425" y="1436"/>
                    <a:pt x="3491" y="1436"/>
                  </a:cubicBezTo>
                  <a:cubicBezTo>
                    <a:pt x="3611" y="1436"/>
                    <a:pt x="3741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37" y="1771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7"/>
                  </a:cubicBezTo>
                  <a:cubicBezTo>
                    <a:pt x="3936" y="1071"/>
                    <a:pt x="3936" y="1004"/>
                    <a:pt x="3970" y="937"/>
                  </a:cubicBezTo>
                  <a:cubicBezTo>
                    <a:pt x="4003" y="904"/>
                    <a:pt x="4037" y="871"/>
                    <a:pt x="4037" y="837"/>
                  </a:cubicBezTo>
                  <a:cubicBezTo>
                    <a:pt x="4103" y="637"/>
                    <a:pt x="4137" y="470"/>
                    <a:pt x="4103" y="270"/>
                  </a:cubicBezTo>
                  <a:cubicBezTo>
                    <a:pt x="4003" y="270"/>
                    <a:pt x="3936" y="337"/>
                    <a:pt x="3870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31" y="714"/>
                    <a:pt x="3370" y="779"/>
                    <a:pt x="3205" y="779"/>
                  </a:cubicBezTo>
                  <a:cubicBezTo>
                    <a:pt x="3171" y="779"/>
                    <a:pt x="3137" y="776"/>
                    <a:pt x="3103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36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cubicBezTo>
                    <a:pt x="2602" y="437"/>
                    <a:pt x="2469" y="337"/>
                    <a:pt x="2402" y="304"/>
                  </a:cubicBezTo>
                  <a:cubicBezTo>
                    <a:pt x="2202" y="203"/>
                    <a:pt x="2002" y="170"/>
                    <a:pt x="1802" y="70"/>
                  </a:cubicBezTo>
                  <a:cubicBezTo>
                    <a:pt x="1719" y="29"/>
                    <a:pt x="1637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108985" y="3373177"/>
              <a:ext cx="165373" cy="100672"/>
            </a:xfrm>
            <a:custGeom>
              <a:avLst/>
              <a:gdLst/>
              <a:ahLst/>
              <a:cxnLst/>
              <a:rect l="l" t="t" r="r" b="b"/>
              <a:pathLst>
                <a:path w="4271" h="2600" extrusionOk="0">
                  <a:moveTo>
                    <a:pt x="1485" y="0"/>
                  </a:moveTo>
                  <a:cubicBezTo>
                    <a:pt x="1410" y="0"/>
                    <a:pt x="1335" y="25"/>
                    <a:pt x="1268" y="75"/>
                  </a:cubicBezTo>
                  <a:cubicBezTo>
                    <a:pt x="1168" y="142"/>
                    <a:pt x="1101" y="275"/>
                    <a:pt x="1068" y="409"/>
                  </a:cubicBezTo>
                  <a:cubicBezTo>
                    <a:pt x="968" y="442"/>
                    <a:pt x="901" y="475"/>
                    <a:pt x="834" y="509"/>
                  </a:cubicBezTo>
                  <a:cubicBezTo>
                    <a:pt x="634" y="609"/>
                    <a:pt x="467" y="742"/>
                    <a:pt x="334" y="876"/>
                  </a:cubicBezTo>
                  <a:cubicBezTo>
                    <a:pt x="201" y="1009"/>
                    <a:pt x="101" y="1176"/>
                    <a:pt x="34" y="1343"/>
                  </a:cubicBezTo>
                  <a:cubicBezTo>
                    <a:pt x="0" y="1409"/>
                    <a:pt x="0" y="1476"/>
                    <a:pt x="34" y="1543"/>
                  </a:cubicBezTo>
                  <a:cubicBezTo>
                    <a:pt x="67" y="1610"/>
                    <a:pt x="101" y="1710"/>
                    <a:pt x="167" y="1743"/>
                  </a:cubicBezTo>
                  <a:cubicBezTo>
                    <a:pt x="267" y="1910"/>
                    <a:pt x="434" y="2010"/>
                    <a:pt x="601" y="2077"/>
                  </a:cubicBezTo>
                  <a:cubicBezTo>
                    <a:pt x="695" y="2100"/>
                    <a:pt x="806" y="2124"/>
                    <a:pt x="922" y="2124"/>
                  </a:cubicBezTo>
                  <a:cubicBezTo>
                    <a:pt x="970" y="2124"/>
                    <a:pt x="1019" y="2120"/>
                    <a:pt x="1068" y="2110"/>
                  </a:cubicBezTo>
                  <a:cubicBezTo>
                    <a:pt x="1268" y="2110"/>
                    <a:pt x="1468" y="2110"/>
                    <a:pt x="1668" y="2077"/>
                  </a:cubicBezTo>
                  <a:cubicBezTo>
                    <a:pt x="1702" y="2110"/>
                    <a:pt x="1735" y="2143"/>
                    <a:pt x="1768" y="2210"/>
                  </a:cubicBezTo>
                  <a:cubicBezTo>
                    <a:pt x="1802" y="2277"/>
                    <a:pt x="1868" y="2377"/>
                    <a:pt x="1969" y="2444"/>
                  </a:cubicBezTo>
                  <a:cubicBezTo>
                    <a:pt x="2015" y="2513"/>
                    <a:pt x="2143" y="2600"/>
                    <a:pt x="2250" y="2600"/>
                  </a:cubicBezTo>
                  <a:cubicBezTo>
                    <a:pt x="2297" y="2600"/>
                    <a:pt x="2339" y="2584"/>
                    <a:pt x="2369" y="2544"/>
                  </a:cubicBezTo>
                  <a:cubicBezTo>
                    <a:pt x="2402" y="2444"/>
                    <a:pt x="2436" y="2377"/>
                    <a:pt x="2436" y="2310"/>
                  </a:cubicBezTo>
                  <a:cubicBezTo>
                    <a:pt x="2436" y="2243"/>
                    <a:pt x="2469" y="2177"/>
                    <a:pt x="2502" y="2110"/>
                  </a:cubicBezTo>
                  <a:cubicBezTo>
                    <a:pt x="2536" y="2110"/>
                    <a:pt x="2569" y="2077"/>
                    <a:pt x="2602" y="2043"/>
                  </a:cubicBezTo>
                  <a:cubicBezTo>
                    <a:pt x="2602" y="2010"/>
                    <a:pt x="2536" y="1977"/>
                    <a:pt x="2502" y="1943"/>
                  </a:cubicBezTo>
                  <a:cubicBezTo>
                    <a:pt x="2436" y="1943"/>
                    <a:pt x="2369" y="1943"/>
                    <a:pt x="2335" y="1910"/>
                  </a:cubicBezTo>
                  <a:cubicBezTo>
                    <a:pt x="2402" y="1876"/>
                    <a:pt x="2469" y="1876"/>
                    <a:pt x="2536" y="1843"/>
                  </a:cubicBezTo>
                  <a:cubicBezTo>
                    <a:pt x="2602" y="1810"/>
                    <a:pt x="2669" y="1743"/>
                    <a:pt x="2769" y="1676"/>
                  </a:cubicBezTo>
                  <a:cubicBezTo>
                    <a:pt x="2903" y="1543"/>
                    <a:pt x="3103" y="1409"/>
                    <a:pt x="3303" y="1343"/>
                  </a:cubicBezTo>
                  <a:cubicBezTo>
                    <a:pt x="3386" y="1293"/>
                    <a:pt x="3478" y="1268"/>
                    <a:pt x="3574" y="1268"/>
                  </a:cubicBezTo>
                  <a:cubicBezTo>
                    <a:pt x="3670" y="1268"/>
                    <a:pt x="3770" y="1293"/>
                    <a:pt x="3870" y="1343"/>
                  </a:cubicBezTo>
                  <a:cubicBezTo>
                    <a:pt x="3937" y="1376"/>
                    <a:pt x="4003" y="1443"/>
                    <a:pt x="4103" y="1510"/>
                  </a:cubicBezTo>
                  <a:cubicBezTo>
                    <a:pt x="4103" y="1510"/>
                    <a:pt x="4146" y="1552"/>
                    <a:pt x="4197" y="1552"/>
                  </a:cubicBezTo>
                  <a:cubicBezTo>
                    <a:pt x="4210" y="1552"/>
                    <a:pt x="4224" y="1550"/>
                    <a:pt x="4237" y="1543"/>
                  </a:cubicBezTo>
                  <a:cubicBezTo>
                    <a:pt x="4270" y="1510"/>
                    <a:pt x="4237" y="1409"/>
                    <a:pt x="4237" y="1376"/>
                  </a:cubicBezTo>
                  <a:cubicBezTo>
                    <a:pt x="4237" y="1276"/>
                    <a:pt x="4203" y="1209"/>
                    <a:pt x="4137" y="1109"/>
                  </a:cubicBezTo>
                  <a:cubicBezTo>
                    <a:pt x="4103" y="1043"/>
                    <a:pt x="4037" y="976"/>
                    <a:pt x="4003" y="942"/>
                  </a:cubicBezTo>
                  <a:cubicBezTo>
                    <a:pt x="3937" y="876"/>
                    <a:pt x="3903" y="809"/>
                    <a:pt x="3970" y="742"/>
                  </a:cubicBezTo>
                  <a:cubicBezTo>
                    <a:pt x="3970" y="709"/>
                    <a:pt x="4003" y="676"/>
                    <a:pt x="4003" y="642"/>
                  </a:cubicBezTo>
                  <a:cubicBezTo>
                    <a:pt x="4070" y="442"/>
                    <a:pt x="4070" y="242"/>
                    <a:pt x="4003" y="75"/>
                  </a:cubicBezTo>
                  <a:cubicBezTo>
                    <a:pt x="3937" y="75"/>
                    <a:pt x="3837" y="142"/>
                    <a:pt x="3803" y="209"/>
                  </a:cubicBezTo>
                  <a:lnTo>
                    <a:pt x="3770" y="275"/>
                  </a:lnTo>
                  <a:cubicBezTo>
                    <a:pt x="3703" y="342"/>
                    <a:pt x="3670" y="409"/>
                    <a:pt x="3603" y="442"/>
                  </a:cubicBezTo>
                  <a:cubicBezTo>
                    <a:pt x="3436" y="576"/>
                    <a:pt x="3236" y="642"/>
                    <a:pt x="3036" y="642"/>
                  </a:cubicBezTo>
                  <a:cubicBezTo>
                    <a:pt x="2936" y="642"/>
                    <a:pt x="2836" y="609"/>
                    <a:pt x="2769" y="576"/>
                  </a:cubicBezTo>
                  <a:cubicBezTo>
                    <a:pt x="2769" y="542"/>
                    <a:pt x="2769" y="475"/>
                    <a:pt x="2769" y="475"/>
                  </a:cubicBezTo>
                  <a:cubicBezTo>
                    <a:pt x="2736" y="409"/>
                    <a:pt x="2636" y="375"/>
                    <a:pt x="2569" y="375"/>
                  </a:cubicBezTo>
                  <a:lnTo>
                    <a:pt x="2302" y="242"/>
                  </a:lnTo>
                  <a:cubicBezTo>
                    <a:pt x="2102" y="175"/>
                    <a:pt x="1868" y="142"/>
                    <a:pt x="1702" y="75"/>
                  </a:cubicBezTo>
                  <a:cubicBezTo>
                    <a:pt x="1635" y="25"/>
                    <a:pt x="1560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308513" y="3445091"/>
              <a:ext cx="165334" cy="100362"/>
            </a:xfrm>
            <a:custGeom>
              <a:avLst/>
              <a:gdLst/>
              <a:ahLst/>
              <a:cxnLst/>
              <a:rect l="l" t="t" r="r" b="b"/>
              <a:pathLst>
                <a:path w="4270" h="2592" extrusionOk="0">
                  <a:moveTo>
                    <a:pt x="1489" y="1"/>
                  </a:moveTo>
                  <a:cubicBezTo>
                    <a:pt x="1418" y="1"/>
                    <a:pt x="1351" y="17"/>
                    <a:pt x="1301" y="51"/>
                  </a:cubicBezTo>
                  <a:cubicBezTo>
                    <a:pt x="1234" y="117"/>
                    <a:pt x="1168" y="184"/>
                    <a:pt x="1134" y="251"/>
                  </a:cubicBezTo>
                  <a:cubicBezTo>
                    <a:pt x="1101" y="318"/>
                    <a:pt x="1068" y="351"/>
                    <a:pt x="1068" y="384"/>
                  </a:cubicBezTo>
                  <a:cubicBezTo>
                    <a:pt x="967" y="418"/>
                    <a:pt x="901" y="451"/>
                    <a:pt x="834" y="484"/>
                  </a:cubicBezTo>
                  <a:cubicBezTo>
                    <a:pt x="667" y="618"/>
                    <a:pt x="500" y="718"/>
                    <a:pt x="367" y="885"/>
                  </a:cubicBezTo>
                  <a:cubicBezTo>
                    <a:pt x="200" y="1018"/>
                    <a:pt x="100" y="1152"/>
                    <a:pt x="33" y="1352"/>
                  </a:cubicBezTo>
                  <a:cubicBezTo>
                    <a:pt x="0" y="1418"/>
                    <a:pt x="0" y="1485"/>
                    <a:pt x="33" y="1552"/>
                  </a:cubicBezTo>
                  <a:cubicBezTo>
                    <a:pt x="67" y="1619"/>
                    <a:pt x="134" y="1685"/>
                    <a:pt x="200" y="1752"/>
                  </a:cubicBezTo>
                  <a:cubicBezTo>
                    <a:pt x="300" y="1885"/>
                    <a:pt x="434" y="1986"/>
                    <a:pt x="601" y="2052"/>
                  </a:cubicBezTo>
                  <a:cubicBezTo>
                    <a:pt x="767" y="2119"/>
                    <a:pt x="934" y="2119"/>
                    <a:pt x="1068" y="2119"/>
                  </a:cubicBezTo>
                  <a:cubicBezTo>
                    <a:pt x="1268" y="2119"/>
                    <a:pt x="1468" y="2086"/>
                    <a:pt x="1668" y="2086"/>
                  </a:cubicBezTo>
                  <a:lnTo>
                    <a:pt x="1768" y="2186"/>
                  </a:lnTo>
                  <a:cubicBezTo>
                    <a:pt x="1835" y="2286"/>
                    <a:pt x="1901" y="2352"/>
                    <a:pt x="1968" y="2453"/>
                  </a:cubicBezTo>
                  <a:cubicBezTo>
                    <a:pt x="2037" y="2498"/>
                    <a:pt x="2153" y="2591"/>
                    <a:pt x="2251" y="2591"/>
                  </a:cubicBezTo>
                  <a:cubicBezTo>
                    <a:pt x="2296" y="2591"/>
                    <a:pt x="2337" y="2572"/>
                    <a:pt x="2368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086"/>
                    <a:pt x="2602" y="2086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52"/>
                    <a:pt x="2402" y="1919"/>
                    <a:pt x="2335" y="1919"/>
                  </a:cubicBezTo>
                  <a:cubicBezTo>
                    <a:pt x="2402" y="1885"/>
                    <a:pt x="2469" y="1852"/>
                    <a:pt x="2535" y="1819"/>
                  </a:cubicBezTo>
                  <a:cubicBezTo>
                    <a:pt x="2602" y="1785"/>
                    <a:pt x="2702" y="1752"/>
                    <a:pt x="2769" y="1685"/>
                  </a:cubicBezTo>
                  <a:cubicBezTo>
                    <a:pt x="2902" y="1519"/>
                    <a:pt x="3102" y="1385"/>
                    <a:pt x="3302" y="1318"/>
                  </a:cubicBezTo>
                  <a:cubicBezTo>
                    <a:pt x="3386" y="1268"/>
                    <a:pt x="3478" y="1243"/>
                    <a:pt x="3569" y="1243"/>
                  </a:cubicBezTo>
                  <a:cubicBezTo>
                    <a:pt x="3661" y="1243"/>
                    <a:pt x="3753" y="1268"/>
                    <a:pt x="3836" y="1318"/>
                  </a:cubicBezTo>
                  <a:cubicBezTo>
                    <a:pt x="3936" y="1352"/>
                    <a:pt x="4003" y="1418"/>
                    <a:pt x="4070" y="1485"/>
                  </a:cubicBezTo>
                  <a:cubicBezTo>
                    <a:pt x="4096" y="1485"/>
                    <a:pt x="4144" y="1528"/>
                    <a:pt x="4180" y="1528"/>
                  </a:cubicBezTo>
                  <a:cubicBezTo>
                    <a:pt x="4188" y="1528"/>
                    <a:pt x="4196" y="1525"/>
                    <a:pt x="4203" y="1519"/>
                  </a:cubicBezTo>
                  <a:cubicBezTo>
                    <a:pt x="4270" y="1485"/>
                    <a:pt x="4236" y="1385"/>
                    <a:pt x="4236" y="1352"/>
                  </a:cubicBezTo>
                  <a:cubicBezTo>
                    <a:pt x="4236" y="1285"/>
                    <a:pt x="4203" y="1185"/>
                    <a:pt x="4136" y="1118"/>
                  </a:cubicBezTo>
                  <a:cubicBezTo>
                    <a:pt x="4103" y="1018"/>
                    <a:pt x="4070" y="985"/>
                    <a:pt x="4003" y="918"/>
                  </a:cubicBezTo>
                  <a:cubicBezTo>
                    <a:pt x="3936" y="885"/>
                    <a:pt x="3903" y="785"/>
                    <a:pt x="3970" y="751"/>
                  </a:cubicBezTo>
                  <a:cubicBezTo>
                    <a:pt x="3970" y="685"/>
                    <a:pt x="4003" y="651"/>
                    <a:pt x="4036" y="618"/>
                  </a:cubicBezTo>
                  <a:cubicBezTo>
                    <a:pt x="4070" y="418"/>
                    <a:pt x="4070" y="251"/>
                    <a:pt x="4036" y="51"/>
                  </a:cubicBezTo>
                  <a:cubicBezTo>
                    <a:pt x="3936" y="84"/>
                    <a:pt x="3870" y="117"/>
                    <a:pt x="3803" y="218"/>
                  </a:cubicBezTo>
                  <a:lnTo>
                    <a:pt x="3769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314" y="624"/>
                    <a:pt x="3148" y="624"/>
                  </a:cubicBezTo>
                  <a:cubicBezTo>
                    <a:pt x="3122" y="624"/>
                    <a:pt x="3096" y="622"/>
                    <a:pt x="3069" y="618"/>
                  </a:cubicBezTo>
                  <a:cubicBezTo>
                    <a:pt x="2936" y="618"/>
                    <a:pt x="2869" y="618"/>
                    <a:pt x="2769" y="551"/>
                  </a:cubicBezTo>
                  <a:cubicBezTo>
                    <a:pt x="2802" y="518"/>
                    <a:pt x="2802" y="484"/>
                    <a:pt x="2769" y="451"/>
                  </a:cubicBezTo>
                  <a:cubicBezTo>
                    <a:pt x="2702" y="418"/>
                    <a:pt x="2669" y="351"/>
                    <a:pt x="2602" y="351"/>
                  </a:cubicBezTo>
                  <a:cubicBezTo>
                    <a:pt x="2502" y="318"/>
                    <a:pt x="2402" y="284"/>
                    <a:pt x="2302" y="218"/>
                  </a:cubicBezTo>
                  <a:cubicBezTo>
                    <a:pt x="2102" y="151"/>
                    <a:pt x="1901" y="117"/>
                    <a:pt x="1701" y="51"/>
                  </a:cubicBezTo>
                  <a:cubicBezTo>
                    <a:pt x="1635" y="17"/>
                    <a:pt x="1560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119441" y="3445105"/>
              <a:ext cx="165334" cy="100324"/>
            </a:xfrm>
            <a:custGeom>
              <a:avLst/>
              <a:gdLst/>
              <a:ahLst/>
              <a:cxnLst/>
              <a:rect l="l" t="t" r="r" b="b"/>
              <a:pathLst>
                <a:path w="4270" h="2591" extrusionOk="0">
                  <a:moveTo>
                    <a:pt x="1485" y="1"/>
                  </a:moveTo>
                  <a:cubicBezTo>
                    <a:pt x="1410" y="1"/>
                    <a:pt x="1334" y="18"/>
                    <a:pt x="1268" y="51"/>
                  </a:cubicBezTo>
                  <a:cubicBezTo>
                    <a:pt x="1201" y="118"/>
                    <a:pt x="1134" y="184"/>
                    <a:pt x="1101" y="251"/>
                  </a:cubicBezTo>
                  <a:cubicBezTo>
                    <a:pt x="1101" y="284"/>
                    <a:pt x="1068" y="351"/>
                    <a:pt x="1068" y="384"/>
                  </a:cubicBezTo>
                  <a:cubicBezTo>
                    <a:pt x="968" y="418"/>
                    <a:pt x="901" y="451"/>
                    <a:pt x="834" y="485"/>
                  </a:cubicBezTo>
                  <a:cubicBezTo>
                    <a:pt x="634" y="585"/>
                    <a:pt x="467" y="718"/>
                    <a:pt x="334" y="885"/>
                  </a:cubicBezTo>
                  <a:cubicBezTo>
                    <a:pt x="200" y="985"/>
                    <a:pt x="100" y="1152"/>
                    <a:pt x="34" y="1318"/>
                  </a:cubicBezTo>
                  <a:cubicBezTo>
                    <a:pt x="0" y="1385"/>
                    <a:pt x="0" y="1485"/>
                    <a:pt x="34" y="1552"/>
                  </a:cubicBezTo>
                  <a:cubicBezTo>
                    <a:pt x="67" y="1619"/>
                    <a:pt x="100" y="1685"/>
                    <a:pt x="167" y="1752"/>
                  </a:cubicBezTo>
                  <a:cubicBezTo>
                    <a:pt x="300" y="1886"/>
                    <a:pt x="434" y="1986"/>
                    <a:pt x="601" y="2052"/>
                  </a:cubicBezTo>
                  <a:cubicBezTo>
                    <a:pt x="734" y="2086"/>
                    <a:pt x="901" y="2119"/>
                    <a:pt x="1068" y="2119"/>
                  </a:cubicBezTo>
                  <a:cubicBezTo>
                    <a:pt x="1268" y="2119"/>
                    <a:pt x="1468" y="2086"/>
                    <a:pt x="1668" y="2052"/>
                  </a:cubicBezTo>
                  <a:lnTo>
                    <a:pt x="1768" y="2186"/>
                  </a:lnTo>
                  <a:cubicBezTo>
                    <a:pt x="1801" y="2286"/>
                    <a:pt x="1868" y="2353"/>
                    <a:pt x="1968" y="2419"/>
                  </a:cubicBezTo>
                  <a:cubicBezTo>
                    <a:pt x="2015" y="2489"/>
                    <a:pt x="2141" y="2590"/>
                    <a:pt x="2248" y="2590"/>
                  </a:cubicBezTo>
                  <a:cubicBezTo>
                    <a:pt x="2295" y="2590"/>
                    <a:pt x="2338" y="2570"/>
                    <a:pt x="2369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119"/>
                    <a:pt x="2569" y="2052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19"/>
                    <a:pt x="2402" y="1919"/>
                    <a:pt x="2335" y="1886"/>
                  </a:cubicBezTo>
                  <a:cubicBezTo>
                    <a:pt x="2402" y="1886"/>
                    <a:pt x="2469" y="1852"/>
                    <a:pt x="2535" y="1819"/>
                  </a:cubicBezTo>
                  <a:cubicBezTo>
                    <a:pt x="2602" y="1785"/>
                    <a:pt x="2702" y="1719"/>
                    <a:pt x="2769" y="1685"/>
                  </a:cubicBezTo>
                  <a:cubicBezTo>
                    <a:pt x="2902" y="1519"/>
                    <a:pt x="3102" y="1419"/>
                    <a:pt x="3303" y="1318"/>
                  </a:cubicBezTo>
                  <a:cubicBezTo>
                    <a:pt x="3386" y="1285"/>
                    <a:pt x="3478" y="1268"/>
                    <a:pt x="3574" y="1268"/>
                  </a:cubicBezTo>
                  <a:cubicBezTo>
                    <a:pt x="3669" y="1268"/>
                    <a:pt x="3770" y="1285"/>
                    <a:pt x="3870" y="1318"/>
                  </a:cubicBezTo>
                  <a:cubicBezTo>
                    <a:pt x="3936" y="1352"/>
                    <a:pt x="4003" y="1419"/>
                    <a:pt x="4103" y="1485"/>
                  </a:cubicBezTo>
                  <a:cubicBezTo>
                    <a:pt x="4136" y="1519"/>
                    <a:pt x="4170" y="1552"/>
                    <a:pt x="4237" y="1552"/>
                  </a:cubicBezTo>
                  <a:cubicBezTo>
                    <a:pt x="4270" y="1519"/>
                    <a:pt x="4237" y="1419"/>
                    <a:pt x="4237" y="1385"/>
                  </a:cubicBezTo>
                  <a:cubicBezTo>
                    <a:pt x="4237" y="1285"/>
                    <a:pt x="4203" y="1185"/>
                    <a:pt x="4136" y="1085"/>
                  </a:cubicBezTo>
                  <a:cubicBezTo>
                    <a:pt x="4103" y="1018"/>
                    <a:pt x="4036" y="952"/>
                    <a:pt x="4003" y="918"/>
                  </a:cubicBezTo>
                  <a:cubicBezTo>
                    <a:pt x="3936" y="851"/>
                    <a:pt x="3903" y="818"/>
                    <a:pt x="3970" y="751"/>
                  </a:cubicBezTo>
                  <a:cubicBezTo>
                    <a:pt x="4003" y="651"/>
                    <a:pt x="4003" y="651"/>
                    <a:pt x="4003" y="618"/>
                  </a:cubicBezTo>
                  <a:cubicBezTo>
                    <a:pt x="4070" y="418"/>
                    <a:pt x="4070" y="251"/>
                    <a:pt x="4003" y="51"/>
                  </a:cubicBezTo>
                  <a:cubicBezTo>
                    <a:pt x="3936" y="84"/>
                    <a:pt x="3836" y="118"/>
                    <a:pt x="3803" y="218"/>
                  </a:cubicBezTo>
                  <a:lnTo>
                    <a:pt x="3770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289" y="624"/>
                    <a:pt x="3116" y="624"/>
                  </a:cubicBezTo>
                  <a:cubicBezTo>
                    <a:pt x="3089" y="624"/>
                    <a:pt x="3063" y="622"/>
                    <a:pt x="3036" y="618"/>
                  </a:cubicBezTo>
                  <a:cubicBezTo>
                    <a:pt x="2936" y="618"/>
                    <a:pt x="2836" y="585"/>
                    <a:pt x="2769" y="551"/>
                  </a:cubicBezTo>
                  <a:cubicBezTo>
                    <a:pt x="2769" y="518"/>
                    <a:pt x="2769" y="485"/>
                    <a:pt x="2769" y="451"/>
                  </a:cubicBezTo>
                  <a:cubicBezTo>
                    <a:pt x="2702" y="384"/>
                    <a:pt x="2635" y="351"/>
                    <a:pt x="2569" y="351"/>
                  </a:cubicBezTo>
                  <a:cubicBezTo>
                    <a:pt x="2502" y="318"/>
                    <a:pt x="2402" y="251"/>
                    <a:pt x="2302" y="218"/>
                  </a:cubicBezTo>
                  <a:cubicBezTo>
                    <a:pt x="2102" y="151"/>
                    <a:pt x="1868" y="118"/>
                    <a:pt x="1701" y="51"/>
                  </a:cubicBezTo>
                  <a:cubicBezTo>
                    <a:pt x="1635" y="18"/>
                    <a:pt x="1560" y="1"/>
                    <a:pt x="1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987126" y="4290502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652142" y="366620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643469" y="3573581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898431" y="3573818"/>
              <a:ext cx="165373" cy="101601"/>
            </a:xfrm>
            <a:custGeom>
              <a:avLst/>
              <a:gdLst/>
              <a:ahLst/>
              <a:cxnLst/>
              <a:rect l="l" t="t" r="r" b="b"/>
              <a:pathLst>
                <a:path w="4271" h="2624" extrusionOk="0">
                  <a:moveTo>
                    <a:pt x="1518" y="0"/>
                  </a:moveTo>
                  <a:cubicBezTo>
                    <a:pt x="1443" y="0"/>
                    <a:pt x="1368" y="17"/>
                    <a:pt x="1302" y="50"/>
                  </a:cubicBezTo>
                  <a:cubicBezTo>
                    <a:pt x="1235" y="117"/>
                    <a:pt x="1201" y="184"/>
                    <a:pt x="1135" y="251"/>
                  </a:cubicBezTo>
                  <a:cubicBezTo>
                    <a:pt x="1135" y="284"/>
                    <a:pt x="1101" y="351"/>
                    <a:pt x="1068" y="384"/>
                  </a:cubicBezTo>
                  <a:cubicBezTo>
                    <a:pt x="1001" y="417"/>
                    <a:pt x="935" y="451"/>
                    <a:pt x="835" y="484"/>
                  </a:cubicBezTo>
                  <a:cubicBezTo>
                    <a:pt x="668" y="584"/>
                    <a:pt x="501" y="684"/>
                    <a:pt x="368" y="851"/>
                  </a:cubicBezTo>
                  <a:cubicBezTo>
                    <a:pt x="201" y="951"/>
                    <a:pt x="101" y="1118"/>
                    <a:pt x="34" y="1285"/>
                  </a:cubicBezTo>
                  <a:cubicBezTo>
                    <a:pt x="1" y="1351"/>
                    <a:pt x="1" y="1418"/>
                    <a:pt x="34" y="1485"/>
                  </a:cubicBezTo>
                  <a:cubicBezTo>
                    <a:pt x="67" y="1585"/>
                    <a:pt x="101" y="1652"/>
                    <a:pt x="167" y="1718"/>
                  </a:cubicBezTo>
                  <a:cubicBezTo>
                    <a:pt x="267" y="1852"/>
                    <a:pt x="434" y="1952"/>
                    <a:pt x="601" y="2019"/>
                  </a:cubicBezTo>
                  <a:cubicBezTo>
                    <a:pt x="734" y="2085"/>
                    <a:pt x="901" y="2119"/>
                    <a:pt x="1068" y="2119"/>
                  </a:cubicBezTo>
                  <a:cubicBezTo>
                    <a:pt x="1268" y="2119"/>
                    <a:pt x="1468" y="2085"/>
                    <a:pt x="1668" y="2085"/>
                  </a:cubicBezTo>
                  <a:cubicBezTo>
                    <a:pt x="1702" y="2119"/>
                    <a:pt x="1735" y="2152"/>
                    <a:pt x="1735" y="2185"/>
                  </a:cubicBezTo>
                  <a:cubicBezTo>
                    <a:pt x="1802" y="2285"/>
                    <a:pt x="1869" y="2385"/>
                    <a:pt x="1935" y="2452"/>
                  </a:cubicBezTo>
                  <a:cubicBezTo>
                    <a:pt x="2005" y="2522"/>
                    <a:pt x="2122" y="2623"/>
                    <a:pt x="2232" y="2623"/>
                  </a:cubicBezTo>
                  <a:cubicBezTo>
                    <a:pt x="2281" y="2623"/>
                    <a:pt x="2328" y="2603"/>
                    <a:pt x="2369" y="2552"/>
                  </a:cubicBezTo>
                  <a:cubicBezTo>
                    <a:pt x="2402" y="2486"/>
                    <a:pt x="2402" y="2385"/>
                    <a:pt x="2436" y="2319"/>
                  </a:cubicBezTo>
                  <a:cubicBezTo>
                    <a:pt x="2436" y="2252"/>
                    <a:pt x="2469" y="2185"/>
                    <a:pt x="2502" y="2152"/>
                  </a:cubicBezTo>
                  <a:cubicBezTo>
                    <a:pt x="2536" y="2119"/>
                    <a:pt x="2569" y="2119"/>
                    <a:pt x="2569" y="2085"/>
                  </a:cubicBezTo>
                  <a:cubicBezTo>
                    <a:pt x="2602" y="2052"/>
                    <a:pt x="2536" y="1985"/>
                    <a:pt x="2502" y="1985"/>
                  </a:cubicBezTo>
                  <a:cubicBezTo>
                    <a:pt x="2436" y="1985"/>
                    <a:pt x="2369" y="1952"/>
                    <a:pt x="2336" y="1918"/>
                  </a:cubicBezTo>
                  <a:cubicBezTo>
                    <a:pt x="2402" y="1918"/>
                    <a:pt x="2469" y="1885"/>
                    <a:pt x="2536" y="1852"/>
                  </a:cubicBezTo>
                  <a:cubicBezTo>
                    <a:pt x="2602" y="1818"/>
                    <a:pt x="2703" y="1785"/>
                    <a:pt x="2769" y="1718"/>
                  </a:cubicBezTo>
                  <a:cubicBezTo>
                    <a:pt x="2936" y="1585"/>
                    <a:pt x="3103" y="1451"/>
                    <a:pt x="3303" y="1385"/>
                  </a:cubicBezTo>
                  <a:cubicBezTo>
                    <a:pt x="3393" y="1355"/>
                    <a:pt x="3483" y="1338"/>
                    <a:pt x="3570" y="1338"/>
                  </a:cubicBezTo>
                  <a:cubicBezTo>
                    <a:pt x="3676" y="1338"/>
                    <a:pt x="3778" y="1363"/>
                    <a:pt x="3870" y="1418"/>
                  </a:cubicBezTo>
                  <a:cubicBezTo>
                    <a:pt x="3970" y="1451"/>
                    <a:pt x="4037" y="1518"/>
                    <a:pt x="4104" y="1585"/>
                  </a:cubicBezTo>
                  <a:cubicBezTo>
                    <a:pt x="4131" y="1612"/>
                    <a:pt x="4179" y="1661"/>
                    <a:pt x="4215" y="1661"/>
                  </a:cubicBezTo>
                  <a:cubicBezTo>
                    <a:pt x="4223" y="1661"/>
                    <a:pt x="4231" y="1658"/>
                    <a:pt x="4237" y="1652"/>
                  </a:cubicBezTo>
                  <a:cubicBezTo>
                    <a:pt x="4270" y="1618"/>
                    <a:pt x="4270" y="1518"/>
                    <a:pt x="4270" y="1485"/>
                  </a:cubicBezTo>
                  <a:cubicBezTo>
                    <a:pt x="4237" y="1385"/>
                    <a:pt x="4170" y="1251"/>
                    <a:pt x="4137" y="1185"/>
                  </a:cubicBezTo>
                  <a:cubicBezTo>
                    <a:pt x="4070" y="1118"/>
                    <a:pt x="4037" y="1051"/>
                    <a:pt x="3970" y="984"/>
                  </a:cubicBezTo>
                  <a:cubicBezTo>
                    <a:pt x="3937" y="918"/>
                    <a:pt x="3903" y="884"/>
                    <a:pt x="3937" y="818"/>
                  </a:cubicBezTo>
                  <a:cubicBezTo>
                    <a:pt x="3970" y="784"/>
                    <a:pt x="4003" y="718"/>
                    <a:pt x="4003" y="684"/>
                  </a:cubicBezTo>
                  <a:cubicBezTo>
                    <a:pt x="4070" y="517"/>
                    <a:pt x="4070" y="317"/>
                    <a:pt x="4037" y="117"/>
                  </a:cubicBezTo>
                  <a:lnTo>
                    <a:pt x="4037" y="117"/>
                  </a:lnTo>
                  <a:cubicBezTo>
                    <a:pt x="3937" y="151"/>
                    <a:pt x="3870" y="184"/>
                    <a:pt x="3803" y="284"/>
                  </a:cubicBezTo>
                  <a:lnTo>
                    <a:pt x="3770" y="317"/>
                  </a:lnTo>
                  <a:cubicBezTo>
                    <a:pt x="3703" y="384"/>
                    <a:pt x="3670" y="451"/>
                    <a:pt x="3603" y="484"/>
                  </a:cubicBezTo>
                  <a:cubicBezTo>
                    <a:pt x="3463" y="604"/>
                    <a:pt x="3287" y="664"/>
                    <a:pt x="3111" y="664"/>
                  </a:cubicBezTo>
                  <a:cubicBezTo>
                    <a:pt x="2993" y="664"/>
                    <a:pt x="2876" y="638"/>
                    <a:pt x="2769" y="584"/>
                  </a:cubicBezTo>
                  <a:cubicBezTo>
                    <a:pt x="2803" y="551"/>
                    <a:pt x="2803" y="517"/>
                    <a:pt x="2769" y="484"/>
                  </a:cubicBezTo>
                  <a:cubicBezTo>
                    <a:pt x="2736" y="417"/>
                    <a:pt x="2669" y="384"/>
                    <a:pt x="2602" y="384"/>
                  </a:cubicBezTo>
                  <a:cubicBezTo>
                    <a:pt x="2569" y="351"/>
                    <a:pt x="2436" y="284"/>
                    <a:pt x="2336" y="251"/>
                  </a:cubicBezTo>
                  <a:cubicBezTo>
                    <a:pt x="2135" y="151"/>
                    <a:pt x="1902" y="117"/>
                    <a:pt x="1735" y="50"/>
                  </a:cubicBezTo>
                  <a:cubicBezTo>
                    <a:pt x="1668" y="17"/>
                    <a:pt x="1593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>
            <a:off x="6564836" y="4708398"/>
            <a:ext cx="2580631" cy="2203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-150" y="2815525"/>
            <a:ext cx="2508310" cy="226808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subTitle" idx="1"/>
          </p:nvPr>
        </p:nvSpPr>
        <p:spPr>
          <a:xfrm>
            <a:off x="953102" y="2695602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Machine Learning Project</a:t>
            </a:r>
            <a:br>
              <a:rPr lang="en-US" sz="1200" dirty="0"/>
            </a:br>
            <a:r>
              <a:rPr lang="en-US" sz="1200" dirty="0"/>
              <a:t>Group – 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Aakash Sagar </a:t>
            </a:r>
            <a:r>
              <a:rPr lang="en-US" sz="1200" dirty="0" err="1"/>
              <a:t>Sreerala</a:t>
            </a:r>
            <a:r>
              <a:rPr lang="en-US" sz="1200" dirty="0"/>
              <a:t> - A20547846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Vaishnavi </a:t>
            </a:r>
            <a:r>
              <a:rPr lang="en-US" sz="1200" dirty="0" err="1"/>
              <a:t>Bhaskara</a:t>
            </a:r>
            <a:r>
              <a:rPr lang="en-US" sz="1200" dirty="0"/>
              <a:t> - A20546861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Pavani Reddy </a:t>
            </a:r>
            <a:r>
              <a:rPr lang="en-US" sz="1200" dirty="0" err="1"/>
              <a:t>Podduturi</a:t>
            </a:r>
            <a:r>
              <a:rPr lang="en-US" sz="1200" dirty="0"/>
              <a:t> - A20545675</a:t>
            </a:r>
          </a:p>
        </p:txBody>
      </p:sp>
      <p:sp>
        <p:nvSpPr>
          <p:cNvPr id="574" name="Google Shape;574;p40"/>
          <p:cNvSpPr txBox="1">
            <a:spLocks noGrp="1"/>
          </p:cNvSpPr>
          <p:nvPr>
            <p:ph type="ctrTitle" idx="2"/>
          </p:nvPr>
        </p:nvSpPr>
        <p:spPr>
          <a:xfrm>
            <a:off x="544087" y="713945"/>
            <a:ext cx="5137496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solidFill>
                  <a:schemeClr val="accent5"/>
                </a:solidFill>
              </a:rPr>
              <a:t>Titanic Survival Prediction</a:t>
            </a:r>
            <a:endParaRPr sz="5400" b="1" dirty="0">
              <a:solidFill>
                <a:schemeClr val="accent5"/>
              </a:solidFill>
            </a:endParaRPr>
          </a:p>
        </p:txBody>
      </p:sp>
      <p:grpSp>
        <p:nvGrpSpPr>
          <p:cNvPr id="575" name="Google Shape;575;p40"/>
          <p:cNvGrpSpPr/>
          <p:nvPr/>
        </p:nvGrpSpPr>
        <p:grpSpPr>
          <a:xfrm>
            <a:off x="5069451" y="962594"/>
            <a:ext cx="8149760" cy="6883683"/>
            <a:chOff x="2701133" y="829600"/>
            <a:chExt cx="3921548" cy="3484351"/>
          </a:xfrm>
        </p:grpSpPr>
        <p:sp>
          <p:nvSpPr>
            <p:cNvPr id="576" name="Google Shape;576;p40"/>
            <p:cNvSpPr/>
            <p:nvPr/>
          </p:nvSpPr>
          <p:spPr>
            <a:xfrm>
              <a:off x="3772318" y="1182419"/>
              <a:ext cx="67899" cy="1399447"/>
            </a:xfrm>
            <a:custGeom>
              <a:avLst/>
              <a:gdLst/>
              <a:ahLst/>
              <a:cxnLst/>
              <a:rect l="l" t="t" r="r" b="b"/>
              <a:pathLst>
                <a:path w="2220" h="45756" extrusionOk="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123349" y="1997731"/>
              <a:ext cx="560990" cy="490859"/>
            </a:xfrm>
            <a:custGeom>
              <a:avLst/>
              <a:gdLst/>
              <a:ahLst/>
              <a:cxnLst/>
              <a:rect l="l" t="t" r="r" b="b"/>
              <a:pathLst>
                <a:path w="18342" h="16049" extrusionOk="0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162864" y="1997731"/>
              <a:ext cx="521474" cy="490859"/>
            </a:xfrm>
            <a:custGeom>
              <a:avLst/>
              <a:gdLst/>
              <a:ahLst/>
              <a:cxnLst/>
              <a:rect l="l" t="t" r="r" b="b"/>
              <a:pathLst>
                <a:path w="17050" h="16049" extrusionOk="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40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580" name="Google Shape;580;p40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avLst/>
                <a:gdLst/>
                <a:ahLst/>
                <a:cxnLst/>
                <a:rect l="l" t="t" r="r" b="b"/>
                <a:pathLst>
                  <a:path w="108096" h="53878" extrusionOk="0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avLst/>
                <a:gdLst/>
                <a:ahLst/>
                <a:cxnLst/>
                <a:rect l="l" t="t" r="r" b="b"/>
                <a:pathLst>
                  <a:path w="39342" h="21489" extrusionOk="0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4464" extrusionOk="0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16464" extrusionOk="0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659" extrusionOk="0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86" extrusionOk="0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14415" extrusionOk="0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29513" extrusionOk="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29513" extrusionOk="0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927" extrusionOk="0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6927" extrusionOk="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32098" extrusionOk="0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0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35025" extrusionOk="0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14952" h="51561" extrusionOk="0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5390" extrusionOk="0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43342" extrusionOk="0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9610" extrusionOk="0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51561" extrusionOk="0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8439" extrusionOk="0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35293" extrusionOk="0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5390" extrusionOk="0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47171" extrusionOk="0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8756" extrusionOk="0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avLst/>
                <a:gdLst/>
                <a:ahLst/>
                <a:cxnLst/>
                <a:rect l="l" t="t" r="r" b="b"/>
                <a:pathLst>
                  <a:path w="21854" h="16415" extrusionOk="0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9513" extrusionOk="0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avLst/>
                <a:gdLst/>
                <a:ahLst/>
                <a:cxnLst/>
                <a:rect l="l" t="t" r="r" b="b"/>
                <a:pathLst>
                  <a:path w="41585" h="26756" extrusionOk="0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2701133" y="2477383"/>
              <a:ext cx="3921548" cy="1836568"/>
            </a:xfrm>
            <a:custGeom>
              <a:avLst/>
              <a:gdLst/>
              <a:ahLst/>
              <a:cxnLst/>
              <a:rect l="l" t="t" r="r" b="b"/>
              <a:pathLst>
                <a:path w="128218" h="60048" extrusionOk="0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15939" y="2477378"/>
              <a:ext cx="3313005" cy="210528"/>
            </a:xfrm>
            <a:custGeom>
              <a:avLst/>
              <a:gdLst/>
              <a:ahLst/>
              <a:cxnLst/>
              <a:rect l="l" t="t" r="r" b="b"/>
              <a:pathLst>
                <a:path w="110877" h="4709" extrusionOk="0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1710889" y="3681290"/>
            <a:ext cx="2181562" cy="673098"/>
            <a:chOff x="799450" y="3532500"/>
            <a:chExt cx="1937100" cy="597672"/>
          </a:xfrm>
        </p:grpSpPr>
        <p:grpSp>
          <p:nvGrpSpPr>
            <p:cNvPr id="609" name="Google Shape;609;p40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4769" h="1444" extrusionOk="0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11" name="Google Shape;611;p40"/>
              <p:cNvCxnSpPr/>
              <p:nvPr/>
            </p:nvCxnSpPr>
            <p:spPr>
              <a:xfrm rot="10800000" flipH="1">
                <a:off x="883550" y="3581550"/>
                <a:ext cx="143700" cy="30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40"/>
              <p:cNvCxnSpPr/>
              <p:nvPr/>
            </p:nvCxnSpPr>
            <p:spPr>
              <a:xfrm rot="10800000" flipH="1">
                <a:off x="966900" y="3584925"/>
                <a:ext cx="62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40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14" name="Google Shape;614;p40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0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0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17" name="Google Shape;617;p40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618" name="Google Shape;618;p40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619" name="Google Shape;619;p40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40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40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622" name="Google Shape;622;p40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3" name="Google Shape;623;p40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624" name="Google Shape;624;p40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40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40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40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40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40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40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40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40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40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40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40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40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40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40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40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40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40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40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40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40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40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40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40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40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40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40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51" name="Google Shape;651;p40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40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8"/>
          <p:cNvSpPr txBox="1">
            <a:spLocks noGrp="1"/>
          </p:cNvSpPr>
          <p:nvPr>
            <p:ph type="title"/>
          </p:nvPr>
        </p:nvSpPr>
        <p:spPr>
          <a:xfrm>
            <a:off x="691066" y="1272597"/>
            <a:ext cx="5038626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1"/>
                </a:solidFill>
              </a:rPr>
              <a:t>YOU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46" name="Google Shape;1346;p58"/>
          <p:cNvGrpSpPr/>
          <p:nvPr/>
        </p:nvGrpSpPr>
        <p:grpSpPr>
          <a:xfrm>
            <a:off x="5645110" y="641233"/>
            <a:ext cx="3422664" cy="3293021"/>
            <a:chOff x="-3259839" y="1466715"/>
            <a:chExt cx="2709304" cy="2606888"/>
          </a:xfrm>
        </p:grpSpPr>
        <p:sp>
          <p:nvSpPr>
            <p:cNvPr id="1347" name="Google Shape;1347;p58"/>
            <p:cNvSpPr/>
            <p:nvPr/>
          </p:nvSpPr>
          <p:spPr>
            <a:xfrm>
              <a:off x="-2096048" y="3125413"/>
              <a:ext cx="802569" cy="688326"/>
            </a:xfrm>
            <a:custGeom>
              <a:avLst/>
              <a:gdLst/>
              <a:ahLst/>
              <a:cxnLst/>
              <a:rect l="l" t="t" r="r" b="b"/>
              <a:pathLst>
                <a:path w="8950" h="7676" extrusionOk="0">
                  <a:moveTo>
                    <a:pt x="5090" y="0"/>
                  </a:moveTo>
                  <a:cubicBezTo>
                    <a:pt x="4149" y="0"/>
                    <a:pt x="3189" y="350"/>
                    <a:pt x="2406" y="1132"/>
                  </a:cubicBezTo>
                  <a:cubicBezTo>
                    <a:pt x="1" y="3538"/>
                    <a:pt x="1705" y="7676"/>
                    <a:pt x="5114" y="7676"/>
                  </a:cubicBezTo>
                  <a:cubicBezTo>
                    <a:pt x="7231" y="7676"/>
                    <a:pt x="8950" y="5957"/>
                    <a:pt x="8950" y="3840"/>
                  </a:cubicBezTo>
                  <a:cubicBezTo>
                    <a:pt x="8950" y="1533"/>
                    <a:pt x="7061" y="0"/>
                    <a:pt x="5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-2702968" y="1466715"/>
              <a:ext cx="2152433" cy="1137210"/>
            </a:xfrm>
            <a:custGeom>
              <a:avLst/>
              <a:gdLst/>
              <a:ahLst/>
              <a:cxnLst/>
              <a:rect l="l" t="t" r="r" b="b"/>
              <a:pathLst>
                <a:path w="32519" h="17181" extrusionOk="0">
                  <a:moveTo>
                    <a:pt x="3959" y="1"/>
                  </a:moveTo>
                  <a:cubicBezTo>
                    <a:pt x="1974" y="1"/>
                    <a:pt x="1953" y="1695"/>
                    <a:pt x="1953" y="1695"/>
                  </a:cubicBezTo>
                  <a:cubicBezTo>
                    <a:pt x="1953" y="1695"/>
                    <a:pt x="358" y="1970"/>
                    <a:pt x="180" y="3166"/>
                  </a:cubicBezTo>
                  <a:cubicBezTo>
                    <a:pt x="1" y="4348"/>
                    <a:pt x="1004" y="5145"/>
                    <a:pt x="1004" y="5145"/>
                  </a:cubicBezTo>
                  <a:cubicBezTo>
                    <a:pt x="1692" y="5585"/>
                    <a:pt x="2351" y="6094"/>
                    <a:pt x="2943" y="6671"/>
                  </a:cubicBezTo>
                  <a:cubicBezTo>
                    <a:pt x="3175" y="6894"/>
                    <a:pt x="3373" y="6979"/>
                    <a:pt x="3540" y="6979"/>
                  </a:cubicBezTo>
                  <a:cubicBezTo>
                    <a:pt x="3923" y="6979"/>
                    <a:pt x="4140" y="6533"/>
                    <a:pt x="4229" y="6295"/>
                  </a:cubicBezTo>
                  <a:lnTo>
                    <a:pt x="4229" y="6295"/>
                  </a:lnTo>
                  <a:cubicBezTo>
                    <a:pt x="4123" y="6840"/>
                    <a:pt x="4881" y="7166"/>
                    <a:pt x="4881" y="7166"/>
                  </a:cubicBezTo>
                  <a:cubicBezTo>
                    <a:pt x="4881" y="7166"/>
                    <a:pt x="5994" y="7207"/>
                    <a:pt x="6572" y="7881"/>
                  </a:cubicBezTo>
                  <a:cubicBezTo>
                    <a:pt x="6737" y="8074"/>
                    <a:pt x="6925" y="8143"/>
                    <a:pt x="7109" y="8143"/>
                  </a:cubicBezTo>
                  <a:cubicBezTo>
                    <a:pt x="7338" y="8143"/>
                    <a:pt x="7560" y="8037"/>
                    <a:pt x="7726" y="7930"/>
                  </a:cubicBezTo>
                  <a:lnTo>
                    <a:pt x="7726" y="7930"/>
                  </a:lnTo>
                  <a:cubicBezTo>
                    <a:pt x="7518" y="8390"/>
                    <a:pt x="8125" y="9366"/>
                    <a:pt x="8125" y="9366"/>
                  </a:cubicBezTo>
                  <a:cubicBezTo>
                    <a:pt x="8125" y="9366"/>
                    <a:pt x="9266" y="9682"/>
                    <a:pt x="9843" y="10383"/>
                  </a:cubicBezTo>
                  <a:cubicBezTo>
                    <a:pt x="9963" y="10535"/>
                    <a:pt x="10106" y="10595"/>
                    <a:pt x="10256" y="10595"/>
                  </a:cubicBezTo>
                  <a:cubicBezTo>
                    <a:pt x="10542" y="10595"/>
                    <a:pt x="10854" y="10378"/>
                    <a:pt x="11090" y="10168"/>
                  </a:cubicBezTo>
                  <a:lnTo>
                    <a:pt x="11090" y="10168"/>
                  </a:lnTo>
                  <a:cubicBezTo>
                    <a:pt x="10852" y="10759"/>
                    <a:pt x="11191" y="11716"/>
                    <a:pt x="11191" y="11716"/>
                  </a:cubicBezTo>
                  <a:cubicBezTo>
                    <a:pt x="11191" y="11716"/>
                    <a:pt x="11244" y="11696"/>
                    <a:pt x="11336" y="11696"/>
                  </a:cubicBezTo>
                  <a:cubicBezTo>
                    <a:pt x="11563" y="11696"/>
                    <a:pt x="12023" y="11821"/>
                    <a:pt x="12483" y="12692"/>
                  </a:cubicBezTo>
                  <a:cubicBezTo>
                    <a:pt x="12821" y="13340"/>
                    <a:pt x="13705" y="13494"/>
                    <a:pt x="14470" y="13494"/>
                  </a:cubicBezTo>
                  <a:cubicBezTo>
                    <a:pt x="15168" y="13494"/>
                    <a:pt x="15768" y="13366"/>
                    <a:pt x="15768" y="13366"/>
                  </a:cubicBezTo>
                  <a:lnTo>
                    <a:pt x="15768" y="13366"/>
                  </a:lnTo>
                  <a:cubicBezTo>
                    <a:pt x="15768" y="13366"/>
                    <a:pt x="15287" y="14837"/>
                    <a:pt x="19122" y="16266"/>
                  </a:cubicBezTo>
                  <a:cubicBezTo>
                    <a:pt x="20278" y="16691"/>
                    <a:pt x="21119" y="16840"/>
                    <a:pt x="21730" y="16840"/>
                  </a:cubicBezTo>
                  <a:cubicBezTo>
                    <a:pt x="23154" y="16840"/>
                    <a:pt x="23329" y="16033"/>
                    <a:pt x="23329" y="16033"/>
                  </a:cubicBezTo>
                  <a:cubicBezTo>
                    <a:pt x="23531" y="16393"/>
                    <a:pt x="23924" y="16509"/>
                    <a:pt x="24344" y="16509"/>
                  </a:cubicBezTo>
                  <a:cubicBezTo>
                    <a:pt x="25092" y="16509"/>
                    <a:pt x="25927" y="16143"/>
                    <a:pt x="25927" y="16143"/>
                  </a:cubicBezTo>
                  <a:cubicBezTo>
                    <a:pt x="26505" y="16777"/>
                    <a:pt x="26999" y="16994"/>
                    <a:pt x="27404" y="16994"/>
                  </a:cubicBezTo>
                  <a:cubicBezTo>
                    <a:pt x="28282" y="16994"/>
                    <a:pt x="28745" y="15978"/>
                    <a:pt x="28745" y="15978"/>
                  </a:cubicBezTo>
                  <a:cubicBezTo>
                    <a:pt x="28745" y="15978"/>
                    <a:pt x="30029" y="17181"/>
                    <a:pt x="31031" y="17181"/>
                  </a:cubicBezTo>
                  <a:cubicBezTo>
                    <a:pt x="31462" y="17181"/>
                    <a:pt x="31841" y="16958"/>
                    <a:pt x="32044" y="16321"/>
                  </a:cubicBezTo>
                  <a:cubicBezTo>
                    <a:pt x="32519" y="14798"/>
                    <a:pt x="31527" y="14584"/>
                    <a:pt x="30934" y="14584"/>
                  </a:cubicBezTo>
                  <a:cubicBezTo>
                    <a:pt x="30703" y="14584"/>
                    <a:pt x="30532" y="14617"/>
                    <a:pt x="30532" y="14617"/>
                  </a:cubicBezTo>
                  <a:cubicBezTo>
                    <a:pt x="30628" y="13641"/>
                    <a:pt x="29666" y="13476"/>
                    <a:pt x="29666" y="13476"/>
                  </a:cubicBezTo>
                  <a:cubicBezTo>
                    <a:pt x="31480" y="10328"/>
                    <a:pt x="27755" y="9187"/>
                    <a:pt x="27755" y="9187"/>
                  </a:cubicBezTo>
                  <a:cubicBezTo>
                    <a:pt x="27462" y="7375"/>
                    <a:pt x="26277" y="7022"/>
                    <a:pt x="25399" y="7022"/>
                  </a:cubicBezTo>
                  <a:cubicBezTo>
                    <a:pt x="24838" y="7022"/>
                    <a:pt x="24401" y="7166"/>
                    <a:pt x="24401" y="7166"/>
                  </a:cubicBezTo>
                  <a:cubicBezTo>
                    <a:pt x="24607" y="6328"/>
                    <a:pt x="24607" y="5462"/>
                    <a:pt x="24401" y="4623"/>
                  </a:cubicBezTo>
                  <a:cubicBezTo>
                    <a:pt x="24279" y="4105"/>
                    <a:pt x="23902" y="3942"/>
                    <a:pt x="23475" y="3942"/>
                  </a:cubicBezTo>
                  <a:cubicBezTo>
                    <a:pt x="22746" y="3942"/>
                    <a:pt x="21872" y="4417"/>
                    <a:pt x="21872" y="4417"/>
                  </a:cubicBezTo>
                  <a:cubicBezTo>
                    <a:pt x="21872" y="4417"/>
                    <a:pt x="21954" y="1379"/>
                    <a:pt x="19026" y="637"/>
                  </a:cubicBezTo>
                  <a:cubicBezTo>
                    <a:pt x="18670" y="546"/>
                    <a:pt x="18334" y="507"/>
                    <a:pt x="18018" y="507"/>
                  </a:cubicBezTo>
                  <a:cubicBezTo>
                    <a:pt x="15737" y="507"/>
                    <a:pt x="14517" y="2575"/>
                    <a:pt x="14517" y="2575"/>
                  </a:cubicBezTo>
                  <a:cubicBezTo>
                    <a:pt x="14517" y="2575"/>
                    <a:pt x="13857" y="939"/>
                    <a:pt x="11026" y="458"/>
                  </a:cubicBezTo>
                  <a:cubicBezTo>
                    <a:pt x="10715" y="405"/>
                    <a:pt x="10429" y="382"/>
                    <a:pt x="10164" y="382"/>
                  </a:cubicBezTo>
                  <a:cubicBezTo>
                    <a:pt x="8058" y="382"/>
                    <a:pt x="7362" y="1866"/>
                    <a:pt x="7329" y="1940"/>
                  </a:cubicBezTo>
                  <a:lnTo>
                    <a:pt x="7329" y="1940"/>
                  </a:lnTo>
                  <a:cubicBezTo>
                    <a:pt x="7357" y="1875"/>
                    <a:pt x="7808" y="729"/>
                    <a:pt x="4936" y="114"/>
                  </a:cubicBezTo>
                  <a:cubicBezTo>
                    <a:pt x="4566" y="35"/>
                    <a:pt x="4243" y="1"/>
                    <a:pt x="3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-2914980" y="3855705"/>
              <a:ext cx="472332" cy="180500"/>
            </a:xfrm>
            <a:custGeom>
              <a:avLst/>
              <a:gdLst/>
              <a:ahLst/>
              <a:cxnLst/>
              <a:rect l="l" t="t" r="r" b="b"/>
              <a:pathLst>
                <a:path w="7136" h="2727" extrusionOk="0">
                  <a:moveTo>
                    <a:pt x="1601" y="1"/>
                  </a:moveTo>
                  <a:cubicBezTo>
                    <a:pt x="956" y="1"/>
                    <a:pt x="414" y="603"/>
                    <a:pt x="276" y="973"/>
                  </a:cubicBezTo>
                  <a:cubicBezTo>
                    <a:pt x="152" y="1316"/>
                    <a:pt x="1" y="1866"/>
                    <a:pt x="454" y="2457"/>
                  </a:cubicBezTo>
                  <a:cubicBezTo>
                    <a:pt x="611" y="2652"/>
                    <a:pt x="1044" y="2727"/>
                    <a:pt x="1618" y="2727"/>
                  </a:cubicBezTo>
                  <a:cubicBezTo>
                    <a:pt x="3563" y="2727"/>
                    <a:pt x="7135" y="1866"/>
                    <a:pt x="7135" y="1866"/>
                  </a:cubicBezTo>
                  <a:cubicBezTo>
                    <a:pt x="7085" y="1374"/>
                    <a:pt x="5689" y="1307"/>
                    <a:pt x="4943" y="1307"/>
                  </a:cubicBezTo>
                  <a:cubicBezTo>
                    <a:pt x="4669" y="1307"/>
                    <a:pt x="4482" y="1316"/>
                    <a:pt x="4482" y="1316"/>
                  </a:cubicBezTo>
                  <a:cubicBezTo>
                    <a:pt x="4261" y="789"/>
                    <a:pt x="3873" y="650"/>
                    <a:pt x="3526" y="650"/>
                  </a:cubicBezTo>
                  <a:cubicBezTo>
                    <a:pt x="3140" y="650"/>
                    <a:pt x="2805" y="821"/>
                    <a:pt x="2805" y="821"/>
                  </a:cubicBezTo>
                  <a:cubicBezTo>
                    <a:pt x="2409" y="215"/>
                    <a:pt x="198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0" name="Google Shape;1350;p58"/>
            <p:cNvGrpSpPr/>
            <p:nvPr/>
          </p:nvGrpSpPr>
          <p:grpSpPr>
            <a:xfrm>
              <a:off x="-2637438" y="1714073"/>
              <a:ext cx="158393" cy="286142"/>
              <a:chOff x="-2637438" y="1714073"/>
              <a:chExt cx="158393" cy="286142"/>
            </a:xfrm>
          </p:grpSpPr>
          <p:sp>
            <p:nvSpPr>
              <p:cNvPr id="1351" name="Google Shape;1351;p58"/>
              <p:cNvSpPr/>
              <p:nvPr/>
            </p:nvSpPr>
            <p:spPr>
              <a:xfrm>
                <a:off x="-2637438" y="1714073"/>
                <a:ext cx="158393" cy="125099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890" extrusionOk="0">
                    <a:moveTo>
                      <a:pt x="932" y="1"/>
                    </a:moveTo>
                    <a:cubicBezTo>
                      <a:pt x="196" y="1"/>
                      <a:pt x="1" y="501"/>
                      <a:pt x="1" y="501"/>
                    </a:cubicBezTo>
                    <a:lnTo>
                      <a:pt x="1" y="1601"/>
                    </a:lnTo>
                    <a:cubicBezTo>
                      <a:pt x="149" y="1452"/>
                      <a:pt x="421" y="1292"/>
                      <a:pt x="895" y="1292"/>
                    </a:cubicBezTo>
                    <a:cubicBezTo>
                      <a:pt x="947" y="1292"/>
                      <a:pt x="1002" y="1294"/>
                      <a:pt x="1059" y="1298"/>
                    </a:cubicBezTo>
                    <a:cubicBezTo>
                      <a:pt x="1554" y="1326"/>
                      <a:pt x="2021" y="1546"/>
                      <a:pt x="2392" y="1890"/>
                    </a:cubicBezTo>
                    <a:lnTo>
                      <a:pt x="2392" y="762"/>
                    </a:lnTo>
                    <a:cubicBezTo>
                      <a:pt x="2076" y="336"/>
                      <a:pt x="1595" y="61"/>
                      <a:pt x="1073" y="6"/>
                    </a:cubicBezTo>
                    <a:cubicBezTo>
                      <a:pt x="1024" y="2"/>
                      <a:pt x="977" y="1"/>
                      <a:pt x="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8"/>
              <p:cNvSpPr/>
              <p:nvPr/>
            </p:nvSpPr>
            <p:spPr>
              <a:xfrm>
                <a:off x="-2637438" y="1799593"/>
                <a:ext cx="158393" cy="200622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3031" extrusionOk="0">
                    <a:moveTo>
                      <a:pt x="895" y="0"/>
                    </a:moveTo>
                    <a:cubicBezTo>
                      <a:pt x="421" y="0"/>
                      <a:pt x="149" y="160"/>
                      <a:pt x="1" y="309"/>
                    </a:cubicBezTo>
                    <a:lnTo>
                      <a:pt x="1" y="3031"/>
                    </a:lnTo>
                    <a:lnTo>
                      <a:pt x="2392" y="3031"/>
                    </a:lnTo>
                    <a:lnTo>
                      <a:pt x="2392" y="598"/>
                    </a:lnTo>
                    <a:cubicBezTo>
                      <a:pt x="2021" y="254"/>
                      <a:pt x="1554" y="34"/>
                      <a:pt x="1059" y="6"/>
                    </a:cubicBezTo>
                    <a:cubicBezTo>
                      <a:pt x="1002" y="2"/>
                      <a:pt x="947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3" name="Google Shape;1353;p58"/>
            <p:cNvGrpSpPr/>
            <p:nvPr/>
          </p:nvGrpSpPr>
          <p:grpSpPr>
            <a:xfrm>
              <a:off x="-2380812" y="1848839"/>
              <a:ext cx="152899" cy="370666"/>
              <a:chOff x="-2380812" y="1848839"/>
              <a:chExt cx="152899" cy="370666"/>
            </a:xfrm>
          </p:grpSpPr>
          <p:sp>
            <p:nvSpPr>
              <p:cNvPr id="1354" name="Google Shape;1354;p58"/>
              <p:cNvSpPr/>
              <p:nvPr/>
            </p:nvSpPr>
            <p:spPr>
              <a:xfrm>
                <a:off x="-2380812" y="1848839"/>
                <a:ext cx="152899" cy="120466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820" extrusionOk="0">
                    <a:moveTo>
                      <a:pt x="917" y="1"/>
                    </a:moveTo>
                    <a:cubicBezTo>
                      <a:pt x="187" y="1"/>
                      <a:pt x="0" y="500"/>
                      <a:pt x="0" y="500"/>
                    </a:cubicBezTo>
                    <a:lnTo>
                      <a:pt x="0" y="1531"/>
                    </a:lnTo>
                    <a:cubicBezTo>
                      <a:pt x="160" y="1395"/>
                      <a:pt x="408" y="1249"/>
                      <a:pt x="851" y="1249"/>
                    </a:cubicBezTo>
                    <a:cubicBezTo>
                      <a:pt x="904" y="1249"/>
                      <a:pt x="959" y="1251"/>
                      <a:pt x="1017" y="1256"/>
                    </a:cubicBezTo>
                    <a:cubicBezTo>
                      <a:pt x="1498" y="1283"/>
                      <a:pt x="1952" y="1489"/>
                      <a:pt x="2310" y="1819"/>
                    </a:cubicBezTo>
                    <a:lnTo>
                      <a:pt x="2310" y="733"/>
                    </a:lnTo>
                    <a:cubicBezTo>
                      <a:pt x="1993" y="321"/>
                      <a:pt x="1540" y="60"/>
                      <a:pt x="1031" y="5"/>
                    </a:cubicBezTo>
                    <a:cubicBezTo>
                      <a:pt x="992" y="2"/>
                      <a:pt x="954" y="1"/>
                      <a:pt x="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8"/>
              <p:cNvSpPr/>
              <p:nvPr/>
            </p:nvSpPr>
            <p:spPr>
              <a:xfrm>
                <a:off x="-2380812" y="1930784"/>
                <a:ext cx="151972" cy="288721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4362" extrusionOk="0">
                    <a:moveTo>
                      <a:pt x="899" y="1"/>
                    </a:moveTo>
                    <a:cubicBezTo>
                      <a:pt x="423" y="1"/>
                      <a:pt x="153" y="153"/>
                      <a:pt x="0" y="293"/>
                    </a:cubicBezTo>
                    <a:lnTo>
                      <a:pt x="0" y="2918"/>
                    </a:lnTo>
                    <a:lnTo>
                      <a:pt x="2296" y="4362"/>
                    </a:lnTo>
                    <a:lnTo>
                      <a:pt x="2296" y="581"/>
                    </a:lnTo>
                    <a:cubicBezTo>
                      <a:pt x="1952" y="238"/>
                      <a:pt x="1498" y="45"/>
                      <a:pt x="1017" y="4"/>
                    </a:cubicBezTo>
                    <a:cubicBezTo>
                      <a:pt x="976" y="2"/>
                      <a:pt x="937" y="1"/>
                      <a:pt x="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" name="Google Shape;1356;p58"/>
            <p:cNvGrpSpPr/>
            <p:nvPr/>
          </p:nvGrpSpPr>
          <p:grpSpPr>
            <a:xfrm>
              <a:off x="-2166086" y="1997175"/>
              <a:ext cx="142904" cy="347897"/>
              <a:chOff x="-2166086" y="1997175"/>
              <a:chExt cx="142904" cy="347897"/>
            </a:xfrm>
          </p:grpSpPr>
          <p:sp>
            <p:nvSpPr>
              <p:cNvPr id="1357" name="Google Shape;1357;p58"/>
              <p:cNvSpPr/>
              <p:nvPr/>
            </p:nvSpPr>
            <p:spPr>
              <a:xfrm>
                <a:off x="-2166086" y="1997175"/>
                <a:ext cx="142904" cy="11318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10" extrusionOk="0">
                    <a:moveTo>
                      <a:pt x="849" y="0"/>
                    </a:moveTo>
                    <a:cubicBezTo>
                      <a:pt x="174" y="0"/>
                      <a:pt x="0" y="458"/>
                      <a:pt x="0" y="458"/>
                    </a:cubicBezTo>
                    <a:lnTo>
                      <a:pt x="0" y="1448"/>
                    </a:lnTo>
                    <a:cubicBezTo>
                      <a:pt x="140" y="1321"/>
                      <a:pt x="398" y="1170"/>
                      <a:pt x="849" y="1170"/>
                    </a:cubicBezTo>
                    <a:cubicBezTo>
                      <a:pt x="886" y="1170"/>
                      <a:pt x="924" y="1171"/>
                      <a:pt x="963" y="1173"/>
                    </a:cubicBezTo>
                    <a:cubicBezTo>
                      <a:pt x="1402" y="1214"/>
                      <a:pt x="1829" y="1407"/>
                      <a:pt x="2159" y="1709"/>
                    </a:cubicBezTo>
                    <a:lnTo>
                      <a:pt x="2159" y="692"/>
                    </a:lnTo>
                    <a:cubicBezTo>
                      <a:pt x="1870" y="307"/>
                      <a:pt x="1444" y="59"/>
                      <a:pt x="963" y="4"/>
                    </a:cubicBezTo>
                    <a:cubicBezTo>
                      <a:pt x="923" y="2"/>
                      <a:pt x="885" y="0"/>
                      <a:pt x="8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8"/>
              <p:cNvSpPr/>
              <p:nvPr/>
            </p:nvSpPr>
            <p:spPr>
              <a:xfrm>
                <a:off x="-2166086" y="2074553"/>
                <a:ext cx="142904" cy="2705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087" extrusionOk="0">
                    <a:moveTo>
                      <a:pt x="839" y="1"/>
                    </a:moveTo>
                    <a:cubicBezTo>
                      <a:pt x="398" y="1"/>
                      <a:pt x="140" y="152"/>
                      <a:pt x="0" y="279"/>
                    </a:cubicBezTo>
                    <a:lnTo>
                      <a:pt x="0" y="2739"/>
                    </a:lnTo>
                    <a:lnTo>
                      <a:pt x="2159" y="4087"/>
                    </a:lnTo>
                    <a:lnTo>
                      <a:pt x="2159" y="540"/>
                    </a:lnTo>
                    <a:cubicBezTo>
                      <a:pt x="1829" y="224"/>
                      <a:pt x="1402" y="45"/>
                      <a:pt x="949" y="4"/>
                    </a:cubicBezTo>
                    <a:cubicBezTo>
                      <a:pt x="911" y="2"/>
                      <a:pt x="874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58"/>
            <p:cNvGrpSpPr/>
            <p:nvPr/>
          </p:nvGrpSpPr>
          <p:grpSpPr>
            <a:xfrm>
              <a:off x="-1963208" y="2155439"/>
              <a:ext cx="130196" cy="316125"/>
              <a:chOff x="-1963208" y="2155439"/>
              <a:chExt cx="130196" cy="316125"/>
            </a:xfrm>
          </p:grpSpPr>
          <p:sp>
            <p:nvSpPr>
              <p:cNvPr id="1360" name="Google Shape;1360;p58"/>
              <p:cNvSpPr/>
              <p:nvPr/>
            </p:nvSpPr>
            <p:spPr>
              <a:xfrm>
                <a:off x="-1963208" y="2155439"/>
                <a:ext cx="130196" cy="10226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45" extrusionOk="0">
                    <a:moveTo>
                      <a:pt x="768" y="1"/>
                    </a:moveTo>
                    <a:cubicBezTo>
                      <a:pt x="160" y="1"/>
                      <a:pt x="1" y="418"/>
                      <a:pt x="1" y="418"/>
                    </a:cubicBezTo>
                    <a:lnTo>
                      <a:pt x="1" y="1311"/>
                    </a:lnTo>
                    <a:cubicBezTo>
                      <a:pt x="196" y="1139"/>
                      <a:pt x="448" y="1053"/>
                      <a:pt x="709" y="1053"/>
                    </a:cubicBezTo>
                    <a:cubicBezTo>
                      <a:pt x="761" y="1053"/>
                      <a:pt x="814" y="1057"/>
                      <a:pt x="867" y="1064"/>
                    </a:cubicBezTo>
                    <a:cubicBezTo>
                      <a:pt x="1265" y="1091"/>
                      <a:pt x="1664" y="1270"/>
                      <a:pt x="1967" y="1545"/>
                    </a:cubicBezTo>
                    <a:lnTo>
                      <a:pt x="1967" y="624"/>
                    </a:lnTo>
                    <a:cubicBezTo>
                      <a:pt x="1705" y="280"/>
                      <a:pt x="1307" y="47"/>
                      <a:pt x="881" y="5"/>
                    </a:cubicBezTo>
                    <a:cubicBezTo>
                      <a:pt x="842" y="2"/>
                      <a:pt x="804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8"/>
              <p:cNvSpPr/>
              <p:nvPr/>
            </p:nvSpPr>
            <p:spPr>
              <a:xfrm>
                <a:off x="-1963208" y="2225139"/>
                <a:ext cx="129269" cy="2464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723" extrusionOk="0">
                    <a:moveTo>
                      <a:pt x="701" y="0"/>
                    </a:moveTo>
                    <a:cubicBezTo>
                      <a:pt x="448" y="0"/>
                      <a:pt x="196" y="86"/>
                      <a:pt x="1" y="258"/>
                    </a:cubicBezTo>
                    <a:lnTo>
                      <a:pt x="1" y="2485"/>
                    </a:lnTo>
                    <a:lnTo>
                      <a:pt x="1953" y="3722"/>
                    </a:lnTo>
                    <a:lnTo>
                      <a:pt x="1953" y="492"/>
                    </a:lnTo>
                    <a:cubicBezTo>
                      <a:pt x="1650" y="217"/>
                      <a:pt x="1265" y="38"/>
                      <a:pt x="853" y="11"/>
                    </a:cubicBezTo>
                    <a:cubicBezTo>
                      <a:pt x="803" y="4"/>
                      <a:pt x="752" y="0"/>
                      <a:pt x="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2" name="Google Shape;1362;p58"/>
            <p:cNvSpPr/>
            <p:nvPr/>
          </p:nvSpPr>
          <p:spPr>
            <a:xfrm>
              <a:off x="-2918621" y="2000153"/>
              <a:ext cx="16481" cy="16481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25" y="1"/>
                  </a:moveTo>
                  <a:cubicBezTo>
                    <a:pt x="63" y="1"/>
                    <a:pt x="1" y="42"/>
                    <a:pt x="1" y="124"/>
                  </a:cubicBezTo>
                  <a:cubicBezTo>
                    <a:pt x="1" y="207"/>
                    <a:pt x="63" y="248"/>
                    <a:pt x="125" y="248"/>
                  </a:cubicBezTo>
                  <a:cubicBezTo>
                    <a:pt x="186" y="248"/>
                    <a:pt x="248" y="207"/>
                    <a:pt x="248" y="124"/>
                  </a:cubicBezTo>
                  <a:cubicBezTo>
                    <a:pt x="248" y="42"/>
                    <a:pt x="186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-2958600" y="1999690"/>
              <a:ext cx="16878" cy="13768"/>
            </a:xfrm>
            <a:custGeom>
              <a:avLst/>
              <a:gdLst/>
              <a:ahLst/>
              <a:cxnLst/>
              <a:rect l="l" t="t" r="r" b="b"/>
              <a:pathLst>
                <a:path w="255" h="208" extrusionOk="0">
                  <a:moveTo>
                    <a:pt x="125" y="1"/>
                  </a:moveTo>
                  <a:cubicBezTo>
                    <a:pt x="62" y="1"/>
                    <a:pt x="0" y="35"/>
                    <a:pt x="14" y="104"/>
                  </a:cubicBezTo>
                  <a:cubicBezTo>
                    <a:pt x="0" y="173"/>
                    <a:pt x="62" y="207"/>
                    <a:pt x="125" y="207"/>
                  </a:cubicBezTo>
                  <a:cubicBezTo>
                    <a:pt x="189" y="207"/>
                    <a:pt x="254" y="173"/>
                    <a:pt x="247" y="104"/>
                  </a:cubicBezTo>
                  <a:cubicBezTo>
                    <a:pt x="254" y="35"/>
                    <a:pt x="189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-2919481" y="2032918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124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79"/>
                    <a:pt x="41" y="248"/>
                    <a:pt x="110" y="248"/>
                  </a:cubicBezTo>
                  <a:cubicBezTo>
                    <a:pt x="179" y="248"/>
                    <a:pt x="234" y="193"/>
                    <a:pt x="248" y="124"/>
                  </a:cubicBezTo>
                  <a:cubicBezTo>
                    <a:pt x="248" y="56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-2959527" y="2031131"/>
              <a:ext cx="19129" cy="1641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24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79"/>
                    <a:pt x="55" y="234"/>
                    <a:pt x="124" y="248"/>
                  </a:cubicBezTo>
                  <a:cubicBezTo>
                    <a:pt x="275" y="248"/>
                    <a:pt x="289" y="0"/>
                    <a:pt x="124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-2921070" y="2064756"/>
              <a:ext cx="18930" cy="16150"/>
            </a:xfrm>
            <a:custGeom>
              <a:avLst/>
              <a:gdLst/>
              <a:ahLst/>
              <a:cxnLst/>
              <a:rect l="l" t="t" r="r" b="b"/>
              <a:pathLst>
                <a:path w="286" h="244" extrusionOk="0">
                  <a:moveTo>
                    <a:pt x="134" y="1"/>
                  </a:moveTo>
                  <a:cubicBezTo>
                    <a:pt x="65" y="1"/>
                    <a:pt x="10" y="42"/>
                    <a:pt x="10" y="111"/>
                  </a:cubicBezTo>
                  <a:cubicBezTo>
                    <a:pt x="1" y="187"/>
                    <a:pt x="64" y="243"/>
                    <a:pt x="131" y="243"/>
                  </a:cubicBezTo>
                  <a:cubicBezTo>
                    <a:pt x="161" y="243"/>
                    <a:pt x="191" y="232"/>
                    <a:pt x="217" y="207"/>
                  </a:cubicBezTo>
                  <a:cubicBezTo>
                    <a:pt x="285" y="138"/>
                    <a:pt x="244" y="1"/>
                    <a:pt x="13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-2961381" y="2062241"/>
              <a:ext cx="17342" cy="16150"/>
            </a:xfrm>
            <a:custGeom>
              <a:avLst/>
              <a:gdLst/>
              <a:ahLst/>
              <a:cxnLst/>
              <a:rect l="l" t="t" r="r" b="b"/>
              <a:pathLst>
                <a:path w="262" h="244" extrusionOk="0">
                  <a:moveTo>
                    <a:pt x="131" y="1"/>
                  </a:moveTo>
                  <a:cubicBezTo>
                    <a:pt x="66" y="1"/>
                    <a:pt x="1" y="46"/>
                    <a:pt x="15" y="135"/>
                  </a:cubicBezTo>
                  <a:cubicBezTo>
                    <a:pt x="15" y="205"/>
                    <a:pt x="72" y="243"/>
                    <a:pt x="130" y="243"/>
                  </a:cubicBezTo>
                  <a:cubicBezTo>
                    <a:pt x="186" y="243"/>
                    <a:pt x="242" y="209"/>
                    <a:pt x="248" y="135"/>
                  </a:cubicBezTo>
                  <a:cubicBezTo>
                    <a:pt x="262" y="4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-2922261" y="2096595"/>
              <a:ext cx="16481" cy="16150"/>
            </a:xfrm>
            <a:custGeom>
              <a:avLst/>
              <a:gdLst/>
              <a:ahLst/>
              <a:cxnLst/>
              <a:rect l="l" t="t" r="r" b="b"/>
              <a:pathLst>
                <a:path w="249" h="244" extrusionOk="0">
                  <a:moveTo>
                    <a:pt x="125" y="1"/>
                  </a:moveTo>
                  <a:cubicBezTo>
                    <a:pt x="70" y="1"/>
                    <a:pt x="1" y="56"/>
                    <a:pt x="1" y="125"/>
                  </a:cubicBezTo>
                  <a:cubicBezTo>
                    <a:pt x="1" y="202"/>
                    <a:pt x="65" y="243"/>
                    <a:pt x="129" y="243"/>
                  </a:cubicBezTo>
                  <a:cubicBezTo>
                    <a:pt x="189" y="243"/>
                    <a:pt x="248" y="205"/>
                    <a:pt x="248" y="125"/>
                  </a:cubicBezTo>
                  <a:cubicBezTo>
                    <a:pt x="248" y="56"/>
                    <a:pt x="193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-2962241" y="2095205"/>
              <a:ext cx="16878" cy="16018"/>
            </a:xfrm>
            <a:custGeom>
              <a:avLst/>
              <a:gdLst/>
              <a:ahLst/>
              <a:cxnLst/>
              <a:rect l="l" t="t" r="r" b="b"/>
              <a:pathLst>
                <a:path w="255" h="242" extrusionOk="0">
                  <a:moveTo>
                    <a:pt x="126" y="1"/>
                  </a:moveTo>
                  <a:cubicBezTo>
                    <a:pt x="67" y="1"/>
                    <a:pt x="7" y="39"/>
                    <a:pt x="0" y="118"/>
                  </a:cubicBezTo>
                  <a:cubicBezTo>
                    <a:pt x="0" y="187"/>
                    <a:pt x="55" y="242"/>
                    <a:pt x="124" y="242"/>
                  </a:cubicBezTo>
                  <a:cubicBezTo>
                    <a:pt x="192" y="242"/>
                    <a:pt x="247" y="201"/>
                    <a:pt x="247" y="132"/>
                  </a:cubicBezTo>
                  <a:cubicBezTo>
                    <a:pt x="255" y="46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-2923122" y="2128433"/>
              <a:ext cx="16415" cy="16481"/>
            </a:xfrm>
            <a:custGeom>
              <a:avLst/>
              <a:gdLst/>
              <a:ahLst/>
              <a:cxnLst/>
              <a:rect l="l" t="t" r="r" b="b"/>
              <a:pathLst>
                <a:path w="248" h="249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3"/>
                    <a:pt x="55" y="248"/>
                    <a:pt x="124" y="248"/>
                  </a:cubicBezTo>
                  <a:cubicBezTo>
                    <a:pt x="179" y="248"/>
                    <a:pt x="234" y="193"/>
                    <a:pt x="248" y="125"/>
                  </a:cubicBezTo>
                  <a:cubicBezTo>
                    <a:pt x="248" y="70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-2963168" y="2127440"/>
              <a:ext cx="16415" cy="16084"/>
            </a:xfrm>
            <a:custGeom>
              <a:avLst/>
              <a:gdLst/>
              <a:ahLst/>
              <a:cxnLst/>
              <a:rect l="l" t="t" r="r" b="b"/>
              <a:pathLst>
                <a:path w="248" h="243" extrusionOk="0">
                  <a:moveTo>
                    <a:pt x="106" y="0"/>
                  </a:moveTo>
                  <a:cubicBezTo>
                    <a:pt x="55" y="0"/>
                    <a:pt x="0" y="51"/>
                    <a:pt x="0" y="112"/>
                  </a:cubicBezTo>
                  <a:cubicBezTo>
                    <a:pt x="0" y="198"/>
                    <a:pt x="67" y="243"/>
                    <a:pt x="132" y="243"/>
                  </a:cubicBezTo>
                  <a:cubicBezTo>
                    <a:pt x="191" y="243"/>
                    <a:pt x="248" y="205"/>
                    <a:pt x="248" y="126"/>
                  </a:cubicBezTo>
                  <a:cubicBezTo>
                    <a:pt x="248" y="57"/>
                    <a:pt x="193" y="2"/>
                    <a:pt x="124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2" name="Google Shape;1372;p58"/>
            <p:cNvGrpSpPr/>
            <p:nvPr/>
          </p:nvGrpSpPr>
          <p:grpSpPr>
            <a:xfrm>
              <a:off x="-2985011" y="1929196"/>
              <a:ext cx="1333942" cy="687915"/>
              <a:chOff x="-2985011" y="1929196"/>
              <a:chExt cx="1333942" cy="687915"/>
            </a:xfrm>
          </p:grpSpPr>
          <p:grpSp>
            <p:nvGrpSpPr>
              <p:cNvPr id="1373" name="Google Shape;1373;p58"/>
              <p:cNvGrpSpPr/>
              <p:nvPr/>
            </p:nvGrpSpPr>
            <p:grpSpPr>
              <a:xfrm>
                <a:off x="-2453623" y="2025637"/>
                <a:ext cx="802554" cy="591474"/>
                <a:chOff x="-2453623" y="2025637"/>
                <a:chExt cx="802554" cy="591474"/>
              </a:xfrm>
            </p:grpSpPr>
            <p:sp>
              <p:nvSpPr>
                <p:cNvPr id="1374" name="Google Shape;1374;p58"/>
                <p:cNvSpPr/>
                <p:nvPr/>
              </p:nvSpPr>
              <p:spPr>
                <a:xfrm>
                  <a:off x="-2453623" y="2025637"/>
                  <a:ext cx="802554" cy="59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" h="8936" extrusionOk="0">
                      <a:moveTo>
                        <a:pt x="42" y="1"/>
                      </a:moveTo>
                      <a:lnTo>
                        <a:pt x="0" y="3231"/>
                      </a:lnTo>
                      <a:lnTo>
                        <a:pt x="12056" y="8936"/>
                      </a:lnTo>
                      <a:lnTo>
                        <a:pt x="12125" y="661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5" name="Google Shape;1375;p58"/>
                <p:cNvGrpSpPr/>
                <p:nvPr/>
              </p:nvGrpSpPr>
              <p:grpSpPr>
                <a:xfrm>
                  <a:off x="-2435420" y="2080576"/>
                  <a:ext cx="774378" cy="496172"/>
                  <a:chOff x="-2435420" y="2080576"/>
                  <a:chExt cx="774378" cy="496172"/>
                </a:xfrm>
              </p:grpSpPr>
              <p:sp>
                <p:nvSpPr>
                  <p:cNvPr id="1376" name="Google Shape;1376;p58"/>
                  <p:cNvSpPr/>
                  <p:nvPr/>
                </p:nvSpPr>
                <p:spPr>
                  <a:xfrm>
                    <a:off x="-1675671" y="2466739"/>
                    <a:ext cx="14628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8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28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21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58"/>
                  <p:cNvSpPr/>
                  <p:nvPr/>
                </p:nvSpPr>
                <p:spPr>
                  <a:xfrm>
                    <a:off x="-1701155" y="2454030"/>
                    <a:ext cx="15555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2" extrusionOk="0">
                        <a:moveTo>
                          <a:pt x="90" y="0"/>
                        </a:moveTo>
                        <a:cubicBezTo>
                          <a:pt x="50" y="0"/>
                          <a:pt x="15" y="32"/>
                          <a:pt x="15" y="72"/>
                        </a:cubicBezTo>
                        <a:cubicBezTo>
                          <a:pt x="1" y="154"/>
                          <a:pt x="42" y="209"/>
                          <a:pt x="111" y="251"/>
                        </a:cubicBezTo>
                        <a:cubicBezTo>
                          <a:pt x="121" y="258"/>
                          <a:pt x="135" y="261"/>
                          <a:pt x="149" y="261"/>
                        </a:cubicBezTo>
                        <a:cubicBezTo>
                          <a:pt x="189" y="261"/>
                          <a:pt x="234" y="233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5"/>
                          <a:pt x="106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58"/>
                  <p:cNvSpPr/>
                  <p:nvPr/>
                </p:nvSpPr>
                <p:spPr>
                  <a:xfrm>
                    <a:off x="-1725712" y="2441255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82" y="1"/>
                        </a:moveTo>
                        <a:cubicBezTo>
                          <a:pt x="43" y="1"/>
                          <a:pt x="1" y="33"/>
                          <a:pt x="1" y="72"/>
                        </a:cubicBezTo>
                        <a:cubicBezTo>
                          <a:pt x="1" y="141"/>
                          <a:pt x="42" y="210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1" y="233"/>
                          <a:pt x="221" y="182"/>
                        </a:cubicBezTo>
                        <a:cubicBezTo>
                          <a:pt x="221" y="114"/>
                          <a:pt x="193" y="45"/>
                          <a:pt x="124" y="17"/>
                        </a:cubicBezTo>
                        <a:cubicBezTo>
                          <a:pt x="113" y="6"/>
                          <a:pt x="98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58"/>
                  <p:cNvSpPr/>
                  <p:nvPr/>
                </p:nvSpPr>
                <p:spPr>
                  <a:xfrm>
                    <a:off x="-1750269" y="2428943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9" y="0"/>
                        </a:moveTo>
                        <a:cubicBezTo>
                          <a:pt x="37" y="0"/>
                          <a:pt x="0" y="26"/>
                          <a:pt x="0" y="66"/>
                        </a:cubicBezTo>
                        <a:cubicBezTo>
                          <a:pt x="0" y="135"/>
                          <a:pt x="28" y="217"/>
                          <a:pt x="97" y="245"/>
                        </a:cubicBezTo>
                        <a:cubicBezTo>
                          <a:pt x="112" y="256"/>
                          <a:pt x="129" y="261"/>
                          <a:pt x="145" y="261"/>
                        </a:cubicBezTo>
                        <a:cubicBezTo>
                          <a:pt x="185" y="261"/>
                          <a:pt x="220" y="229"/>
                          <a:pt x="220" y="190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09" y="4"/>
                          <a:pt x="94" y="0"/>
                          <a:pt x="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58"/>
                  <p:cNvSpPr/>
                  <p:nvPr/>
                </p:nvSpPr>
                <p:spPr>
                  <a:xfrm>
                    <a:off x="-1774826" y="2415308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7" y="258"/>
                        </a:cubicBezTo>
                        <a:cubicBezTo>
                          <a:pt x="106" y="264"/>
                          <a:pt x="117" y="267"/>
                          <a:pt x="128" y="267"/>
                        </a:cubicBezTo>
                        <a:cubicBezTo>
                          <a:pt x="170" y="267"/>
                          <a:pt x="220" y="232"/>
                          <a:pt x="220" y="190"/>
                        </a:cubicBezTo>
                        <a:cubicBezTo>
                          <a:pt x="220" y="121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58"/>
                  <p:cNvSpPr/>
                  <p:nvPr/>
                </p:nvSpPr>
                <p:spPr>
                  <a:xfrm>
                    <a:off x="-1800310" y="2402533"/>
                    <a:ext cx="15555" cy="18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6" extrusionOk="0">
                        <a:moveTo>
                          <a:pt x="92" y="1"/>
                        </a:moveTo>
                        <a:cubicBezTo>
                          <a:pt x="46" y="1"/>
                          <a:pt x="0" y="29"/>
                          <a:pt x="0" y="80"/>
                        </a:cubicBezTo>
                        <a:cubicBezTo>
                          <a:pt x="0" y="149"/>
                          <a:pt x="42" y="218"/>
                          <a:pt x="97" y="259"/>
                        </a:cubicBezTo>
                        <a:cubicBezTo>
                          <a:pt x="112" y="270"/>
                          <a:pt x="128" y="275"/>
                          <a:pt x="144" y="275"/>
                        </a:cubicBezTo>
                        <a:cubicBezTo>
                          <a:pt x="185" y="275"/>
                          <a:pt x="224" y="240"/>
                          <a:pt x="234" y="190"/>
                        </a:cubicBezTo>
                        <a:cubicBezTo>
                          <a:pt x="234" y="121"/>
                          <a:pt x="193" y="53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58"/>
                  <p:cNvSpPr/>
                  <p:nvPr/>
                </p:nvSpPr>
                <p:spPr>
                  <a:xfrm>
                    <a:off x="-1824867" y="2389427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58"/>
                  <p:cNvSpPr/>
                  <p:nvPr/>
                </p:nvSpPr>
                <p:spPr>
                  <a:xfrm>
                    <a:off x="-1850351" y="2376718"/>
                    <a:ext cx="15555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5" extrusionOk="0">
                        <a:moveTo>
                          <a:pt x="91" y="0"/>
                        </a:moveTo>
                        <a:cubicBezTo>
                          <a:pt x="50" y="0"/>
                          <a:pt x="14" y="35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5" y="271"/>
                          <a:pt x="140" y="274"/>
                          <a:pt x="154" y="274"/>
                        </a:cubicBezTo>
                        <a:cubicBezTo>
                          <a:pt x="196" y="274"/>
                          <a:pt x="234" y="246"/>
                          <a:pt x="234" y="195"/>
                        </a:cubicBezTo>
                        <a:cubicBezTo>
                          <a:pt x="234" y="113"/>
                          <a:pt x="207" y="44"/>
                          <a:pt x="138" y="16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58"/>
                  <p:cNvSpPr/>
                  <p:nvPr/>
                </p:nvSpPr>
                <p:spPr>
                  <a:xfrm>
                    <a:off x="-1874908" y="2363943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89" y="1"/>
                        </a:moveTo>
                        <a:cubicBezTo>
                          <a:pt x="45" y="1"/>
                          <a:pt x="4" y="36"/>
                          <a:pt x="14" y="86"/>
                        </a:cubicBezTo>
                        <a:cubicBezTo>
                          <a:pt x="0" y="154"/>
                          <a:pt x="41" y="223"/>
                          <a:pt x="110" y="264"/>
                        </a:cubicBezTo>
                        <a:cubicBezTo>
                          <a:pt x="122" y="276"/>
                          <a:pt x="136" y="281"/>
                          <a:pt x="151" y="281"/>
                        </a:cubicBezTo>
                        <a:cubicBezTo>
                          <a:pt x="191" y="281"/>
                          <a:pt x="234" y="246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23" y="6"/>
                          <a:pt x="105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58"/>
                  <p:cNvSpPr/>
                  <p:nvPr/>
                </p:nvSpPr>
                <p:spPr>
                  <a:xfrm>
                    <a:off x="-1899465" y="2350837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7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28" y="229"/>
                          <a:pt x="96" y="270"/>
                        </a:cubicBezTo>
                        <a:cubicBezTo>
                          <a:pt x="111" y="281"/>
                          <a:pt x="128" y="286"/>
                          <a:pt x="143" y="286"/>
                        </a:cubicBezTo>
                        <a:cubicBezTo>
                          <a:pt x="184" y="286"/>
                          <a:pt x="220" y="251"/>
                          <a:pt x="220" y="201"/>
                        </a:cubicBezTo>
                        <a:cubicBezTo>
                          <a:pt x="234" y="119"/>
                          <a:pt x="192" y="50"/>
                          <a:pt x="124" y="9"/>
                        </a:cubicBezTo>
                        <a:cubicBezTo>
                          <a:pt x="112" y="3"/>
                          <a:pt x="100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58"/>
                  <p:cNvSpPr/>
                  <p:nvPr/>
                </p:nvSpPr>
                <p:spPr>
                  <a:xfrm>
                    <a:off x="-1924949" y="2338062"/>
                    <a:ext cx="15488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0" extrusionOk="0">
                        <a:moveTo>
                          <a:pt x="101" y="1"/>
                        </a:moveTo>
                        <a:cubicBezTo>
                          <a:pt x="56" y="1"/>
                          <a:pt x="14" y="38"/>
                          <a:pt x="14" y="92"/>
                        </a:cubicBezTo>
                        <a:cubicBezTo>
                          <a:pt x="0" y="161"/>
                          <a:pt x="41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5"/>
                          <a:pt x="234" y="202"/>
                        </a:cubicBezTo>
                        <a:cubicBezTo>
                          <a:pt x="234" y="119"/>
                          <a:pt x="206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58"/>
                  <p:cNvSpPr/>
                  <p:nvPr/>
                </p:nvSpPr>
                <p:spPr>
                  <a:xfrm>
                    <a:off x="-1949572" y="2325353"/>
                    <a:ext cx="16481" cy="1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79" extrusionOk="0">
                        <a:moveTo>
                          <a:pt x="101" y="0"/>
                        </a:moveTo>
                        <a:cubicBezTo>
                          <a:pt x="57" y="0"/>
                          <a:pt x="15" y="35"/>
                          <a:pt x="15" y="78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3" y="276"/>
                          <a:pt x="136" y="279"/>
                          <a:pt x="148" y="279"/>
                        </a:cubicBezTo>
                        <a:cubicBezTo>
                          <a:pt x="193" y="279"/>
                          <a:pt x="235" y="244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58"/>
                  <p:cNvSpPr/>
                  <p:nvPr/>
                </p:nvSpPr>
                <p:spPr>
                  <a:xfrm>
                    <a:off x="-1974130" y="2312115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10" y="288"/>
                          <a:pt x="126" y="292"/>
                          <a:pt x="140" y="292"/>
                        </a:cubicBezTo>
                        <a:cubicBezTo>
                          <a:pt x="187" y="292"/>
                          <a:pt x="231" y="250"/>
                          <a:pt x="221" y="209"/>
                        </a:cubicBezTo>
                        <a:cubicBezTo>
                          <a:pt x="235" y="126"/>
                          <a:pt x="193" y="58"/>
                          <a:pt x="138" y="16"/>
                        </a:cubicBezTo>
                        <a:cubicBezTo>
                          <a:pt x="119" y="5"/>
                          <a:pt x="100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58"/>
                  <p:cNvSpPr/>
                  <p:nvPr/>
                </p:nvSpPr>
                <p:spPr>
                  <a:xfrm>
                    <a:off x="-1998687" y="2299340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1" y="287"/>
                          <a:pt x="133" y="287"/>
                        </a:cubicBezTo>
                        <a:cubicBezTo>
                          <a:pt x="178" y="287"/>
                          <a:pt x="221" y="250"/>
                          <a:pt x="221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58"/>
                  <p:cNvSpPr/>
                  <p:nvPr/>
                </p:nvSpPr>
                <p:spPr>
                  <a:xfrm>
                    <a:off x="-2024171" y="2286631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91" y="0"/>
                        </a:moveTo>
                        <a:cubicBezTo>
                          <a:pt x="51" y="0"/>
                          <a:pt x="15" y="35"/>
                          <a:pt x="15" y="85"/>
                        </a:cubicBezTo>
                        <a:cubicBezTo>
                          <a:pt x="1" y="168"/>
                          <a:pt x="42" y="237"/>
                          <a:pt x="111" y="278"/>
                        </a:cubicBezTo>
                        <a:cubicBezTo>
                          <a:pt x="124" y="285"/>
                          <a:pt x="138" y="288"/>
                          <a:pt x="151" y="288"/>
                        </a:cubicBezTo>
                        <a:cubicBezTo>
                          <a:pt x="191" y="288"/>
                          <a:pt x="224" y="257"/>
                          <a:pt x="234" y="195"/>
                        </a:cubicBezTo>
                        <a:cubicBezTo>
                          <a:pt x="234" y="127"/>
                          <a:pt x="207" y="58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58"/>
                  <p:cNvSpPr/>
                  <p:nvPr/>
                </p:nvSpPr>
                <p:spPr>
                  <a:xfrm>
                    <a:off x="-2048728" y="2273856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5" y="1"/>
                        </a:moveTo>
                        <a:cubicBezTo>
                          <a:pt x="43" y="1"/>
                          <a:pt x="14" y="36"/>
                          <a:pt x="14" y="86"/>
                        </a:cubicBezTo>
                        <a:cubicBezTo>
                          <a:pt x="1" y="168"/>
                          <a:pt x="42" y="237"/>
                          <a:pt x="97" y="278"/>
                        </a:cubicBezTo>
                        <a:cubicBezTo>
                          <a:pt x="112" y="284"/>
                          <a:pt x="126" y="287"/>
                          <a:pt x="140" y="287"/>
                        </a:cubicBezTo>
                        <a:cubicBezTo>
                          <a:pt x="192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19" y="6"/>
                          <a:pt x="101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58"/>
                  <p:cNvSpPr/>
                  <p:nvPr/>
                </p:nvSpPr>
                <p:spPr>
                  <a:xfrm>
                    <a:off x="-2073285" y="226075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89" y="0"/>
                        </a:moveTo>
                        <a:cubicBezTo>
                          <a:pt x="48" y="0"/>
                          <a:pt x="11" y="37"/>
                          <a:pt x="0" y="91"/>
                        </a:cubicBezTo>
                        <a:cubicBezTo>
                          <a:pt x="0" y="160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89" y="294"/>
                          <a:pt x="220" y="263"/>
                          <a:pt x="220" y="201"/>
                        </a:cubicBezTo>
                        <a:cubicBezTo>
                          <a:pt x="234" y="133"/>
                          <a:pt x="193" y="50"/>
                          <a:pt x="124" y="9"/>
                        </a:cubicBezTo>
                        <a:cubicBezTo>
                          <a:pt x="112" y="3"/>
                          <a:pt x="101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58"/>
                  <p:cNvSpPr/>
                  <p:nvPr/>
                </p:nvSpPr>
                <p:spPr>
                  <a:xfrm>
                    <a:off x="-2098769" y="2247909"/>
                    <a:ext cx="15555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6" extrusionOk="0">
                        <a:moveTo>
                          <a:pt x="97" y="0"/>
                        </a:moveTo>
                        <a:cubicBezTo>
                          <a:pt x="58" y="0"/>
                          <a:pt x="25" y="31"/>
                          <a:pt x="14" y="93"/>
                        </a:cubicBezTo>
                        <a:cubicBezTo>
                          <a:pt x="1" y="162"/>
                          <a:pt x="42" y="244"/>
                          <a:pt x="111" y="285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34"/>
                          <a:pt x="207" y="52"/>
                          <a:pt x="138" y="10"/>
                        </a:cubicBezTo>
                        <a:cubicBezTo>
                          <a:pt x="124" y="4"/>
                          <a:pt x="111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58"/>
                  <p:cNvSpPr/>
                  <p:nvPr/>
                </p:nvSpPr>
                <p:spPr>
                  <a:xfrm>
                    <a:off x="-2123326" y="2235134"/>
                    <a:ext cx="15555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7" extrusionOk="0">
                        <a:moveTo>
                          <a:pt x="90" y="1"/>
                        </a:moveTo>
                        <a:cubicBezTo>
                          <a:pt x="45" y="1"/>
                          <a:pt x="14" y="32"/>
                          <a:pt x="14" y="93"/>
                        </a:cubicBezTo>
                        <a:cubicBezTo>
                          <a:pt x="0" y="162"/>
                          <a:pt x="42" y="245"/>
                          <a:pt x="110" y="286"/>
                        </a:cubicBezTo>
                        <a:cubicBezTo>
                          <a:pt x="124" y="293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58"/>
                  <p:cNvSpPr/>
                  <p:nvPr/>
                </p:nvSpPr>
                <p:spPr>
                  <a:xfrm>
                    <a:off x="-2147883" y="2222425"/>
                    <a:ext cx="15488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96" extrusionOk="0">
                        <a:moveTo>
                          <a:pt x="89" y="0"/>
                        </a:moveTo>
                        <a:cubicBezTo>
                          <a:pt x="44" y="0"/>
                          <a:pt x="11" y="31"/>
                          <a:pt x="0" y="93"/>
                        </a:cubicBezTo>
                        <a:cubicBezTo>
                          <a:pt x="0" y="162"/>
                          <a:pt x="28" y="244"/>
                          <a:pt x="96" y="285"/>
                        </a:cubicBezTo>
                        <a:cubicBezTo>
                          <a:pt x="114" y="292"/>
                          <a:pt x="130" y="296"/>
                          <a:pt x="145" y="296"/>
                        </a:cubicBezTo>
                        <a:cubicBezTo>
                          <a:pt x="189" y="296"/>
                          <a:pt x="220" y="265"/>
                          <a:pt x="220" y="203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1" y="4"/>
                          <a:pt x="104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58"/>
                  <p:cNvSpPr/>
                  <p:nvPr/>
                </p:nvSpPr>
                <p:spPr>
                  <a:xfrm>
                    <a:off x="-2173367" y="2209253"/>
                    <a:ext cx="16415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3" extrusionOk="0">
                        <a:moveTo>
                          <a:pt x="94" y="1"/>
                        </a:moveTo>
                        <a:cubicBezTo>
                          <a:pt x="56" y="1"/>
                          <a:pt x="24" y="39"/>
                          <a:pt x="14" y="100"/>
                        </a:cubicBezTo>
                        <a:cubicBezTo>
                          <a:pt x="0" y="168"/>
                          <a:pt x="42" y="251"/>
                          <a:pt x="110" y="292"/>
                        </a:cubicBezTo>
                        <a:cubicBezTo>
                          <a:pt x="124" y="299"/>
                          <a:pt x="138" y="302"/>
                          <a:pt x="151" y="302"/>
                        </a:cubicBezTo>
                        <a:cubicBezTo>
                          <a:pt x="190" y="302"/>
                          <a:pt x="22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8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58"/>
                  <p:cNvSpPr/>
                  <p:nvPr/>
                </p:nvSpPr>
                <p:spPr>
                  <a:xfrm>
                    <a:off x="-2197924" y="2196544"/>
                    <a:ext cx="15488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2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68"/>
                          <a:pt x="41" y="250"/>
                          <a:pt x="96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2" y="5"/>
                          <a:pt x="106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58"/>
                  <p:cNvSpPr/>
                  <p:nvPr/>
                </p:nvSpPr>
                <p:spPr>
                  <a:xfrm>
                    <a:off x="-2222481" y="2183372"/>
                    <a:ext cx="16415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9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8"/>
                          <a:pt x="234" y="216"/>
                        </a:cubicBezTo>
                        <a:cubicBezTo>
                          <a:pt x="247" y="133"/>
                          <a:pt x="206" y="51"/>
                          <a:pt x="137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58"/>
                  <p:cNvSpPr/>
                  <p:nvPr/>
                </p:nvSpPr>
                <p:spPr>
                  <a:xfrm>
                    <a:off x="-2247965" y="2170663"/>
                    <a:ext cx="16415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8" extrusionOk="0">
                        <a:moveTo>
                          <a:pt x="104" y="1"/>
                        </a:moveTo>
                        <a:cubicBezTo>
                          <a:pt x="61" y="1"/>
                          <a:pt x="25" y="40"/>
                          <a:pt x="14" y="105"/>
                        </a:cubicBezTo>
                        <a:cubicBezTo>
                          <a:pt x="0" y="174"/>
                          <a:pt x="41" y="256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7"/>
                          <a:pt x="234" y="215"/>
                        </a:cubicBezTo>
                        <a:cubicBezTo>
                          <a:pt x="248" y="133"/>
                          <a:pt x="206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58"/>
                  <p:cNvSpPr/>
                  <p:nvPr/>
                </p:nvSpPr>
                <p:spPr>
                  <a:xfrm>
                    <a:off x="-2272589" y="2157822"/>
                    <a:ext cx="16481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10" extrusionOk="0">
                        <a:moveTo>
                          <a:pt x="98" y="0"/>
                        </a:moveTo>
                        <a:cubicBezTo>
                          <a:pt x="59" y="0"/>
                          <a:pt x="25" y="31"/>
                          <a:pt x="15" y="93"/>
                        </a:cubicBezTo>
                        <a:cubicBezTo>
                          <a:pt x="1" y="176"/>
                          <a:pt x="42" y="244"/>
                          <a:pt x="111" y="299"/>
                        </a:cubicBezTo>
                        <a:cubicBezTo>
                          <a:pt x="124" y="306"/>
                          <a:pt x="138" y="309"/>
                          <a:pt x="150" y="309"/>
                        </a:cubicBezTo>
                        <a:cubicBezTo>
                          <a:pt x="190" y="309"/>
                          <a:pt x="224" y="276"/>
                          <a:pt x="235" y="203"/>
                        </a:cubicBezTo>
                        <a:cubicBezTo>
                          <a:pt x="248" y="134"/>
                          <a:pt x="207" y="52"/>
                          <a:pt x="138" y="11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58"/>
                  <p:cNvSpPr/>
                  <p:nvPr/>
                </p:nvSpPr>
                <p:spPr>
                  <a:xfrm>
                    <a:off x="-2297146" y="2144650"/>
                    <a:ext cx="15555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6" extrusionOk="0">
                        <a:moveTo>
                          <a:pt x="87" y="1"/>
                        </a:moveTo>
                        <a:cubicBezTo>
                          <a:pt x="44" y="1"/>
                          <a:pt x="15" y="39"/>
                          <a:pt x="15" y="100"/>
                        </a:cubicBezTo>
                        <a:cubicBezTo>
                          <a:pt x="1" y="182"/>
                          <a:pt x="28" y="251"/>
                          <a:pt x="97" y="306"/>
                        </a:cubicBezTo>
                        <a:cubicBezTo>
                          <a:pt x="114" y="312"/>
                          <a:pt x="130" y="316"/>
                          <a:pt x="144" y="316"/>
                        </a:cubicBezTo>
                        <a:cubicBezTo>
                          <a:pt x="190" y="316"/>
                          <a:pt x="224" y="282"/>
                          <a:pt x="234" y="210"/>
                        </a:cubicBezTo>
                        <a:cubicBezTo>
                          <a:pt x="234" y="141"/>
                          <a:pt x="207" y="58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58"/>
                  <p:cNvSpPr/>
                  <p:nvPr/>
                </p:nvSpPr>
                <p:spPr>
                  <a:xfrm>
                    <a:off x="-2321703" y="2131941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81" y="0"/>
                        </a:moveTo>
                        <a:cubicBezTo>
                          <a:pt x="43" y="0"/>
                          <a:pt x="11" y="39"/>
                          <a:pt x="1" y="99"/>
                        </a:cubicBezTo>
                        <a:cubicBezTo>
                          <a:pt x="1" y="182"/>
                          <a:pt x="28" y="250"/>
                          <a:pt x="97" y="305"/>
                        </a:cubicBezTo>
                        <a:cubicBezTo>
                          <a:pt x="111" y="311"/>
                          <a:pt x="125" y="314"/>
                          <a:pt x="138" y="314"/>
                        </a:cubicBezTo>
                        <a:cubicBezTo>
                          <a:pt x="186" y="314"/>
                          <a:pt x="221" y="274"/>
                          <a:pt x="221" y="209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10" y="6"/>
                          <a:pt x="95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58"/>
                  <p:cNvSpPr/>
                  <p:nvPr/>
                </p:nvSpPr>
                <p:spPr>
                  <a:xfrm>
                    <a:off x="-2347187" y="2119232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4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1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4" y="209"/>
                        </a:cubicBezTo>
                        <a:cubicBezTo>
                          <a:pt x="234" y="126"/>
                          <a:pt x="207" y="57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58"/>
                  <p:cNvSpPr/>
                  <p:nvPr/>
                </p:nvSpPr>
                <p:spPr>
                  <a:xfrm>
                    <a:off x="-2371744" y="2106060"/>
                    <a:ext cx="15555" cy="21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22" extrusionOk="0">
                        <a:moveTo>
                          <a:pt x="103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1" y="188"/>
                          <a:pt x="42" y="256"/>
                          <a:pt x="97" y="311"/>
                        </a:cubicBezTo>
                        <a:cubicBezTo>
                          <a:pt x="113" y="318"/>
                          <a:pt x="129" y="322"/>
                          <a:pt x="144" y="322"/>
                        </a:cubicBezTo>
                        <a:cubicBezTo>
                          <a:pt x="190" y="322"/>
                          <a:pt x="224" y="288"/>
                          <a:pt x="234" y="215"/>
                        </a:cubicBezTo>
                        <a:cubicBezTo>
                          <a:pt x="234" y="133"/>
                          <a:pt x="207" y="64"/>
                          <a:pt x="138" y="9"/>
                        </a:cubicBezTo>
                        <a:cubicBezTo>
                          <a:pt x="127" y="3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58"/>
                  <p:cNvSpPr/>
                  <p:nvPr/>
                </p:nvSpPr>
                <p:spPr>
                  <a:xfrm>
                    <a:off x="-2396301" y="2093351"/>
                    <a:ext cx="1555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20" extrusionOk="0">
                        <a:moveTo>
                          <a:pt x="97" y="0"/>
                        </a:moveTo>
                        <a:cubicBezTo>
                          <a:pt x="48" y="0"/>
                          <a:pt x="11" y="40"/>
                          <a:pt x="0" y="105"/>
                        </a:cubicBezTo>
                        <a:cubicBezTo>
                          <a:pt x="0" y="174"/>
                          <a:pt x="28" y="256"/>
                          <a:pt x="97" y="311"/>
                        </a:cubicBezTo>
                        <a:cubicBezTo>
                          <a:pt x="111" y="317"/>
                          <a:pt x="125" y="319"/>
                          <a:pt x="137" y="319"/>
                        </a:cubicBezTo>
                        <a:cubicBezTo>
                          <a:pt x="186" y="319"/>
                          <a:pt x="220" y="280"/>
                          <a:pt x="220" y="215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58"/>
                  <p:cNvSpPr/>
                  <p:nvPr/>
                </p:nvSpPr>
                <p:spPr>
                  <a:xfrm>
                    <a:off x="-2421785" y="2080576"/>
                    <a:ext cx="16415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1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1" y="174"/>
                          <a:pt x="42" y="257"/>
                          <a:pt x="110" y="312"/>
                        </a:cubicBezTo>
                        <a:cubicBezTo>
                          <a:pt x="122" y="317"/>
                          <a:pt x="133" y="320"/>
                          <a:pt x="145" y="320"/>
                        </a:cubicBezTo>
                        <a:cubicBezTo>
                          <a:pt x="187" y="320"/>
                          <a:pt x="223" y="281"/>
                          <a:pt x="234" y="215"/>
                        </a:cubicBezTo>
                        <a:cubicBezTo>
                          <a:pt x="248" y="133"/>
                          <a:pt x="207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58"/>
                  <p:cNvSpPr/>
                  <p:nvPr/>
                </p:nvSpPr>
                <p:spPr>
                  <a:xfrm>
                    <a:off x="-1679311" y="2497650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6" y="1"/>
                        </a:moveTo>
                        <a:cubicBezTo>
                          <a:pt x="36" y="1"/>
                          <a:pt x="1" y="33"/>
                          <a:pt x="1" y="73"/>
                        </a:cubicBezTo>
                        <a:cubicBezTo>
                          <a:pt x="1" y="155"/>
                          <a:pt x="28" y="210"/>
                          <a:pt x="97" y="251"/>
                        </a:cubicBezTo>
                        <a:cubicBezTo>
                          <a:pt x="111" y="259"/>
                          <a:pt x="126" y="262"/>
                          <a:pt x="141" y="262"/>
                        </a:cubicBezTo>
                        <a:cubicBezTo>
                          <a:pt x="183" y="262"/>
                          <a:pt x="221" y="234"/>
                          <a:pt x="221" y="183"/>
                        </a:cubicBezTo>
                        <a:cubicBezTo>
                          <a:pt x="221" y="114"/>
                          <a:pt x="179" y="45"/>
                          <a:pt x="124" y="18"/>
                        </a:cubicBezTo>
                        <a:cubicBezTo>
                          <a:pt x="109" y="6"/>
                          <a:pt x="92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58"/>
                  <p:cNvSpPr/>
                  <p:nvPr/>
                </p:nvSpPr>
                <p:spPr>
                  <a:xfrm>
                    <a:off x="-1704795" y="2484941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1" y="1"/>
                        </a:moveTo>
                        <a:cubicBezTo>
                          <a:pt x="51" y="1"/>
                          <a:pt x="15" y="36"/>
                          <a:pt x="15" y="86"/>
                        </a:cubicBezTo>
                        <a:cubicBezTo>
                          <a:pt x="1" y="155"/>
                          <a:pt x="42" y="210"/>
                          <a:pt x="111" y="251"/>
                        </a:cubicBezTo>
                        <a:cubicBezTo>
                          <a:pt x="122" y="262"/>
                          <a:pt x="137" y="267"/>
                          <a:pt x="152" y="267"/>
                        </a:cubicBezTo>
                        <a:cubicBezTo>
                          <a:pt x="191" y="267"/>
                          <a:pt x="234" y="232"/>
                          <a:pt x="234" y="182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58"/>
                  <p:cNvSpPr/>
                  <p:nvPr/>
                </p:nvSpPr>
                <p:spPr>
                  <a:xfrm>
                    <a:off x="-1729352" y="247223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78" y="0"/>
                        </a:moveTo>
                        <a:cubicBezTo>
                          <a:pt x="37" y="0"/>
                          <a:pt x="1" y="36"/>
                          <a:pt x="1" y="86"/>
                        </a:cubicBezTo>
                        <a:cubicBezTo>
                          <a:pt x="1" y="154"/>
                          <a:pt x="42" y="223"/>
                          <a:pt x="97" y="251"/>
                        </a:cubicBezTo>
                        <a:cubicBezTo>
                          <a:pt x="112" y="262"/>
                          <a:pt x="129" y="267"/>
                          <a:pt x="145" y="267"/>
                        </a:cubicBezTo>
                        <a:cubicBezTo>
                          <a:pt x="185" y="267"/>
                          <a:pt x="221" y="235"/>
                          <a:pt x="221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58"/>
                  <p:cNvSpPr/>
                  <p:nvPr/>
                </p:nvSpPr>
                <p:spPr>
                  <a:xfrm>
                    <a:off x="-1753909" y="2459457"/>
                    <a:ext cx="14628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8" extrusionOk="0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28" y="224"/>
                          <a:pt x="97" y="251"/>
                        </a:cubicBezTo>
                        <a:cubicBezTo>
                          <a:pt x="112" y="263"/>
                          <a:pt x="129" y="268"/>
                          <a:pt x="145" y="268"/>
                        </a:cubicBezTo>
                        <a:cubicBezTo>
                          <a:pt x="185" y="268"/>
                          <a:pt x="220" y="235"/>
                          <a:pt x="220" y="196"/>
                        </a:cubicBezTo>
                        <a:cubicBezTo>
                          <a:pt x="220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58"/>
                  <p:cNvSpPr/>
                  <p:nvPr/>
                </p:nvSpPr>
                <p:spPr>
                  <a:xfrm>
                    <a:off x="-1779393" y="2447146"/>
                    <a:ext cx="15555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5" extrusionOk="0">
                        <a:moveTo>
                          <a:pt x="94" y="0"/>
                        </a:moveTo>
                        <a:cubicBezTo>
                          <a:pt x="52" y="0"/>
                          <a:pt x="14" y="29"/>
                          <a:pt x="14" y="80"/>
                        </a:cubicBezTo>
                        <a:cubicBezTo>
                          <a:pt x="1" y="148"/>
                          <a:pt x="42" y="217"/>
                          <a:pt x="111" y="258"/>
                        </a:cubicBezTo>
                        <a:cubicBezTo>
                          <a:pt x="122" y="270"/>
                          <a:pt x="136" y="275"/>
                          <a:pt x="151" y="275"/>
                        </a:cubicBezTo>
                        <a:cubicBezTo>
                          <a:pt x="191" y="275"/>
                          <a:pt x="234" y="239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58"/>
                  <p:cNvSpPr/>
                  <p:nvPr/>
                </p:nvSpPr>
                <p:spPr>
                  <a:xfrm>
                    <a:off x="-1803950" y="2434503"/>
                    <a:ext cx="15555" cy="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4" extrusionOk="0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61"/>
                          <a:pt x="42" y="229"/>
                          <a:pt x="97" y="257"/>
                        </a:cubicBezTo>
                        <a:cubicBezTo>
                          <a:pt x="112" y="268"/>
                          <a:pt x="128" y="273"/>
                          <a:pt x="143" y="273"/>
                        </a:cubicBezTo>
                        <a:cubicBezTo>
                          <a:pt x="184" y="273"/>
                          <a:pt x="220" y="238"/>
                          <a:pt x="220" y="188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58"/>
                  <p:cNvSpPr/>
                  <p:nvPr/>
                </p:nvSpPr>
                <p:spPr>
                  <a:xfrm>
                    <a:off x="-1828508" y="2422589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6" y="258"/>
                        </a:cubicBezTo>
                        <a:cubicBezTo>
                          <a:pt x="109" y="264"/>
                          <a:pt x="121" y="267"/>
                          <a:pt x="134" y="267"/>
                        </a:cubicBezTo>
                        <a:cubicBezTo>
                          <a:pt x="178" y="267"/>
                          <a:pt x="220" y="232"/>
                          <a:pt x="220" y="189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58"/>
                  <p:cNvSpPr/>
                  <p:nvPr/>
                </p:nvSpPr>
                <p:spPr>
                  <a:xfrm>
                    <a:off x="-1853991" y="2409417"/>
                    <a:ext cx="15555" cy="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4" extrusionOk="0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55"/>
                          <a:pt x="42" y="224"/>
                          <a:pt x="110" y="265"/>
                        </a:cubicBezTo>
                        <a:cubicBezTo>
                          <a:pt x="119" y="271"/>
                          <a:pt x="130" y="274"/>
                          <a:pt x="142" y="274"/>
                        </a:cubicBezTo>
                        <a:cubicBezTo>
                          <a:pt x="184" y="274"/>
                          <a:pt x="234" y="239"/>
                          <a:pt x="234" y="196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58"/>
                  <p:cNvSpPr/>
                  <p:nvPr/>
                </p:nvSpPr>
                <p:spPr>
                  <a:xfrm>
                    <a:off x="-1878549" y="2396708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41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58"/>
                  <p:cNvSpPr/>
                  <p:nvPr/>
                </p:nvSpPr>
                <p:spPr>
                  <a:xfrm>
                    <a:off x="-1903106" y="2383933"/>
                    <a:ext cx="15488" cy="18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2" extrusionOk="0">
                        <a:moveTo>
                          <a:pt x="77" y="1"/>
                        </a:moveTo>
                        <a:cubicBezTo>
                          <a:pt x="36" y="1"/>
                          <a:pt x="0" y="36"/>
                          <a:pt x="0" y="86"/>
                        </a:cubicBezTo>
                        <a:cubicBezTo>
                          <a:pt x="0" y="155"/>
                          <a:pt x="28" y="237"/>
                          <a:pt x="96" y="265"/>
                        </a:cubicBezTo>
                        <a:cubicBezTo>
                          <a:pt x="111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6"/>
                          <a:pt x="220" y="196"/>
                        </a:cubicBezTo>
                        <a:cubicBezTo>
                          <a:pt x="234" y="127"/>
                          <a:pt x="192" y="59"/>
                          <a:pt x="124" y="17"/>
                        </a:cubicBezTo>
                        <a:cubicBezTo>
                          <a:pt x="109" y="6"/>
                          <a:pt x="92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58"/>
                  <p:cNvSpPr/>
                  <p:nvPr/>
                </p:nvSpPr>
                <p:spPr>
                  <a:xfrm>
                    <a:off x="-1928590" y="2371224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110" y="278"/>
                        </a:cubicBezTo>
                        <a:cubicBezTo>
                          <a:pt x="122" y="284"/>
                          <a:pt x="134" y="287"/>
                          <a:pt x="146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22" y="6"/>
                          <a:pt x="106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58"/>
                  <p:cNvSpPr/>
                  <p:nvPr/>
                </p:nvSpPr>
                <p:spPr>
                  <a:xfrm>
                    <a:off x="-1953213" y="2358515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09" y="284"/>
                          <a:pt x="122" y="286"/>
                          <a:pt x="134" y="286"/>
                        </a:cubicBezTo>
                        <a:cubicBezTo>
                          <a:pt x="179" y="286"/>
                          <a:pt x="221" y="252"/>
                          <a:pt x="221" y="209"/>
                        </a:cubicBezTo>
                        <a:cubicBezTo>
                          <a:pt x="235" y="127"/>
                          <a:pt x="193" y="58"/>
                          <a:pt x="138" y="17"/>
                        </a:cubicBezTo>
                        <a:cubicBezTo>
                          <a:pt x="120" y="5"/>
                          <a:pt x="101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58"/>
                  <p:cNvSpPr/>
                  <p:nvPr/>
                </p:nvSpPr>
                <p:spPr>
                  <a:xfrm>
                    <a:off x="-1978631" y="2346270"/>
                    <a:ext cx="1641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0" extrusionOk="0">
                        <a:moveTo>
                          <a:pt x="101" y="0"/>
                        </a:moveTo>
                        <a:cubicBezTo>
                          <a:pt x="56" y="0"/>
                          <a:pt x="14" y="38"/>
                          <a:pt x="14" y="92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2" y="276"/>
                          <a:pt x="135" y="279"/>
                          <a:pt x="147" y="279"/>
                        </a:cubicBezTo>
                        <a:cubicBezTo>
                          <a:pt x="192" y="279"/>
                          <a:pt x="234" y="244"/>
                          <a:pt x="234" y="202"/>
                        </a:cubicBezTo>
                        <a:cubicBezTo>
                          <a:pt x="248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58"/>
                  <p:cNvSpPr/>
                  <p:nvPr/>
                </p:nvSpPr>
                <p:spPr>
                  <a:xfrm>
                    <a:off x="-2003254" y="2333561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101" y="0"/>
                        </a:moveTo>
                        <a:cubicBezTo>
                          <a:pt x="53" y="0"/>
                          <a:pt x="4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6" y="281"/>
                          <a:pt x="141" y="286"/>
                          <a:pt x="155" y="286"/>
                        </a:cubicBezTo>
                        <a:cubicBezTo>
                          <a:pt x="193" y="286"/>
                          <a:pt x="225" y="251"/>
                          <a:pt x="235" y="201"/>
                        </a:cubicBezTo>
                        <a:cubicBezTo>
                          <a:pt x="235" y="119"/>
                          <a:pt x="207" y="50"/>
                          <a:pt x="138" y="9"/>
                        </a:cubicBezTo>
                        <a:cubicBezTo>
                          <a:pt x="127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58"/>
                  <p:cNvSpPr/>
                  <p:nvPr/>
                </p:nvSpPr>
                <p:spPr>
                  <a:xfrm>
                    <a:off x="-2027811" y="2320786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96" y="1"/>
                        </a:moveTo>
                        <a:cubicBezTo>
                          <a:pt x="48" y="1"/>
                          <a:pt x="12" y="38"/>
                          <a:pt x="1" y="92"/>
                        </a:cubicBezTo>
                        <a:cubicBezTo>
                          <a:pt x="1" y="160"/>
                          <a:pt x="28" y="243"/>
                          <a:pt x="97" y="284"/>
                        </a:cubicBezTo>
                        <a:cubicBezTo>
                          <a:pt x="109" y="290"/>
                          <a:pt x="122" y="293"/>
                          <a:pt x="135" y="293"/>
                        </a:cubicBezTo>
                        <a:cubicBezTo>
                          <a:pt x="183" y="293"/>
                          <a:pt x="232" y="256"/>
                          <a:pt x="221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4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58"/>
                  <p:cNvSpPr/>
                  <p:nvPr/>
                </p:nvSpPr>
                <p:spPr>
                  <a:xfrm>
                    <a:off x="-2053295" y="2308077"/>
                    <a:ext cx="16481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85" extrusionOk="0">
                        <a:moveTo>
                          <a:pt x="103" y="0"/>
                        </a:moveTo>
                        <a:cubicBezTo>
                          <a:pt x="62" y="0"/>
                          <a:pt x="25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4" y="280"/>
                          <a:pt x="138" y="284"/>
                          <a:pt x="152" y="284"/>
                        </a:cubicBezTo>
                        <a:cubicBezTo>
                          <a:pt x="195" y="284"/>
                          <a:pt x="235" y="243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7" y="3"/>
                          <a:pt x="115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58"/>
                  <p:cNvSpPr/>
                  <p:nvPr/>
                </p:nvSpPr>
                <p:spPr>
                  <a:xfrm>
                    <a:off x="-2077852" y="2295302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3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58"/>
                  <p:cNvSpPr/>
                  <p:nvPr/>
                </p:nvSpPr>
                <p:spPr>
                  <a:xfrm>
                    <a:off x="-2102409" y="228299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80" y="0"/>
                        </a:moveTo>
                        <a:cubicBezTo>
                          <a:pt x="42" y="0"/>
                          <a:pt x="11" y="35"/>
                          <a:pt x="1" y="85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6" y="289"/>
                          <a:pt x="134" y="294"/>
                          <a:pt x="150" y="294"/>
                        </a:cubicBezTo>
                        <a:cubicBezTo>
                          <a:pt x="192" y="294"/>
                          <a:pt x="220" y="259"/>
                          <a:pt x="220" y="209"/>
                        </a:cubicBezTo>
                        <a:cubicBezTo>
                          <a:pt x="234" y="127"/>
                          <a:pt x="193" y="44"/>
                          <a:pt x="124" y="17"/>
                        </a:cubicBezTo>
                        <a:cubicBezTo>
                          <a:pt x="109" y="5"/>
                          <a:pt x="94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58"/>
                  <p:cNvSpPr/>
                  <p:nvPr/>
                </p:nvSpPr>
                <p:spPr>
                  <a:xfrm>
                    <a:off x="-2127893" y="2270215"/>
                    <a:ext cx="16481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3" extrusionOk="0">
                        <a:moveTo>
                          <a:pt x="95" y="1"/>
                        </a:moveTo>
                        <a:cubicBezTo>
                          <a:pt x="57" y="1"/>
                          <a:pt x="24" y="39"/>
                          <a:pt x="14" y="100"/>
                        </a:cubicBezTo>
                        <a:cubicBezTo>
                          <a:pt x="1" y="168"/>
                          <a:pt x="42" y="251"/>
                          <a:pt x="111" y="292"/>
                        </a:cubicBezTo>
                        <a:cubicBezTo>
                          <a:pt x="124" y="299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58"/>
                  <p:cNvSpPr/>
                  <p:nvPr/>
                </p:nvSpPr>
                <p:spPr>
                  <a:xfrm>
                    <a:off x="-2152450" y="2257904"/>
                    <a:ext cx="15555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6" extrusionOk="0">
                        <a:moveTo>
                          <a:pt x="95" y="0"/>
                        </a:moveTo>
                        <a:cubicBezTo>
                          <a:pt x="53" y="0"/>
                          <a:pt x="14" y="31"/>
                          <a:pt x="14" y="93"/>
                        </a:cubicBezTo>
                        <a:cubicBezTo>
                          <a:pt x="0" y="162"/>
                          <a:pt x="42" y="244"/>
                          <a:pt x="110" y="286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4" y="4"/>
                          <a:pt x="110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58"/>
                  <p:cNvSpPr/>
                  <p:nvPr/>
                </p:nvSpPr>
                <p:spPr>
                  <a:xfrm>
                    <a:off x="-2177008" y="2245129"/>
                    <a:ext cx="16415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97" extrusionOk="0">
                        <a:moveTo>
                          <a:pt x="89" y="1"/>
                        </a:moveTo>
                        <a:cubicBezTo>
                          <a:pt x="45" y="1"/>
                          <a:pt x="14" y="32"/>
                          <a:pt x="14" y="94"/>
                        </a:cubicBezTo>
                        <a:cubicBezTo>
                          <a:pt x="0" y="176"/>
                          <a:pt x="42" y="245"/>
                          <a:pt x="110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5" y="296"/>
                          <a:pt x="234" y="266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58"/>
                  <p:cNvSpPr/>
                  <p:nvPr/>
                </p:nvSpPr>
                <p:spPr>
                  <a:xfrm>
                    <a:off x="-2202491" y="2232552"/>
                    <a:ext cx="16415" cy="19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0" extrusionOk="0">
                        <a:moveTo>
                          <a:pt x="103" y="0"/>
                        </a:moveTo>
                        <a:cubicBezTo>
                          <a:pt x="61" y="0"/>
                          <a:pt x="25" y="37"/>
                          <a:pt x="14" y="91"/>
                        </a:cubicBezTo>
                        <a:cubicBezTo>
                          <a:pt x="0" y="174"/>
                          <a:pt x="42" y="242"/>
                          <a:pt x="110" y="284"/>
                        </a:cubicBezTo>
                        <a:cubicBezTo>
                          <a:pt x="125" y="295"/>
                          <a:pt x="141" y="300"/>
                          <a:pt x="156" y="300"/>
                        </a:cubicBezTo>
                        <a:cubicBezTo>
                          <a:pt x="197" y="300"/>
                          <a:pt x="234" y="262"/>
                          <a:pt x="234" y="201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58"/>
                  <p:cNvSpPr/>
                  <p:nvPr/>
                </p:nvSpPr>
                <p:spPr>
                  <a:xfrm>
                    <a:off x="-2227049" y="2219777"/>
                    <a:ext cx="15488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9" extrusionOk="0">
                        <a:moveTo>
                          <a:pt x="101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4" y="305"/>
                          <a:pt x="137" y="308"/>
                          <a:pt x="150" y="308"/>
                        </a:cubicBezTo>
                        <a:cubicBezTo>
                          <a:pt x="189" y="308"/>
                          <a:pt x="224" y="275"/>
                          <a:pt x="234" y="202"/>
                        </a:cubicBezTo>
                        <a:cubicBezTo>
                          <a:pt x="234" y="133"/>
                          <a:pt x="206" y="51"/>
                          <a:pt x="138" y="9"/>
                        </a:cubicBezTo>
                        <a:cubicBezTo>
                          <a:pt x="126" y="3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58"/>
                  <p:cNvSpPr/>
                  <p:nvPr/>
                </p:nvSpPr>
                <p:spPr>
                  <a:xfrm>
                    <a:off x="-2251606" y="2207069"/>
                    <a:ext cx="15488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8" extrusionOk="0">
                        <a:moveTo>
                          <a:pt x="96" y="0"/>
                        </a:moveTo>
                        <a:cubicBezTo>
                          <a:pt x="47" y="0"/>
                          <a:pt x="11" y="37"/>
                          <a:pt x="0" y="91"/>
                        </a:cubicBezTo>
                        <a:cubicBezTo>
                          <a:pt x="0" y="174"/>
                          <a:pt x="28" y="256"/>
                          <a:pt x="96" y="298"/>
                        </a:cubicBezTo>
                        <a:cubicBezTo>
                          <a:pt x="114" y="304"/>
                          <a:pt x="130" y="308"/>
                          <a:pt x="145" y="308"/>
                        </a:cubicBezTo>
                        <a:cubicBezTo>
                          <a:pt x="190" y="308"/>
                          <a:pt x="223" y="277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58"/>
                  <p:cNvSpPr/>
                  <p:nvPr/>
                </p:nvSpPr>
                <p:spPr>
                  <a:xfrm>
                    <a:off x="-2277090" y="2194294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2" y="304"/>
                          <a:pt x="134" y="307"/>
                          <a:pt x="147" y="307"/>
                        </a:cubicBezTo>
                        <a:cubicBezTo>
                          <a:pt x="191" y="307"/>
                          <a:pt x="234" y="270"/>
                          <a:pt x="234" y="216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58"/>
                  <p:cNvSpPr/>
                  <p:nvPr/>
                </p:nvSpPr>
                <p:spPr>
                  <a:xfrm>
                    <a:off x="-2301647" y="2181982"/>
                    <a:ext cx="15488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16" extrusionOk="0">
                        <a:moveTo>
                          <a:pt x="92" y="1"/>
                        </a:moveTo>
                        <a:cubicBezTo>
                          <a:pt x="51" y="1"/>
                          <a:pt x="14" y="39"/>
                          <a:pt x="14" y="99"/>
                        </a:cubicBezTo>
                        <a:cubicBezTo>
                          <a:pt x="0" y="182"/>
                          <a:pt x="28" y="250"/>
                          <a:pt x="96" y="305"/>
                        </a:cubicBezTo>
                        <a:cubicBezTo>
                          <a:pt x="113" y="312"/>
                          <a:pt x="129" y="316"/>
                          <a:pt x="143" y="316"/>
                        </a:cubicBezTo>
                        <a:cubicBezTo>
                          <a:pt x="189" y="316"/>
                          <a:pt x="223" y="282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3" y="6"/>
                          <a:pt x="107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58"/>
                  <p:cNvSpPr/>
                  <p:nvPr/>
                </p:nvSpPr>
                <p:spPr>
                  <a:xfrm>
                    <a:off x="-2326270" y="2169273"/>
                    <a:ext cx="15555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6" extrusionOk="0">
                        <a:moveTo>
                          <a:pt x="87" y="0"/>
                        </a:moveTo>
                        <a:cubicBezTo>
                          <a:pt x="43" y="0"/>
                          <a:pt x="11" y="38"/>
                          <a:pt x="1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4" y="312"/>
                          <a:pt x="130" y="315"/>
                          <a:pt x="144" y="315"/>
                        </a:cubicBezTo>
                        <a:cubicBezTo>
                          <a:pt x="190" y="315"/>
                          <a:pt x="224" y="282"/>
                          <a:pt x="235" y="209"/>
                        </a:cubicBezTo>
                        <a:cubicBezTo>
                          <a:pt x="235" y="126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58"/>
                  <p:cNvSpPr/>
                  <p:nvPr/>
                </p:nvSpPr>
                <p:spPr>
                  <a:xfrm>
                    <a:off x="-2351754" y="2156498"/>
                    <a:ext cx="16481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14" extrusionOk="0">
                        <a:moveTo>
                          <a:pt x="95" y="1"/>
                        </a:moveTo>
                        <a:cubicBezTo>
                          <a:pt x="57" y="1"/>
                          <a:pt x="25" y="39"/>
                          <a:pt x="15" y="99"/>
                        </a:cubicBezTo>
                        <a:cubicBezTo>
                          <a:pt x="1" y="182"/>
                          <a:pt x="42" y="264"/>
                          <a:pt x="111" y="306"/>
                        </a:cubicBezTo>
                        <a:cubicBezTo>
                          <a:pt x="122" y="311"/>
                          <a:pt x="135" y="314"/>
                          <a:pt x="146" y="314"/>
                        </a:cubicBezTo>
                        <a:cubicBezTo>
                          <a:pt x="192" y="314"/>
                          <a:pt x="235" y="275"/>
                          <a:pt x="235" y="209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4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58"/>
                  <p:cNvSpPr/>
                  <p:nvPr/>
                </p:nvSpPr>
                <p:spPr>
                  <a:xfrm>
                    <a:off x="-2376311" y="2144186"/>
                    <a:ext cx="16481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8" extrusionOk="0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75"/>
                          <a:pt x="42" y="258"/>
                          <a:pt x="111" y="299"/>
                        </a:cubicBezTo>
                        <a:cubicBezTo>
                          <a:pt x="122" y="305"/>
                          <a:pt x="134" y="308"/>
                          <a:pt x="145" y="308"/>
                        </a:cubicBezTo>
                        <a:cubicBezTo>
                          <a:pt x="187" y="308"/>
                          <a:pt x="224" y="268"/>
                          <a:pt x="235" y="203"/>
                        </a:cubicBezTo>
                        <a:cubicBezTo>
                          <a:pt x="248" y="134"/>
                          <a:pt x="207" y="52"/>
                          <a:pt x="138" y="10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58"/>
                  <p:cNvSpPr/>
                  <p:nvPr/>
                </p:nvSpPr>
                <p:spPr>
                  <a:xfrm>
                    <a:off x="-2400868" y="2131544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1" y="174"/>
                          <a:pt x="28" y="256"/>
                          <a:pt x="97" y="298"/>
                        </a:cubicBezTo>
                        <a:cubicBezTo>
                          <a:pt x="115" y="309"/>
                          <a:pt x="133" y="314"/>
                          <a:pt x="149" y="314"/>
                        </a:cubicBezTo>
                        <a:cubicBezTo>
                          <a:pt x="192" y="314"/>
                          <a:pt x="224" y="276"/>
                          <a:pt x="234" y="215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58"/>
                  <p:cNvSpPr/>
                  <p:nvPr/>
                </p:nvSpPr>
                <p:spPr>
                  <a:xfrm>
                    <a:off x="-2426352" y="2118769"/>
                    <a:ext cx="16481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21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5" y="106"/>
                        </a:cubicBezTo>
                        <a:cubicBezTo>
                          <a:pt x="1" y="188"/>
                          <a:pt x="42" y="257"/>
                          <a:pt x="111" y="312"/>
                        </a:cubicBezTo>
                        <a:cubicBezTo>
                          <a:pt x="122" y="318"/>
                          <a:pt x="134" y="320"/>
                          <a:pt x="146" y="320"/>
                        </a:cubicBezTo>
                        <a:cubicBezTo>
                          <a:pt x="191" y="320"/>
                          <a:pt x="234" y="281"/>
                          <a:pt x="234" y="216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58"/>
                  <p:cNvSpPr/>
                  <p:nvPr/>
                </p:nvSpPr>
                <p:spPr>
                  <a:xfrm>
                    <a:off x="-1682952" y="2528628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6" y="0"/>
                        </a:moveTo>
                        <a:cubicBezTo>
                          <a:pt x="36" y="0"/>
                          <a:pt x="1" y="33"/>
                          <a:pt x="1" y="72"/>
                        </a:cubicBezTo>
                        <a:cubicBezTo>
                          <a:pt x="1" y="141"/>
                          <a:pt x="28" y="210"/>
                          <a:pt x="97" y="251"/>
                        </a:cubicBezTo>
                        <a:cubicBezTo>
                          <a:pt x="111" y="258"/>
                          <a:pt x="126" y="261"/>
                          <a:pt x="141" y="261"/>
                        </a:cubicBezTo>
                        <a:cubicBezTo>
                          <a:pt x="183" y="261"/>
                          <a:pt x="221" y="233"/>
                          <a:pt x="221" y="182"/>
                        </a:cubicBezTo>
                        <a:cubicBezTo>
                          <a:pt x="221" y="113"/>
                          <a:pt x="193" y="45"/>
                          <a:pt x="124" y="17"/>
                        </a:cubicBezTo>
                        <a:cubicBezTo>
                          <a:pt x="109" y="5"/>
                          <a:pt x="92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58"/>
                  <p:cNvSpPr/>
                  <p:nvPr/>
                </p:nvSpPr>
                <p:spPr>
                  <a:xfrm>
                    <a:off x="-1708436" y="2516316"/>
                    <a:ext cx="15555" cy="17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1" extrusionOk="0">
                        <a:moveTo>
                          <a:pt x="94" y="0"/>
                        </a:moveTo>
                        <a:cubicBezTo>
                          <a:pt x="52" y="0"/>
                          <a:pt x="15" y="28"/>
                          <a:pt x="15" y="79"/>
                        </a:cubicBezTo>
                        <a:cubicBezTo>
                          <a:pt x="1" y="148"/>
                          <a:pt x="42" y="217"/>
                          <a:pt x="111" y="244"/>
                        </a:cubicBezTo>
                        <a:cubicBezTo>
                          <a:pt x="122" y="256"/>
                          <a:pt x="137" y="261"/>
                          <a:pt x="152" y="261"/>
                        </a:cubicBezTo>
                        <a:cubicBezTo>
                          <a:pt x="191" y="261"/>
                          <a:pt x="235" y="225"/>
                          <a:pt x="235" y="176"/>
                        </a:cubicBezTo>
                        <a:cubicBezTo>
                          <a:pt x="235" y="107"/>
                          <a:pt x="193" y="38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58"/>
                  <p:cNvSpPr/>
                  <p:nvPr/>
                </p:nvSpPr>
                <p:spPr>
                  <a:xfrm>
                    <a:off x="-1732993" y="2503541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58"/>
                  <p:cNvSpPr/>
                  <p:nvPr/>
                </p:nvSpPr>
                <p:spPr>
                  <a:xfrm>
                    <a:off x="-1757550" y="2491362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79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58"/>
                  <p:cNvSpPr/>
                  <p:nvPr/>
                </p:nvSpPr>
                <p:spPr>
                  <a:xfrm>
                    <a:off x="-1783034" y="2478984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111" y="258"/>
                        </a:cubicBezTo>
                        <a:cubicBezTo>
                          <a:pt x="120" y="265"/>
                          <a:pt x="131" y="267"/>
                          <a:pt x="142" y="267"/>
                        </a:cubicBezTo>
                        <a:cubicBezTo>
                          <a:pt x="184" y="267"/>
                          <a:pt x="23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58"/>
                  <p:cNvSpPr/>
                  <p:nvPr/>
                </p:nvSpPr>
                <p:spPr>
                  <a:xfrm>
                    <a:off x="-1807591" y="2466739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42" y="224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0" y="233"/>
                          <a:pt x="220" y="182"/>
                        </a:cubicBezTo>
                        <a:cubicBezTo>
                          <a:pt x="220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58"/>
                  <p:cNvSpPr/>
                  <p:nvPr/>
                </p:nvSpPr>
                <p:spPr>
                  <a:xfrm>
                    <a:off x="-1833075" y="2454030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6"/>
                        </a:cubicBezTo>
                        <a:cubicBezTo>
                          <a:pt x="1" y="154"/>
                          <a:pt x="42" y="223"/>
                          <a:pt x="111" y="264"/>
                        </a:cubicBezTo>
                        <a:cubicBezTo>
                          <a:pt x="122" y="270"/>
                          <a:pt x="135" y="273"/>
                          <a:pt x="147" y="273"/>
                        </a:cubicBezTo>
                        <a:cubicBezTo>
                          <a:pt x="192" y="273"/>
                          <a:pt x="234" y="236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6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58"/>
                  <p:cNvSpPr/>
                  <p:nvPr/>
                </p:nvSpPr>
                <p:spPr>
                  <a:xfrm>
                    <a:off x="-1858559" y="2442579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3" y="0"/>
                        </a:moveTo>
                        <a:cubicBezTo>
                          <a:pt x="51" y="0"/>
                          <a:pt x="14" y="26"/>
                          <a:pt x="14" y="66"/>
                        </a:cubicBezTo>
                        <a:cubicBezTo>
                          <a:pt x="1" y="149"/>
                          <a:pt x="42" y="217"/>
                          <a:pt x="111" y="259"/>
                        </a:cubicBezTo>
                        <a:cubicBezTo>
                          <a:pt x="122" y="265"/>
                          <a:pt x="135" y="267"/>
                          <a:pt x="147" y="267"/>
                        </a:cubicBezTo>
                        <a:cubicBezTo>
                          <a:pt x="192" y="267"/>
                          <a:pt x="234" y="230"/>
                          <a:pt x="234" y="176"/>
                        </a:cubicBezTo>
                        <a:cubicBezTo>
                          <a:pt x="234" y="107"/>
                          <a:pt x="207" y="39"/>
                          <a:pt x="138" y="11"/>
                        </a:cubicBezTo>
                        <a:cubicBezTo>
                          <a:pt x="123" y="4"/>
                          <a:pt x="108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58"/>
                  <p:cNvSpPr/>
                  <p:nvPr/>
                </p:nvSpPr>
                <p:spPr>
                  <a:xfrm>
                    <a:off x="-1882189" y="2429473"/>
                    <a:ext cx="15488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75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5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1" y="271"/>
                          <a:pt x="126" y="275"/>
                          <a:pt x="140" y="275"/>
                        </a:cubicBezTo>
                        <a:cubicBezTo>
                          <a:pt x="182" y="275"/>
                          <a:pt x="220" y="246"/>
                          <a:pt x="220" y="195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58"/>
                  <p:cNvSpPr/>
                  <p:nvPr/>
                </p:nvSpPr>
                <p:spPr>
                  <a:xfrm>
                    <a:off x="-1907673" y="2417227"/>
                    <a:ext cx="1555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0" extrusionOk="0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0"/>
                        </a:cubicBezTo>
                        <a:cubicBezTo>
                          <a:pt x="122" y="276"/>
                          <a:pt x="134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34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58"/>
                  <p:cNvSpPr/>
                  <p:nvPr/>
                </p:nvSpPr>
                <p:spPr>
                  <a:xfrm>
                    <a:off x="-1932230" y="2404518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94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41" y="229"/>
                          <a:pt x="96" y="270"/>
                        </a:cubicBezTo>
                        <a:cubicBezTo>
                          <a:pt x="112" y="281"/>
                          <a:pt x="129" y="286"/>
                          <a:pt x="145" y="286"/>
                        </a:cubicBezTo>
                        <a:cubicBezTo>
                          <a:pt x="189" y="286"/>
                          <a:pt x="230" y="251"/>
                          <a:pt x="220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8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58"/>
                  <p:cNvSpPr/>
                  <p:nvPr/>
                </p:nvSpPr>
                <p:spPr>
                  <a:xfrm>
                    <a:off x="-1957714" y="2392538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96" y="1"/>
                        </a:moveTo>
                        <a:cubicBezTo>
                          <a:pt x="57" y="1"/>
                          <a:pt x="24" y="29"/>
                          <a:pt x="14" y="80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1"/>
                          <a:pt x="147" y="281"/>
                        </a:cubicBezTo>
                        <a:cubicBezTo>
                          <a:pt x="191" y="281"/>
                          <a:pt x="234" y="244"/>
                          <a:pt x="234" y="190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58"/>
                  <p:cNvSpPr/>
                  <p:nvPr/>
                </p:nvSpPr>
                <p:spPr>
                  <a:xfrm>
                    <a:off x="-1982271" y="2379961"/>
                    <a:ext cx="15488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5" extrusionOk="0">
                        <a:moveTo>
                          <a:pt x="100" y="0"/>
                        </a:moveTo>
                        <a:cubicBezTo>
                          <a:pt x="52" y="0"/>
                          <a:pt x="3" y="37"/>
                          <a:pt x="14" y="91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3" y="280"/>
                          <a:pt x="138" y="284"/>
                          <a:pt x="152" y="284"/>
                        </a:cubicBezTo>
                        <a:cubicBezTo>
                          <a:pt x="195" y="284"/>
                          <a:pt x="234" y="243"/>
                          <a:pt x="234" y="201"/>
                        </a:cubicBezTo>
                        <a:cubicBezTo>
                          <a:pt x="234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58"/>
                  <p:cNvSpPr/>
                  <p:nvPr/>
                </p:nvSpPr>
                <p:spPr>
                  <a:xfrm>
                    <a:off x="-2006895" y="2367583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2" y="1"/>
                        </a:moveTo>
                        <a:cubicBezTo>
                          <a:pt x="48" y="1"/>
                          <a:pt x="2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2" y="287"/>
                          <a:pt x="135" y="287"/>
                        </a:cubicBezTo>
                        <a:cubicBezTo>
                          <a:pt x="183" y="287"/>
                          <a:pt x="232" y="250"/>
                          <a:pt x="221" y="196"/>
                        </a:cubicBezTo>
                        <a:cubicBezTo>
                          <a:pt x="235" y="127"/>
                          <a:pt x="193" y="44"/>
                          <a:pt x="125" y="17"/>
                        </a:cubicBezTo>
                        <a:cubicBezTo>
                          <a:pt x="110" y="6"/>
                          <a:pt x="95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58"/>
                  <p:cNvSpPr/>
                  <p:nvPr/>
                </p:nvSpPr>
                <p:spPr>
                  <a:xfrm>
                    <a:off x="-2032312" y="2355272"/>
                    <a:ext cx="16415" cy="18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3" extrusionOk="0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0"/>
                          <a:pt x="110" y="272"/>
                        </a:cubicBezTo>
                        <a:cubicBezTo>
                          <a:pt x="124" y="279"/>
                          <a:pt x="138" y="282"/>
                          <a:pt x="152" y="282"/>
                        </a:cubicBezTo>
                        <a:cubicBezTo>
                          <a:pt x="191" y="282"/>
                          <a:pt x="224" y="254"/>
                          <a:pt x="234" y="203"/>
                        </a:cubicBezTo>
                        <a:cubicBezTo>
                          <a:pt x="247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58"/>
                  <p:cNvSpPr/>
                  <p:nvPr/>
                </p:nvSpPr>
                <p:spPr>
                  <a:xfrm>
                    <a:off x="-2056936" y="2342629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95" y="0"/>
                        </a:moveTo>
                        <a:cubicBezTo>
                          <a:pt x="44" y="0"/>
                          <a:pt x="4" y="38"/>
                          <a:pt x="15" y="92"/>
                        </a:cubicBezTo>
                        <a:cubicBezTo>
                          <a:pt x="1" y="174"/>
                          <a:pt x="42" y="243"/>
                          <a:pt x="97" y="284"/>
                        </a:cubicBezTo>
                        <a:cubicBezTo>
                          <a:pt x="112" y="290"/>
                          <a:pt x="126" y="293"/>
                          <a:pt x="140" y="293"/>
                        </a:cubicBezTo>
                        <a:cubicBezTo>
                          <a:pt x="192" y="293"/>
                          <a:pt x="235" y="256"/>
                          <a:pt x="235" y="202"/>
                        </a:cubicBezTo>
                        <a:cubicBezTo>
                          <a:pt x="235" y="119"/>
                          <a:pt x="193" y="50"/>
                          <a:pt x="138" y="9"/>
                        </a:cubicBezTo>
                        <a:cubicBezTo>
                          <a:pt x="124" y="3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58"/>
                  <p:cNvSpPr/>
                  <p:nvPr/>
                </p:nvSpPr>
                <p:spPr>
                  <a:xfrm>
                    <a:off x="-2081493" y="2330715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84" y="0"/>
                        </a:moveTo>
                        <a:cubicBezTo>
                          <a:pt x="45" y="0"/>
                          <a:pt x="11" y="31"/>
                          <a:pt x="1" y="93"/>
                        </a:cubicBezTo>
                        <a:cubicBezTo>
                          <a:pt x="1" y="162"/>
                          <a:pt x="28" y="230"/>
                          <a:pt x="97" y="272"/>
                        </a:cubicBezTo>
                        <a:cubicBezTo>
                          <a:pt x="116" y="283"/>
                          <a:pt x="134" y="288"/>
                          <a:pt x="150" y="288"/>
                        </a:cubicBezTo>
                        <a:cubicBezTo>
                          <a:pt x="192" y="288"/>
                          <a:pt x="221" y="253"/>
                          <a:pt x="221" y="203"/>
                        </a:cubicBezTo>
                        <a:cubicBezTo>
                          <a:pt x="234" y="120"/>
                          <a:pt x="193" y="52"/>
                          <a:pt x="124" y="10"/>
                        </a:cubicBezTo>
                        <a:cubicBezTo>
                          <a:pt x="111" y="4"/>
                          <a:pt x="9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58"/>
                  <p:cNvSpPr/>
                  <p:nvPr/>
                </p:nvSpPr>
                <p:spPr>
                  <a:xfrm>
                    <a:off x="-2106977" y="2317940"/>
                    <a:ext cx="16481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7" extrusionOk="0">
                        <a:moveTo>
                          <a:pt x="98" y="1"/>
                        </a:moveTo>
                        <a:cubicBezTo>
                          <a:pt x="58" y="1"/>
                          <a:pt x="25" y="32"/>
                          <a:pt x="15" y="93"/>
                        </a:cubicBezTo>
                        <a:cubicBezTo>
                          <a:pt x="1" y="162"/>
                          <a:pt x="42" y="245"/>
                          <a:pt x="111" y="286"/>
                        </a:cubicBezTo>
                        <a:cubicBezTo>
                          <a:pt x="125" y="293"/>
                          <a:pt x="138" y="296"/>
                          <a:pt x="151" y="296"/>
                        </a:cubicBezTo>
                        <a:cubicBezTo>
                          <a:pt x="191" y="296"/>
                          <a:pt x="224" y="265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1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58"/>
                  <p:cNvSpPr/>
                  <p:nvPr/>
                </p:nvSpPr>
                <p:spPr>
                  <a:xfrm>
                    <a:off x="-2131534" y="2305297"/>
                    <a:ext cx="16481" cy="19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1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5" y="295"/>
                          <a:pt x="141" y="301"/>
                          <a:pt x="156" y="301"/>
                        </a:cubicBezTo>
                        <a:cubicBezTo>
                          <a:pt x="198" y="301"/>
                          <a:pt x="234" y="262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7" name="Google Shape;1457;p58"/>
                  <p:cNvSpPr/>
                  <p:nvPr/>
                </p:nvSpPr>
                <p:spPr>
                  <a:xfrm>
                    <a:off x="-2157018" y="2293382"/>
                    <a:ext cx="16481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7" extrusionOk="0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6" y="296"/>
                          <a:pt x="234" y="265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8" name="Google Shape;1458;p58"/>
                  <p:cNvSpPr/>
                  <p:nvPr/>
                </p:nvSpPr>
                <p:spPr>
                  <a:xfrm>
                    <a:off x="-2181575" y="228074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102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0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9" name="Google Shape;1459;p58"/>
                  <p:cNvSpPr/>
                  <p:nvPr/>
                </p:nvSpPr>
                <p:spPr>
                  <a:xfrm>
                    <a:off x="-2206132" y="2268428"/>
                    <a:ext cx="15555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2" extrusionOk="0">
                        <a:moveTo>
                          <a:pt x="86" y="0"/>
                        </a:moveTo>
                        <a:cubicBezTo>
                          <a:pt x="43" y="0"/>
                          <a:pt x="11" y="39"/>
                          <a:pt x="0" y="99"/>
                        </a:cubicBezTo>
                        <a:cubicBezTo>
                          <a:pt x="0" y="168"/>
                          <a:pt x="28" y="250"/>
                          <a:pt x="97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460;p58"/>
                  <p:cNvSpPr/>
                  <p:nvPr/>
                </p:nvSpPr>
                <p:spPr>
                  <a:xfrm>
                    <a:off x="-2231616" y="2256050"/>
                    <a:ext cx="16415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3" extrusionOk="0">
                        <a:moveTo>
                          <a:pt x="97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7"/>
                          <a:pt x="141" y="302"/>
                          <a:pt x="156" y="302"/>
                        </a:cubicBezTo>
                        <a:cubicBezTo>
                          <a:pt x="197" y="302"/>
                          <a:pt x="234" y="264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461;p58"/>
                  <p:cNvSpPr/>
                  <p:nvPr/>
                </p:nvSpPr>
                <p:spPr>
                  <a:xfrm>
                    <a:off x="-2256173" y="2243540"/>
                    <a:ext cx="15555" cy="20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6" extrusionOk="0">
                        <a:moveTo>
                          <a:pt x="107" y="1"/>
                        </a:moveTo>
                        <a:cubicBezTo>
                          <a:pt x="60" y="1"/>
                          <a:pt x="14" y="48"/>
                          <a:pt x="14" y="104"/>
                        </a:cubicBezTo>
                        <a:cubicBezTo>
                          <a:pt x="0" y="173"/>
                          <a:pt x="42" y="255"/>
                          <a:pt x="97" y="296"/>
                        </a:cubicBezTo>
                        <a:cubicBezTo>
                          <a:pt x="111" y="302"/>
                          <a:pt x="125" y="305"/>
                          <a:pt x="139" y="305"/>
                        </a:cubicBezTo>
                        <a:cubicBezTo>
                          <a:pt x="187" y="305"/>
                          <a:pt x="223" y="268"/>
                          <a:pt x="234" y="214"/>
                        </a:cubicBezTo>
                        <a:cubicBezTo>
                          <a:pt x="234" y="131"/>
                          <a:pt x="207" y="49"/>
                          <a:pt x="138" y="8"/>
                        </a:cubicBezTo>
                        <a:cubicBezTo>
                          <a:pt x="128" y="3"/>
                          <a:pt x="118" y="1"/>
                          <a:pt x="10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58"/>
                  <p:cNvSpPr/>
                  <p:nvPr/>
                </p:nvSpPr>
                <p:spPr>
                  <a:xfrm>
                    <a:off x="-2280730" y="2231096"/>
                    <a:ext cx="15488" cy="2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15" extrusionOk="0">
                        <a:moveTo>
                          <a:pt x="86" y="1"/>
                        </a:moveTo>
                        <a:cubicBezTo>
                          <a:pt x="42" y="1"/>
                          <a:pt x="10" y="39"/>
                          <a:pt x="0" y="100"/>
                        </a:cubicBezTo>
                        <a:cubicBezTo>
                          <a:pt x="0" y="182"/>
                          <a:pt x="28" y="251"/>
                          <a:pt x="96" y="306"/>
                        </a:cubicBezTo>
                        <a:cubicBezTo>
                          <a:pt x="111" y="311"/>
                          <a:pt x="125" y="314"/>
                          <a:pt x="137" y="314"/>
                        </a:cubicBezTo>
                        <a:cubicBezTo>
                          <a:pt x="186" y="314"/>
                          <a:pt x="220" y="275"/>
                          <a:pt x="220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1"/>
                          <a:pt x="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58"/>
                  <p:cNvSpPr/>
                  <p:nvPr/>
                </p:nvSpPr>
                <p:spPr>
                  <a:xfrm>
                    <a:off x="-2306214" y="2218917"/>
                    <a:ext cx="16415" cy="20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6" extrusionOk="0">
                        <a:moveTo>
                          <a:pt x="104" y="0"/>
                        </a:moveTo>
                        <a:cubicBezTo>
                          <a:pt x="62" y="0"/>
                          <a:pt x="25" y="40"/>
                          <a:pt x="14" y="105"/>
                        </a:cubicBezTo>
                        <a:cubicBezTo>
                          <a:pt x="0" y="174"/>
                          <a:pt x="42" y="256"/>
                          <a:pt x="110" y="297"/>
                        </a:cubicBezTo>
                        <a:cubicBezTo>
                          <a:pt x="122" y="303"/>
                          <a:pt x="134" y="306"/>
                          <a:pt x="145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58"/>
                  <p:cNvSpPr/>
                  <p:nvPr/>
                </p:nvSpPr>
                <p:spPr>
                  <a:xfrm>
                    <a:off x="-2330771" y="2206142"/>
                    <a:ext cx="15488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21" extrusionOk="0">
                        <a:moveTo>
                          <a:pt x="102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0" y="188"/>
                          <a:pt x="28" y="257"/>
                          <a:pt x="96" y="312"/>
                        </a:cubicBezTo>
                        <a:cubicBezTo>
                          <a:pt x="111" y="317"/>
                          <a:pt x="124" y="320"/>
                          <a:pt x="137" y="320"/>
                        </a:cubicBezTo>
                        <a:cubicBezTo>
                          <a:pt x="186" y="320"/>
                          <a:pt x="223" y="281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58"/>
                  <p:cNvSpPr/>
                  <p:nvPr/>
                </p:nvSpPr>
                <p:spPr>
                  <a:xfrm>
                    <a:off x="-2356255" y="2194294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5" y="304"/>
                          <a:pt x="138" y="307"/>
                          <a:pt x="151" y="307"/>
                        </a:cubicBezTo>
                        <a:cubicBezTo>
                          <a:pt x="200" y="307"/>
                          <a:pt x="234" y="267"/>
                          <a:pt x="234" y="202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58"/>
                  <p:cNvSpPr/>
                  <p:nvPr/>
                </p:nvSpPr>
                <p:spPr>
                  <a:xfrm>
                    <a:off x="-2380812" y="2181585"/>
                    <a:ext cx="1641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0" extrusionOk="0">
                        <a:moveTo>
                          <a:pt x="104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2" y="317"/>
                          <a:pt x="133" y="320"/>
                          <a:pt x="144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48" y="133"/>
                          <a:pt x="206" y="64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58"/>
                  <p:cNvSpPr/>
                  <p:nvPr/>
                </p:nvSpPr>
                <p:spPr>
                  <a:xfrm>
                    <a:off x="-2405435" y="2169273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87" y="0"/>
                        </a:moveTo>
                        <a:cubicBezTo>
                          <a:pt x="44" y="0"/>
                          <a:pt x="15" y="38"/>
                          <a:pt x="15" y="99"/>
                        </a:cubicBezTo>
                        <a:cubicBezTo>
                          <a:pt x="1" y="181"/>
                          <a:pt x="28" y="264"/>
                          <a:pt x="97" y="305"/>
                        </a:cubicBezTo>
                        <a:cubicBezTo>
                          <a:pt x="112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5" y="209"/>
                        </a:cubicBezTo>
                        <a:cubicBezTo>
                          <a:pt x="235" y="140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58"/>
                  <p:cNvSpPr/>
                  <p:nvPr/>
                </p:nvSpPr>
                <p:spPr>
                  <a:xfrm>
                    <a:off x="-2430853" y="2157028"/>
                    <a:ext cx="1641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0" extrusionOk="0">
                        <a:moveTo>
                          <a:pt x="110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1" y="317"/>
                          <a:pt x="134" y="320"/>
                          <a:pt x="145" y="320"/>
                        </a:cubicBezTo>
                        <a:cubicBezTo>
                          <a:pt x="191" y="320"/>
                          <a:pt x="234" y="280"/>
                          <a:pt x="234" y="215"/>
                        </a:cubicBezTo>
                        <a:cubicBezTo>
                          <a:pt x="247" y="133"/>
                          <a:pt x="206" y="50"/>
                          <a:pt x="151" y="9"/>
                        </a:cubicBezTo>
                        <a:cubicBezTo>
                          <a:pt x="137" y="3"/>
                          <a:pt x="12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9" name="Google Shape;1469;p58"/>
                  <p:cNvSpPr/>
                  <p:nvPr/>
                </p:nvSpPr>
                <p:spPr>
                  <a:xfrm>
                    <a:off x="-1687519" y="2559142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101" y="1"/>
                        </a:moveTo>
                        <a:cubicBezTo>
                          <a:pt x="57" y="1"/>
                          <a:pt x="15" y="36"/>
                          <a:pt x="15" y="78"/>
                        </a:cubicBezTo>
                        <a:cubicBezTo>
                          <a:pt x="1" y="147"/>
                          <a:pt x="42" y="216"/>
                          <a:pt x="111" y="257"/>
                        </a:cubicBezTo>
                        <a:cubicBezTo>
                          <a:pt x="120" y="263"/>
                          <a:pt x="130" y="266"/>
                          <a:pt x="141" y="266"/>
                        </a:cubicBezTo>
                        <a:cubicBezTo>
                          <a:pt x="180" y="266"/>
                          <a:pt x="224" y="231"/>
                          <a:pt x="235" y="188"/>
                        </a:cubicBezTo>
                        <a:cubicBezTo>
                          <a:pt x="235" y="120"/>
                          <a:pt x="193" y="51"/>
                          <a:pt x="138" y="10"/>
                        </a:cubicBezTo>
                        <a:cubicBezTo>
                          <a:pt x="126" y="4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0" name="Google Shape;1470;p58"/>
                  <p:cNvSpPr/>
                  <p:nvPr/>
                </p:nvSpPr>
                <p:spPr>
                  <a:xfrm>
                    <a:off x="-1712076" y="2547228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4" y="1"/>
                        </a:moveTo>
                        <a:cubicBezTo>
                          <a:pt x="51" y="1"/>
                          <a:pt x="11" y="29"/>
                          <a:pt x="1" y="80"/>
                        </a:cubicBezTo>
                        <a:cubicBezTo>
                          <a:pt x="1" y="149"/>
                          <a:pt x="42" y="217"/>
                          <a:pt x="97" y="258"/>
                        </a:cubicBezTo>
                        <a:cubicBezTo>
                          <a:pt x="109" y="265"/>
                          <a:pt x="122" y="267"/>
                          <a:pt x="136" y="267"/>
                        </a:cubicBezTo>
                        <a:cubicBezTo>
                          <a:pt x="184" y="267"/>
                          <a:pt x="235" y="233"/>
                          <a:pt x="235" y="190"/>
                        </a:cubicBezTo>
                        <a:cubicBezTo>
                          <a:pt x="235" y="107"/>
                          <a:pt x="193" y="52"/>
                          <a:pt x="138" y="11"/>
                        </a:cubicBezTo>
                        <a:cubicBezTo>
                          <a:pt x="124" y="4"/>
                          <a:pt x="109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1" name="Google Shape;1471;p58"/>
                  <p:cNvSpPr/>
                  <p:nvPr/>
                </p:nvSpPr>
                <p:spPr>
                  <a:xfrm>
                    <a:off x="-1736633" y="253498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42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34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2" name="Google Shape;1472;p58"/>
                  <p:cNvSpPr/>
                  <p:nvPr/>
                </p:nvSpPr>
                <p:spPr>
                  <a:xfrm>
                    <a:off x="-1762117" y="2522803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101" y="0"/>
                        </a:moveTo>
                        <a:cubicBezTo>
                          <a:pt x="56" y="0"/>
                          <a:pt x="15" y="35"/>
                          <a:pt x="15" y="78"/>
                        </a:cubicBezTo>
                        <a:cubicBezTo>
                          <a:pt x="1" y="146"/>
                          <a:pt x="42" y="215"/>
                          <a:pt x="111" y="256"/>
                        </a:cubicBezTo>
                        <a:cubicBezTo>
                          <a:pt x="123" y="262"/>
                          <a:pt x="136" y="265"/>
                          <a:pt x="148" y="265"/>
                        </a:cubicBezTo>
                        <a:cubicBezTo>
                          <a:pt x="193" y="265"/>
                          <a:pt x="234" y="231"/>
                          <a:pt x="234" y="188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3" name="Google Shape;1473;p58"/>
                  <p:cNvSpPr/>
                  <p:nvPr/>
                </p:nvSpPr>
                <p:spPr>
                  <a:xfrm>
                    <a:off x="-1786674" y="251082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6" y="1"/>
                          <a:pt x="1" y="29"/>
                          <a:pt x="1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4" name="Google Shape;1474;p58"/>
                  <p:cNvSpPr/>
                  <p:nvPr/>
                </p:nvSpPr>
                <p:spPr>
                  <a:xfrm>
                    <a:off x="-1811232" y="2498643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3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93" y="44"/>
                          <a:pt x="124" y="16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5" name="Google Shape;1475;p58"/>
                  <p:cNvSpPr/>
                  <p:nvPr/>
                </p:nvSpPr>
                <p:spPr>
                  <a:xfrm>
                    <a:off x="-1836715" y="2486000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0" y="1"/>
                        </a:moveTo>
                        <a:cubicBezTo>
                          <a:pt x="41" y="1"/>
                          <a:pt x="4" y="45"/>
                          <a:pt x="14" y="98"/>
                        </a:cubicBezTo>
                        <a:cubicBezTo>
                          <a:pt x="1" y="166"/>
                          <a:pt x="42" y="235"/>
                          <a:pt x="111" y="262"/>
                        </a:cubicBezTo>
                        <a:cubicBezTo>
                          <a:pt x="125" y="270"/>
                          <a:pt x="140" y="273"/>
                          <a:pt x="154" y="273"/>
                        </a:cubicBezTo>
                        <a:cubicBezTo>
                          <a:pt x="196" y="273"/>
                          <a:pt x="234" y="245"/>
                          <a:pt x="234" y="194"/>
                        </a:cubicBezTo>
                        <a:cubicBezTo>
                          <a:pt x="234" y="125"/>
                          <a:pt x="193" y="43"/>
                          <a:pt x="138" y="15"/>
                        </a:cubicBezTo>
                        <a:cubicBezTo>
                          <a:pt x="122" y="5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6" name="Google Shape;1476;p58"/>
                  <p:cNvSpPr/>
                  <p:nvPr/>
                </p:nvSpPr>
                <p:spPr>
                  <a:xfrm>
                    <a:off x="-1861273" y="2474549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47"/>
                          <a:pt x="42" y="216"/>
                          <a:pt x="97" y="257"/>
                        </a:cubicBezTo>
                        <a:cubicBezTo>
                          <a:pt x="109" y="263"/>
                          <a:pt x="121" y="266"/>
                          <a:pt x="134" y="266"/>
                        </a:cubicBezTo>
                        <a:cubicBezTo>
                          <a:pt x="178" y="266"/>
                          <a:pt x="220" y="231"/>
                          <a:pt x="220" y="188"/>
                        </a:cubicBezTo>
                        <a:cubicBezTo>
                          <a:pt x="234" y="106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7" name="Google Shape;1477;p58"/>
                  <p:cNvSpPr/>
                  <p:nvPr/>
                </p:nvSpPr>
                <p:spPr>
                  <a:xfrm>
                    <a:off x="-1886756" y="2462237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3" y="270"/>
                          <a:pt x="135" y="273"/>
                          <a:pt x="148" y="273"/>
                        </a:cubicBezTo>
                        <a:cubicBezTo>
                          <a:pt x="192" y="273"/>
                          <a:pt x="234" y="238"/>
                          <a:pt x="234" y="195"/>
                        </a:cubicBezTo>
                        <a:cubicBezTo>
                          <a:pt x="234" y="113"/>
                          <a:pt x="207" y="44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8" name="Google Shape;1478;p58"/>
                  <p:cNvSpPr/>
                  <p:nvPr/>
                </p:nvSpPr>
                <p:spPr>
                  <a:xfrm>
                    <a:off x="-1911314" y="2449992"/>
                    <a:ext cx="1555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0" extrusionOk="0">
                        <a:moveTo>
                          <a:pt x="100" y="1"/>
                        </a:moveTo>
                        <a:cubicBezTo>
                          <a:pt x="51" y="1"/>
                          <a:pt x="0" y="38"/>
                          <a:pt x="0" y="92"/>
                        </a:cubicBezTo>
                        <a:cubicBezTo>
                          <a:pt x="0" y="160"/>
                          <a:pt x="42" y="229"/>
                          <a:pt x="97" y="270"/>
                        </a:cubicBezTo>
                        <a:cubicBezTo>
                          <a:pt x="109" y="276"/>
                          <a:pt x="122" y="279"/>
                          <a:pt x="136" y="279"/>
                        </a:cubicBezTo>
                        <a:cubicBezTo>
                          <a:pt x="184" y="279"/>
                          <a:pt x="234" y="245"/>
                          <a:pt x="234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9" name="Google Shape;1479;p58"/>
                  <p:cNvSpPr/>
                  <p:nvPr/>
                </p:nvSpPr>
                <p:spPr>
                  <a:xfrm>
                    <a:off x="-1936797" y="2438144"/>
                    <a:ext cx="1641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0" extrusionOk="0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48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0" name="Google Shape;1480;p58"/>
                  <p:cNvSpPr/>
                  <p:nvPr/>
                </p:nvSpPr>
                <p:spPr>
                  <a:xfrm>
                    <a:off x="-1961355" y="2425832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9" y="0"/>
                        </a:moveTo>
                        <a:cubicBezTo>
                          <a:pt x="45" y="0"/>
                          <a:pt x="4" y="36"/>
                          <a:pt x="14" y="85"/>
                        </a:cubicBezTo>
                        <a:cubicBezTo>
                          <a:pt x="0" y="168"/>
                          <a:pt x="42" y="237"/>
                          <a:pt x="110" y="278"/>
                        </a:cubicBezTo>
                        <a:cubicBezTo>
                          <a:pt x="122" y="284"/>
                          <a:pt x="134" y="287"/>
                          <a:pt x="147" y="287"/>
                        </a:cubicBezTo>
                        <a:cubicBezTo>
                          <a:pt x="191" y="287"/>
                          <a:pt x="234" y="250"/>
                          <a:pt x="234" y="195"/>
                        </a:cubicBezTo>
                        <a:cubicBezTo>
                          <a:pt x="234" y="127"/>
                          <a:pt x="206" y="44"/>
                          <a:pt x="138" y="17"/>
                        </a:cubicBezTo>
                        <a:cubicBezTo>
                          <a:pt x="123" y="5"/>
                          <a:pt x="105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1" name="Google Shape;1481;p58"/>
                  <p:cNvSpPr/>
                  <p:nvPr/>
                </p:nvSpPr>
                <p:spPr>
                  <a:xfrm>
                    <a:off x="-1985912" y="2413587"/>
                    <a:ext cx="15488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5" extrusionOk="0">
                        <a:moveTo>
                          <a:pt x="87" y="1"/>
                        </a:moveTo>
                        <a:cubicBezTo>
                          <a:pt x="43" y="1"/>
                          <a:pt x="0" y="38"/>
                          <a:pt x="0" y="92"/>
                        </a:cubicBezTo>
                        <a:cubicBezTo>
                          <a:pt x="0" y="161"/>
                          <a:pt x="28" y="243"/>
                          <a:pt x="96" y="270"/>
                        </a:cubicBezTo>
                        <a:cubicBezTo>
                          <a:pt x="110" y="281"/>
                          <a:pt x="125" y="285"/>
                          <a:pt x="140" y="285"/>
                        </a:cubicBezTo>
                        <a:cubicBezTo>
                          <a:pt x="186" y="285"/>
                          <a:pt x="230" y="243"/>
                          <a:pt x="220" y="202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100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2" name="Google Shape;1482;p58"/>
                  <p:cNvSpPr/>
                  <p:nvPr/>
                </p:nvSpPr>
                <p:spPr>
                  <a:xfrm>
                    <a:off x="-2011396" y="2401672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0"/>
                          <a:pt x="147" y="280"/>
                        </a:cubicBezTo>
                        <a:cubicBezTo>
                          <a:pt x="191" y="280"/>
                          <a:pt x="234" y="243"/>
                          <a:pt x="234" y="189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3" name="Google Shape;1483;p58"/>
                  <p:cNvSpPr/>
                  <p:nvPr/>
                </p:nvSpPr>
                <p:spPr>
                  <a:xfrm>
                    <a:off x="-2035953" y="2389427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5" y="0"/>
                        </a:moveTo>
                        <a:cubicBezTo>
                          <a:pt x="43" y="0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96" y="278"/>
                        </a:cubicBezTo>
                        <a:cubicBezTo>
                          <a:pt x="111" y="284"/>
                          <a:pt x="126" y="287"/>
                          <a:pt x="140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4"/>
                          <a:pt x="138" y="17"/>
                        </a:cubicBezTo>
                        <a:cubicBezTo>
                          <a:pt x="119" y="6"/>
                          <a:pt x="101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4" name="Google Shape;1484;p58"/>
                  <p:cNvSpPr/>
                  <p:nvPr/>
                </p:nvSpPr>
                <p:spPr>
                  <a:xfrm>
                    <a:off x="-2061437" y="2377181"/>
                    <a:ext cx="1641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95" extrusionOk="0">
                        <a:moveTo>
                          <a:pt x="103" y="1"/>
                        </a:moveTo>
                        <a:cubicBezTo>
                          <a:pt x="61" y="1"/>
                          <a:pt x="25" y="38"/>
                          <a:pt x="14" y="92"/>
                        </a:cubicBezTo>
                        <a:cubicBezTo>
                          <a:pt x="0" y="174"/>
                          <a:pt x="41" y="243"/>
                          <a:pt x="110" y="284"/>
                        </a:cubicBezTo>
                        <a:cubicBezTo>
                          <a:pt x="124" y="291"/>
                          <a:pt x="138" y="295"/>
                          <a:pt x="153" y="295"/>
                        </a:cubicBezTo>
                        <a:cubicBezTo>
                          <a:pt x="195" y="295"/>
                          <a:pt x="234" y="264"/>
                          <a:pt x="234" y="202"/>
                        </a:cubicBezTo>
                        <a:cubicBezTo>
                          <a:pt x="248" y="119"/>
                          <a:pt x="206" y="51"/>
                          <a:pt x="138" y="9"/>
                        </a:cubicBezTo>
                        <a:cubicBezTo>
                          <a:pt x="126" y="4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5" name="Google Shape;1485;p58"/>
                  <p:cNvSpPr/>
                  <p:nvPr/>
                </p:nvSpPr>
                <p:spPr>
                  <a:xfrm>
                    <a:off x="-2086060" y="2365267"/>
                    <a:ext cx="16481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3" extrusionOk="0">
                        <a:moveTo>
                          <a:pt x="96" y="0"/>
                        </a:moveTo>
                        <a:cubicBezTo>
                          <a:pt x="53" y="0"/>
                          <a:pt x="1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1" y="291"/>
                          <a:pt x="132" y="293"/>
                          <a:pt x="142" y="293"/>
                        </a:cubicBezTo>
                        <a:cubicBezTo>
                          <a:pt x="189" y="293"/>
                          <a:pt x="235" y="248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0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6" name="Google Shape;1486;p58"/>
                  <p:cNvSpPr/>
                  <p:nvPr/>
                </p:nvSpPr>
                <p:spPr>
                  <a:xfrm>
                    <a:off x="-2110617" y="2353021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87" y="1"/>
                        </a:moveTo>
                        <a:cubicBezTo>
                          <a:pt x="43" y="1"/>
                          <a:pt x="11" y="39"/>
                          <a:pt x="1" y="100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4" y="285"/>
                          <a:pt x="131" y="289"/>
                          <a:pt x="145" y="289"/>
                        </a:cubicBezTo>
                        <a:cubicBezTo>
                          <a:pt x="190" y="289"/>
                          <a:pt x="221" y="258"/>
                          <a:pt x="221" y="196"/>
                        </a:cubicBezTo>
                        <a:cubicBezTo>
                          <a:pt x="235" y="127"/>
                          <a:pt x="193" y="45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7" name="Google Shape;1487;p58"/>
                  <p:cNvSpPr/>
                  <p:nvPr/>
                </p:nvSpPr>
                <p:spPr>
                  <a:xfrm>
                    <a:off x="-2136101" y="2340776"/>
                    <a:ext cx="16481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5" extrusionOk="0">
                        <a:moveTo>
                          <a:pt x="104" y="1"/>
                        </a:moveTo>
                        <a:cubicBezTo>
                          <a:pt x="62" y="1"/>
                          <a:pt x="25" y="38"/>
                          <a:pt x="15" y="92"/>
                        </a:cubicBezTo>
                        <a:cubicBezTo>
                          <a:pt x="1" y="175"/>
                          <a:pt x="42" y="243"/>
                          <a:pt x="111" y="285"/>
                        </a:cubicBezTo>
                        <a:cubicBezTo>
                          <a:pt x="125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5" y="202"/>
                        </a:cubicBezTo>
                        <a:cubicBezTo>
                          <a:pt x="248" y="120"/>
                          <a:pt x="207" y="51"/>
                          <a:pt x="138" y="10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8" name="Google Shape;1488;p58"/>
                  <p:cNvSpPr/>
                  <p:nvPr/>
                </p:nvSpPr>
                <p:spPr>
                  <a:xfrm>
                    <a:off x="-2160658" y="2328861"/>
                    <a:ext cx="16481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5" extrusionOk="0">
                        <a:moveTo>
                          <a:pt x="90" y="1"/>
                        </a:moveTo>
                        <a:cubicBezTo>
                          <a:pt x="45" y="1"/>
                          <a:pt x="15" y="32"/>
                          <a:pt x="15" y="93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2"/>
                          <a:pt x="139" y="294"/>
                          <a:pt x="153" y="294"/>
                        </a:cubicBezTo>
                        <a:cubicBezTo>
                          <a:pt x="200" y="294"/>
                          <a:pt x="234" y="257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9" name="Google Shape;1489;p58"/>
                  <p:cNvSpPr/>
                  <p:nvPr/>
                </p:nvSpPr>
                <p:spPr>
                  <a:xfrm>
                    <a:off x="-2186142" y="2316682"/>
                    <a:ext cx="16481" cy="19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0" extrusionOk="0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5" y="99"/>
                        </a:cubicBezTo>
                        <a:cubicBezTo>
                          <a:pt x="1" y="167"/>
                          <a:pt x="42" y="250"/>
                          <a:pt x="111" y="291"/>
                        </a:cubicBezTo>
                        <a:cubicBezTo>
                          <a:pt x="126" y="297"/>
                          <a:pt x="140" y="300"/>
                          <a:pt x="153" y="300"/>
                        </a:cubicBezTo>
                        <a:cubicBezTo>
                          <a:pt x="201" y="300"/>
                          <a:pt x="235" y="263"/>
                          <a:pt x="235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4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58"/>
                  <p:cNvSpPr/>
                  <p:nvPr/>
                </p:nvSpPr>
                <p:spPr>
                  <a:xfrm>
                    <a:off x="-2210699" y="2304436"/>
                    <a:ext cx="15555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8" extrusionOk="0">
                        <a:moveTo>
                          <a:pt x="102" y="0"/>
                        </a:moveTo>
                        <a:cubicBezTo>
                          <a:pt x="57" y="0"/>
                          <a:pt x="14" y="37"/>
                          <a:pt x="14" y="91"/>
                        </a:cubicBezTo>
                        <a:cubicBezTo>
                          <a:pt x="1" y="174"/>
                          <a:pt x="42" y="256"/>
                          <a:pt x="97" y="297"/>
                        </a:cubicBezTo>
                        <a:cubicBezTo>
                          <a:pt x="114" y="304"/>
                          <a:pt x="129" y="308"/>
                          <a:pt x="144" y="308"/>
                        </a:cubicBezTo>
                        <a:cubicBezTo>
                          <a:pt x="190" y="308"/>
                          <a:pt x="224" y="274"/>
                          <a:pt x="234" y="201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58"/>
                  <p:cNvSpPr/>
                  <p:nvPr/>
                </p:nvSpPr>
                <p:spPr>
                  <a:xfrm>
                    <a:off x="-2235256" y="2292588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96" y="0"/>
                        </a:moveTo>
                        <a:cubicBezTo>
                          <a:pt x="48" y="0"/>
                          <a:pt x="11" y="37"/>
                          <a:pt x="1" y="92"/>
                        </a:cubicBezTo>
                        <a:cubicBezTo>
                          <a:pt x="1" y="174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90" y="294"/>
                          <a:pt x="224" y="263"/>
                          <a:pt x="234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58"/>
                  <p:cNvSpPr/>
                  <p:nvPr/>
                </p:nvSpPr>
                <p:spPr>
                  <a:xfrm>
                    <a:off x="-2260740" y="2280277"/>
                    <a:ext cx="16481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2" extrusionOk="0">
                        <a:moveTo>
                          <a:pt x="95" y="0"/>
                        </a:moveTo>
                        <a:cubicBezTo>
                          <a:pt x="57" y="0"/>
                          <a:pt x="24" y="38"/>
                          <a:pt x="14" y="99"/>
                        </a:cubicBezTo>
                        <a:cubicBezTo>
                          <a:pt x="1" y="181"/>
                          <a:pt x="42" y="250"/>
                          <a:pt x="111" y="291"/>
                        </a:cubicBezTo>
                        <a:cubicBezTo>
                          <a:pt x="124" y="298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3" name="Google Shape;1493;p58"/>
                  <p:cNvSpPr/>
                  <p:nvPr/>
                </p:nvSpPr>
                <p:spPr>
                  <a:xfrm>
                    <a:off x="-2285297" y="2268031"/>
                    <a:ext cx="1555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7" extrusionOk="0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0" y="174"/>
                          <a:pt x="42" y="256"/>
                          <a:pt x="97" y="298"/>
                        </a:cubicBezTo>
                        <a:cubicBezTo>
                          <a:pt x="111" y="303"/>
                          <a:pt x="125" y="306"/>
                          <a:pt x="138" y="306"/>
                        </a:cubicBezTo>
                        <a:cubicBezTo>
                          <a:pt x="187" y="306"/>
                          <a:pt x="223" y="267"/>
                          <a:pt x="234" y="201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4" name="Google Shape;1494;p58"/>
                  <p:cNvSpPr/>
                  <p:nvPr/>
                </p:nvSpPr>
                <p:spPr>
                  <a:xfrm>
                    <a:off x="-2310781" y="2256050"/>
                    <a:ext cx="16481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9" extrusionOk="0">
                        <a:moveTo>
                          <a:pt x="103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59"/>
                          <a:pt x="111" y="300"/>
                        </a:cubicBezTo>
                        <a:cubicBezTo>
                          <a:pt x="125" y="306"/>
                          <a:pt x="139" y="308"/>
                          <a:pt x="151" y="308"/>
                        </a:cubicBezTo>
                        <a:cubicBezTo>
                          <a:pt x="200" y="308"/>
                          <a:pt x="234" y="269"/>
                          <a:pt x="234" y="204"/>
                        </a:cubicBezTo>
                        <a:cubicBezTo>
                          <a:pt x="248" y="135"/>
                          <a:pt x="207" y="52"/>
                          <a:pt x="152" y="11"/>
                        </a:cubicBezTo>
                        <a:cubicBezTo>
                          <a:pt x="135" y="4"/>
                          <a:pt x="118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58"/>
                  <p:cNvSpPr/>
                  <p:nvPr/>
                </p:nvSpPr>
                <p:spPr>
                  <a:xfrm>
                    <a:off x="-2335338" y="2243540"/>
                    <a:ext cx="16415" cy="21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19" extrusionOk="0">
                        <a:moveTo>
                          <a:pt x="108" y="1"/>
                        </a:moveTo>
                        <a:cubicBezTo>
                          <a:pt x="64" y="1"/>
                          <a:pt x="25" y="48"/>
                          <a:pt x="14" y="104"/>
                        </a:cubicBezTo>
                        <a:cubicBezTo>
                          <a:pt x="0" y="186"/>
                          <a:pt x="42" y="255"/>
                          <a:pt x="110" y="310"/>
                        </a:cubicBezTo>
                        <a:cubicBezTo>
                          <a:pt x="122" y="316"/>
                          <a:pt x="133" y="319"/>
                          <a:pt x="144" y="319"/>
                        </a:cubicBezTo>
                        <a:cubicBezTo>
                          <a:pt x="187" y="319"/>
                          <a:pt x="223" y="279"/>
                          <a:pt x="234" y="214"/>
                        </a:cubicBezTo>
                        <a:cubicBezTo>
                          <a:pt x="248" y="131"/>
                          <a:pt x="207" y="63"/>
                          <a:pt x="138" y="8"/>
                        </a:cubicBezTo>
                        <a:cubicBezTo>
                          <a:pt x="128" y="3"/>
                          <a:pt x="118" y="1"/>
                          <a:pt x="10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58"/>
                  <p:cNvSpPr/>
                  <p:nvPr/>
                </p:nvSpPr>
                <p:spPr>
                  <a:xfrm>
                    <a:off x="-2359896" y="2231626"/>
                    <a:ext cx="15488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7" extrusionOk="0">
                        <a:moveTo>
                          <a:pt x="97" y="1"/>
                        </a:moveTo>
                        <a:cubicBezTo>
                          <a:pt x="48" y="1"/>
                          <a:pt x="11" y="40"/>
                          <a:pt x="0" y="105"/>
                        </a:cubicBezTo>
                        <a:cubicBezTo>
                          <a:pt x="0" y="188"/>
                          <a:pt x="28" y="256"/>
                          <a:pt x="96" y="298"/>
                        </a:cubicBezTo>
                        <a:cubicBezTo>
                          <a:pt x="111" y="304"/>
                          <a:pt x="125" y="306"/>
                          <a:pt x="138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10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58"/>
                  <p:cNvSpPr/>
                  <p:nvPr/>
                </p:nvSpPr>
                <p:spPr>
                  <a:xfrm>
                    <a:off x="-2385379" y="2219777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2" y="304"/>
                          <a:pt x="134" y="306"/>
                          <a:pt x="146" y="306"/>
                        </a:cubicBezTo>
                        <a:cubicBezTo>
                          <a:pt x="191" y="306"/>
                          <a:pt x="234" y="267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58"/>
                  <p:cNvSpPr/>
                  <p:nvPr/>
                </p:nvSpPr>
                <p:spPr>
                  <a:xfrm>
                    <a:off x="-2409937" y="2207069"/>
                    <a:ext cx="15488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20" extrusionOk="0">
                        <a:moveTo>
                          <a:pt x="102" y="0"/>
                        </a:moveTo>
                        <a:cubicBezTo>
                          <a:pt x="57" y="0"/>
                          <a:pt x="14" y="40"/>
                          <a:pt x="14" y="105"/>
                        </a:cubicBezTo>
                        <a:cubicBezTo>
                          <a:pt x="0" y="188"/>
                          <a:pt x="41" y="270"/>
                          <a:pt x="96" y="311"/>
                        </a:cubicBezTo>
                        <a:cubicBezTo>
                          <a:pt x="111" y="317"/>
                          <a:pt x="125" y="320"/>
                          <a:pt x="137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58"/>
                  <p:cNvSpPr/>
                  <p:nvPr/>
                </p:nvSpPr>
                <p:spPr>
                  <a:xfrm>
                    <a:off x="-2435420" y="2195220"/>
                    <a:ext cx="16415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1" extrusionOk="0">
                        <a:moveTo>
                          <a:pt x="111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0" y="188"/>
                          <a:pt x="42" y="257"/>
                          <a:pt x="110" y="312"/>
                        </a:cubicBezTo>
                        <a:cubicBezTo>
                          <a:pt x="125" y="317"/>
                          <a:pt x="138" y="320"/>
                          <a:pt x="151" y="320"/>
                        </a:cubicBezTo>
                        <a:cubicBezTo>
                          <a:pt x="200" y="320"/>
                          <a:pt x="234" y="281"/>
                          <a:pt x="234" y="215"/>
                        </a:cubicBezTo>
                        <a:cubicBezTo>
                          <a:pt x="248" y="133"/>
                          <a:pt x="207" y="50"/>
                          <a:pt x="152" y="9"/>
                        </a:cubicBezTo>
                        <a:cubicBezTo>
                          <a:pt x="137" y="3"/>
                          <a:pt x="123" y="1"/>
                          <a:pt x="11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00" name="Google Shape;1500;p58"/>
              <p:cNvGrpSpPr/>
              <p:nvPr/>
            </p:nvGrpSpPr>
            <p:grpSpPr>
              <a:xfrm>
                <a:off x="-2985011" y="1929196"/>
                <a:ext cx="543301" cy="275748"/>
                <a:chOff x="-2985011" y="1929196"/>
                <a:chExt cx="543301" cy="275748"/>
              </a:xfrm>
            </p:grpSpPr>
            <p:sp>
              <p:nvSpPr>
                <p:cNvPr id="1501" name="Google Shape;1501;p58"/>
                <p:cNvSpPr/>
                <p:nvPr/>
              </p:nvSpPr>
              <p:spPr>
                <a:xfrm>
                  <a:off x="-2627443" y="1936477"/>
                  <a:ext cx="38324" cy="3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537" extrusionOk="0">
                      <a:moveTo>
                        <a:pt x="179" y="0"/>
                      </a:moveTo>
                      <a:lnTo>
                        <a:pt x="1" y="537"/>
                      </a:lnTo>
                      <a:lnTo>
                        <a:pt x="578" y="482"/>
                      </a:lnTo>
                      <a:lnTo>
                        <a:pt x="537" y="24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58"/>
                <p:cNvSpPr/>
                <p:nvPr/>
              </p:nvSpPr>
              <p:spPr>
                <a:xfrm>
                  <a:off x="-2985011" y="1929196"/>
                  <a:ext cx="509597" cy="252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" h="3809" extrusionOk="0">
                      <a:moveTo>
                        <a:pt x="2571" y="0"/>
                      </a:moveTo>
                      <a:lnTo>
                        <a:pt x="2557" y="385"/>
                      </a:lnTo>
                      <a:lnTo>
                        <a:pt x="124" y="289"/>
                      </a:lnTo>
                      <a:lnTo>
                        <a:pt x="0" y="3533"/>
                      </a:lnTo>
                      <a:lnTo>
                        <a:pt x="7575" y="3808"/>
                      </a:lnTo>
                      <a:lnTo>
                        <a:pt x="7698" y="564"/>
                      </a:lnTo>
                      <a:lnTo>
                        <a:pt x="5568" y="495"/>
                      </a:lnTo>
                      <a:lnTo>
                        <a:pt x="5581" y="110"/>
                      </a:lnTo>
                      <a:lnTo>
                        <a:pt x="25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58"/>
                <p:cNvSpPr/>
                <p:nvPr/>
              </p:nvSpPr>
              <p:spPr>
                <a:xfrm>
                  <a:off x="-2483674" y="1966528"/>
                  <a:ext cx="41964" cy="23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3602" extrusionOk="0">
                      <a:moveTo>
                        <a:pt x="124" y="0"/>
                      </a:moveTo>
                      <a:lnTo>
                        <a:pt x="1" y="3244"/>
                      </a:lnTo>
                      <a:lnTo>
                        <a:pt x="633" y="3602"/>
                      </a:lnTo>
                      <a:lnTo>
                        <a:pt x="606" y="715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04" name="Google Shape;1504;p58"/>
                <p:cNvGrpSpPr/>
                <p:nvPr/>
              </p:nvGrpSpPr>
              <p:grpSpPr>
                <a:xfrm>
                  <a:off x="-2548939" y="2142995"/>
                  <a:ext cx="58976" cy="17540"/>
                  <a:chOff x="-2548939" y="2142995"/>
                  <a:chExt cx="58976" cy="17540"/>
                </a:xfrm>
              </p:grpSpPr>
              <p:sp>
                <p:nvSpPr>
                  <p:cNvPr id="1505" name="Google Shape;1505;p58"/>
                  <p:cNvSpPr/>
                  <p:nvPr/>
                </p:nvSpPr>
                <p:spPr>
                  <a:xfrm>
                    <a:off x="-2509158" y="2143922"/>
                    <a:ext cx="19195" cy="16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" h="251" extrusionOk="0">
                        <a:moveTo>
                          <a:pt x="138" y="1"/>
                        </a:moveTo>
                        <a:cubicBezTo>
                          <a:pt x="70" y="1"/>
                          <a:pt x="15" y="56"/>
                          <a:pt x="1" y="124"/>
                        </a:cubicBezTo>
                        <a:cubicBezTo>
                          <a:pt x="1" y="201"/>
                          <a:pt x="61" y="251"/>
                          <a:pt x="125" y="251"/>
                        </a:cubicBezTo>
                        <a:cubicBezTo>
                          <a:pt x="153" y="251"/>
                          <a:pt x="182" y="241"/>
                          <a:pt x="207" y="221"/>
                        </a:cubicBezTo>
                        <a:cubicBezTo>
                          <a:pt x="290" y="138"/>
                          <a:pt x="248" y="1"/>
                          <a:pt x="13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6" name="Google Shape;1506;p58"/>
                  <p:cNvSpPr/>
                  <p:nvPr/>
                </p:nvSpPr>
                <p:spPr>
                  <a:xfrm>
                    <a:off x="-2548939" y="2142995"/>
                    <a:ext cx="18930" cy="1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" h="249" extrusionOk="0">
                        <a:moveTo>
                          <a:pt x="134" y="1"/>
                        </a:moveTo>
                        <a:cubicBezTo>
                          <a:pt x="66" y="1"/>
                          <a:pt x="11" y="42"/>
                          <a:pt x="11" y="111"/>
                        </a:cubicBezTo>
                        <a:cubicBezTo>
                          <a:pt x="1" y="190"/>
                          <a:pt x="63" y="248"/>
                          <a:pt x="129" y="248"/>
                        </a:cubicBezTo>
                        <a:cubicBezTo>
                          <a:pt x="154" y="248"/>
                          <a:pt x="180" y="240"/>
                          <a:pt x="203" y="221"/>
                        </a:cubicBezTo>
                        <a:cubicBezTo>
                          <a:pt x="286" y="138"/>
                          <a:pt x="244" y="1"/>
                          <a:pt x="13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07" name="Google Shape;1507;p58"/>
                <p:cNvGrpSpPr/>
                <p:nvPr/>
              </p:nvGrpSpPr>
              <p:grpSpPr>
                <a:xfrm>
                  <a:off x="-2804837" y="1939191"/>
                  <a:ext cx="174746" cy="39185"/>
                  <a:chOff x="-2804837" y="1939191"/>
                  <a:chExt cx="174746" cy="39185"/>
                </a:xfrm>
              </p:grpSpPr>
              <p:sp>
                <p:nvSpPr>
                  <p:cNvPr id="1508" name="Google Shape;1508;p58"/>
                  <p:cNvSpPr/>
                  <p:nvPr/>
                </p:nvSpPr>
                <p:spPr>
                  <a:xfrm>
                    <a:off x="-2650147" y="1945545"/>
                    <a:ext cx="20056" cy="32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496" extrusionOk="0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496"/>
                        </a:lnTo>
                        <a:lnTo>
                          <a:pt x="303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9" name="Google Shape;1509;p58"/>
                  <p:cNvSpPr/>
                  <p:nvPr/>
                </p:nvSpPr>
                <p:spPr>
                  <a:xfrm>
                    <a:off x="-2681124" y="1943758"/>
                    <a:ext cx="20122" cy="33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510" extrusionOk="0">
                        <a:moveTo>
                          <a:pt x="14" y="0"/>
                        </a:moveTo>
                        <a:lnTo>
                          <a:pt x="1" y="495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58"/>
                  <p:cNvSpPr/>
                  <p:nvPr/>
                </p:nvSpPr>
                <p:spPr>
                  <a:xfrm>
                    <a:off x="-2773925" y="1941044"/>
                    <a:ext cx="20056" cy="32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496" extrusionOk="0">
                        <a:moveTo>
                          <a:pt x="28" y="0"/>
                        </a:moveTo>
                        <a:lnTo>
                          <a:pt x="1" y="495"/>
                        </a:lnTo>
                        <a:lnTo>
                          <a:pt x="289" y="495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58"/>
                  <p:cNvSpPr/>
                  <p:nvPr/>
                </p:nvSpPr>
                <p:spPr>
                  <a:xfrm>
                    <a:off x="-2804837" y="1939191"/>
                    <a:ext cx="20056" cy="33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510" extrusionOk="0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58"/>
                  <p:cNvSpPr/>
                  <p:nvPr/>
                </p:nvSpPr>
                <p:spPr>
                  <a:xfrm>
                    <a:off x="-2743014" y="1941905"/>
                    <a:ext cx="51032" cy="3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" h="524" extrusionOk="0">
                        <a:moveTo>
                          <a:pt x="15" y="1"/>
                        </a:moveTo>
                        <a:lnTo>
                          <a:pt x="1" y="496"/>
                        </a:lnTo>
                        <a:lnTo>
                          <a:pt x="757" y="523"/>
                        </a:lnTo>
                        <a:lnTo>
                          <a:pt x="771" y="28"/>
                        </a:lnTo>
                        <a:lnTo>
                          <a:pt x="1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13" name="Google Shape;1513;p58"/>
            <p:cNvSpPr/>
            <p:nvPr/>
          </p:nvSpPr>
          <p:spPr>
            <a:xfrm>
              <a:off x="-2842169" y="3812680"/>
              <a:ext cx="1018201" cy="215713"/>
            </a:xfrm>
            <a:custGeom>
              <a:avLst/>
              <a:gdLst/>
              <a:ahLst/>
              <a:cxnLst/>
              <a:rect l="l" t="t" r="r" b="b"/>
              <a:pathLst>
                <a:path w="15383" h="3259" extrusionOk="0">
                  <a:moveTo>
                    <a:pt x="15369" y="1"/>
                  </a:moveTo>
                  <a:cubicBezTo>
                    <a:pt x="12697" y="325"/>
                    <a:pt x="4785" y="1183"/>
                    <a:pt x="1122" y="1183"/>
                  </a:cubicBezTo>
                  <a:cubicBezTo>
                    <a:pt x="752" y="1183"/>
                    <a:pt x="425" y="1174"/>
                    <a:pt x="152" y="1155"/>
                  </a:cubicBezTo>
                  <a:cubicBezTo>
                    <a:pt x="83" y="2571"/>
                    <a:pt x="1" y="3258"/>
                    <a:pt x="1" y="3258"/>
                  </a:cubicBezTo>
                  <a:cubicBezTo>
                    <a:pt x="1" y="3258"/>
                    <a:pt x="10792" y="2681"/>
                    <a:pt x="15383" y="963"/>
                  </a:cubicBezTo>
                  <a:lnTo>
                    <a:pt x="15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4" name="Google Shape;1514;p58"/>
            <p:cNvGrpSpPr/>
            <p:nvPr/>
          </p:nvGrpSpPr>
          <p:grpSpPr>
            <a:xfrm>
              <a:off x="-3259839" y="1952098"/>
              <a:ext cx="1700687" cy="1939102"/>
              <a:chOff x="-3259839" y="1952098"/>
              <a:chExt cx="1700687" cy="1939102"/>
            </a:xfrm>
          </p:grpSpPr>
          <p:sp>
            <p:nvSpPr>
              <p:cNvPr id="1515" name="Google Shape;1515;p58"/>
              <p:cNvSpPr/>
              <p:nvPr/>
            </p:nvSpPr>
            <p:spPr>
              <a:xfrm>
                <a:off x="-3259839" y="1954680"/>
                <a:ext cx="372981" cy="865037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3069" extrusionOk="0">
                    <a:moveTo>
                      <a:pt x="1939" y="0"/>
                    </a:moveTo>
                    <a:cubicBezTo>
                      <a:pt x="1059" y="578"/>
                      <a:pt x="386" y="1416"/>
                      <a:pt x="1" y="2392"/>
                    </a:cubicBezTo>
                    <a:cubicBezTo>
                      <a:pt x="1" y="2392"/>
                      <a:pt x="221" y="6736"/>
                      <a:pt x="3657" y="12152"/>
                    </a:cubicBezTo>
                    <a:cubicBezTo>
                      <a:pt x="4073" y="12807"/>
                      <a:pt x="4394" y="13068"/>
                      <a:pt x="4642" y="13068"/>
                    </a:cubicBezTo>
                    <a:cubicBezTo>
                      <a:pt x="5634" y="13068"/>
                      <a:pt x="5458" y="8881"/>
                      <a:pt x="5458" y="8881"/>
                    </a:cubicBezTo>
                    <a:lnTo>
                      <a:pt x="19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8"/>
              <p:cNvSpPr/>
              <p:nvPr/>
            </p:nvSpPr>
            <p:spPr>
              <a:xfrm>
                <a:off x="-3202517" y="1952098"/>
                <a:ext cx="1643365" cy="1939102"/>
              </a:xfrm>
              <a:custGeom>
                <a:avLst/>
                <a:gdLst/>
                <a:ahLst/>
                <a:cxnLst/>
                <a:rect l="l" t="t" r="r" b="b"/>
                <a:pathLst>
                  <a:path w="24828" h="29296" extrusionOk="0">
                    <a:moveTo>
                      <a:pt x="1544" y="0"/>
                    </a:moveTo>
                    <a:cubicBezTo>
                      <a:pt x="1369" y="0"/>
                      <a:pt x="1212" y="13"/>
                      <a:pt x="1073" y="39"/>
                    </a:cubicBezTo>
                    <a:cubicBezTo>
                      <a:pt x="1073" y="39"/>
                      <a:pt x="1" y="6115"/>
                      <a:pt x="2764" y="12026"/>
                    </a:cubicBezTo>
                    <a:cubicBezTo>
                      <a:pt x="4840" y="16466"/>
                      <a:pt x="5816" y="25085"/>
                      <a:pt x="5596" y="29264"/>
                    </a:cubicBezTo>
                    <a:cubicBezTo>
                      <a:pt x="5882" y="29285"/>
                      <a:pt x="6226" y="29295"/>
                      <a:pt x="6618" y="29295"/>
                    </a:cubicBezTo>
                    <a:cubicBezTo>
                      <a:pt x="10304" y="29295"/>
                      <a:pt x="18155" y="28433"/>
                      <a:pt x="20827" y="28110"/>
                    </a:cubicBezTo>
                    <a:cubicBezTo>
                      <a:pt x="20827" y="28110"/>
                      <a:pt x="20909" y="21662"/>
                      <a:pt x="21143" y="20549"/>
                    </a:cubicBezTo>
                    <a:cubicBezTo>
                      <a:pt x="21446" y="19009"/>
                      <a:pt x="24827" y="16947"/>
                      <a:pt x="24442" y="9799"/>
                    </a:cubicBezTo>
                    <a:cubicBezTo>
                      <a:pt x="24442" y="9799"/>
                      <a:pt x="6394" y="0"/>
                      <a:pt x="1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7" name="Google Shape;1517;p58"/>
              <p:cNvGrpSpPr/>
              <p:nvPr/>
            </p:nvGrpSpPr>
            <p:grpSpPr>
              <a:xfrm>
                <a:off x="-2476393" y="2213092"/>
                <a:ext cx="817204" cy="405887"/>
                <a:chOff x="-2476393" y="2213092"/>
                <a:chExt cx="817204" cy="405887"/>
              </a:xfrm>
            </p:grpSpPr>
            <p:sp>
              <p:nvSpPr>
                <p:cNvPr id="1518" name="Google Shape;1518;p58"/>
                <p:cNvSpPr/>
                <p:nvPr/>
              </p:nvSpPr>
              <p:spPr>
                <a:xfrm>
                  <a:off x="-1678385" y="2593363"/>
                  <a:ext cx="19195" cy="2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7" extrusionOk="0">
                      <a:moveTo>
                        <a:pt x="136" y="0"/>
                      </a:moveTo>
                      <a:cubicBezTo>
                        <a:pt x="61" y="0"/>
                        <a:pt x="0" y="90"/>
                        <a:pt x="0" y="180"/>
                      </a:cubicBezTo>
                      <a:cubicBezTo>
                        <a:pt x="0" y="290"/>
                        <a:pt x="55" y="373"/>
                        <a:pt x="138" y="386"/>
                      </a:cubicBezTo>
                      <a:cubicBezTo>
                        <a:pt x="207" y="386"/>
                        <a:pt x="275" y="304"/>
                        <a:pt x="275" y="194"/>
                      </a:cubicBezTo>
                      <a:cubicBezTo>
                        <a:pt x="289" y="84"/>
                        <a:pt x="220" y="1"/>
                        <a:pt x="152" y="1"/>
                      </a:cubicBezTo>
                      <a:cubicBezTo>
                        <a:pt x="146" y="0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58"/>
                <p:cNvSpPr/>
                <p:nvPr/>
              </p:nvSpPr>
              <p:spPr>
                <a:xfrm>
                  <a:off x="-1704795" y="2582442"/>
                  <a:ext cx="19195" cy="24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73" extrusionOk="0">
                      <a:moveTo>
                        <a:pt x="136" y="0"/>
                      </a:moveTo>
                      <a:cubicBezTo>
                        <a:pt x="63" y="0"/>
                        <a:pt x="14" y="90"/>
                        <a:pt x="1" y="180"/>
                      </a:cubicBezTo>
                      <a:cubicBezTo>
                        <a:pt x="1" y="290"/>
                        <a:pt x="70" y="373"/>
                        <a:pt x="138" y="373"/>
                      </a:cubicBezTo>
                      <a:cubicBezTo>
                        <a:pt x="221" y="373"/>
                        <a:pt x="289" y="290"/>
                        <a:pt x="289" y="194"/>
                      </a:cubicBezTo>
                      <a:cubicBezTo>
                        <a:pt x="289" y="84"/>
                        <a:pt x="234" y="1"/>
                        <a:pt x="152" y="1"/>
                      </a:cubicBezTo>
                      <a:cubicBezTo>
                        <a:pt x="147" y="1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58"/>
                <p:cNvSpPr/>
                <p:nvPr/>
              </p:nvSpPr>
              <p:spPr>
                <a:xfrm>
                  <a:off x="-1732066" y="2566092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1"/>
                      </a:moveTo>
                      <a:cubicBezTo>
                        <a:pt x="55" y="1"/>
                        <a:pt x="0" y="83"/>
                        <a:pt x="0" y="193"/>
                      </a:cubicBezTo>
                      <a:cubicBezTo>
                        <a:pt x="0" y="290"/>
                        <a:pt x="55" y="386"/>
                        <a:pt x="124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97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58"/>
                <p:cNvSpPr/>
                <p:nvPr/>
              </p:nvSpPr>
              <p:spPr>
                <a:xfrm>
                  <a:off x="-1761191" y="2551596"/>
                  <a:ext cx="19195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5" extrusionOk="0">
                      <a:moveTo>
                        <a:pt x="152" y="0"/>
                      </a:moveTo>
                      <a:cubicBezTo>
                        <a:pt x="69" y="0"/>
                        <a:pt x="1" y="69"/>
                        <a:pt x="1" y="192"/>
                      </a:cubicBezTo>
                      <a:cubicBezTo>
                        <a:pt x="1" y="289"/>
                        <a:pt x="55" y="385"/>
                        <a:pt x="138" y="385"/>
                      </a:cubicBezTo>
                      <a:cubicBezTo>
                        <a:pt x="207" y="385"/>
                        <a:pt x="275" y="302"/>
                        <a:pt x="275" y="192"/>
                      </a:cubicBezTo>
                      <a:cubicBezTo>
                        <a:pt x="289" y="83"/>
                        <a:pt x="220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58"/>
                <p:cNvSpPr/>
                <p:nvPr/>
              </p:nvSpPr>
              <p:spPr>
                <a:xfrm>
                  <a:off x="-1792102" y="2536107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289"/>
                        <a:pt x="55" y="385"/>
                        <a:pt x="138" y="385"/>
                      </a:cubicBezTo>
                      <a:cubicBezTo>
                        <a:pt x="220" y="385"/>
                        <a:pt x="275" y="303"/>
                        <a:pt x="289" y="193"/>
                      </a:cubicBezTo>
                      <a:cubicBezTo>
                        <a:pt x="289" y="83"/>
                        <a:pt x="220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58"/>
                <p:cNvSpPr/>
                <p:nvPr/>
              </p:nvSpPr>
              <p:spPr>
                <a:xfrm>
                  <a:off x="-1825794" y="2518831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69" y="0"/>
                        <a:pt x="14" y="83"/>
                        <a:pt x="1" y="179"/>
                      </a:cubicBezTo>
                      <a:cubicBezTo>
                        <a:pt x="1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58"/>
                <p:cNvSpPr/>
                <p:nvPr/>
              </p:nvSpPr>
              <p:spPr>
                <a:xfrm>
                  <a:off x="-1857632" y="2501489"/>
                  <a:ext cx="18268" cy="2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8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142" y="387"/>
                        <a:pt x="147" y="387"/>
                        <a:pt x="151" y="387"/>
                      </a:cubicBezTo>
                      <a:cubicBezTo>
                        <a:pt x="215" y="387"/>
                        <a:pt x="275" y="297"/>
                        <a:pt x="275" y="207"/>
                      </a:cubicBezTo>
                      <a:cubicBezTo>
                        <a:pt x="275" y="97"/>
                        <a:pt x="220" y="15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58"/>
                <p:cNvSpPr/>
                <p:nvPr/>
              </p:nvSpPr>
              <p:spPr>
                <a:xfrm>
                  <a:off x="-1888610" y="2486993"/>
                  <a:ext cx="18268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5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2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2"/>
                        <a:pt x="276" y="192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58"/>
                <p:cNvSpPr/>
                <p:nvPr/>
              </p:nvSpPr>
              <p:spPr>
                <a:xfrm>
                  <a:off x="-1920448" y="2471504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21" y="385"/>
                        <a:pt x="276" y="303"/>
                        <a:pt x="290" y="207"/>
                      </a:cubicBezTo>
                      <a:cubicBezTo>
                        <a:pt x="290" y="97"/>
                        <a:pt x="221" y="14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58"/>
                <p:cNvSpPr/>
                <p:nvPr/>
              </p:nvSpPr>
              <p:spPr>
                <a:xfrm>
                  <a:off x="-1954073" y="2454228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14" y="83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58"/>
                <p:cNvSpPr/>
                <p:nvPr/>
              </p:nvSpPr>
              <p:spPr>
                <a:xfrm>
                  <a:off x="-1985051" y="2438739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7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58"/>
                <p:cNvSpPr/>
                <p:nvPr/>
              </p:nvSpPr>
              <p:spPr>
                <a:xfrm>
                  <a:off x="-2014176" y="2425104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58"/>
                <p:cNvSpPr/>
                <p:nvPr/>
              </p:nvSpPr>
              <p:spPr>
                <a:xfrm>
                  <a:off x="-2045087" y="2409615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207"/>
                      </a:cubicBezTo>
                      <a:cubicBezTo>
                        <a:pt x="289" y="97"/>
                        <a:pt x="221" y="14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58"/>
                <p:cNvSpPr/>
                <p:nvPr/>
              </p:nvSpPr>
              <p:spPr>
                <a:xfrm>
                  <a:off x="-2076925" y="2394126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290"/>
                        <a:pt x="69" y="386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58"/>
                <p:cNvSpPr/>
                <p:nvPr/>
              </p:nvSpPr>
              <p:spPr>
                <a:xfrm>
                  <a:off x="-2109690" y="2375924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" y="97"/>
                        <a:pt x="1" y="193"/>
                      </a:cubicBezTo>
                      <a:cubicBezTo>
                        <a:pt x="1" y="290"/>
                        <a:pt x="56" y="386"/>
                        <a:pt x="138" y="386"/>
                      </a:cubicBezTo>
                      <a:cubicBezTo>
                        <a:pt x="221" y="386"/>
                        <a:pt x="276" y="303"/>
                        <a:pt x="289" y="193"/>
                      </a:cubicBezTo>
                      <a:cubicBezTo>
                        <a:pt x="289" y="83"/>
                        <a:pt x="221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58"/>
                <p:cNvSpPr/>
                <p:nvPr/>
              </p:nvSpPr>
              <p:spPr>
                <a:xfrm>
                  <a:off x="-2141529" y="2360501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303"/>
                        <a:pt x="55" y="385"/>
                        <a:pt x="124" y="385"/>
                      </a:cubicBezTo>
                      <a:cubicBezTo>
                        <a:pt x="207" y="385"/>
                        <a:pt x="275" y="303"/>
                        <a:pt x="275" y="193"/>
                      </a:cubicBezTo>
                      <a:cubicBezTo>
                        <a:pt x="275" y="97"/>
                        <a:pt x="220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58"/>
                <p:cNvSpPr/>
                <p:nvPr/>
              </p:nvSpPr>
              <p:spPr>
                <a:xfrm>
                  <a:off x="-2175220" y="2345012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93"/>
                      </a:cubicBezTo>
                      <a:cubicBezTo>
                        <a:pt x="1" y="289"/>
                        <a:pt x="70" y="385"/>
                        <a:pt x="138" y="385"/>
                      </a:cubicBezTo>
                      <a:cubicBezTo>
                        <a:pt x="221" y="385"/>
                        <a:pt x="290" y="303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58"/>
                <p:cNvSpPr/>
                <p:nvPr/>
              </p:nvSpPr>
              <p:spPr>
                <a:xfrm>
                  <a:off x="-2207985" y="2330450"/>
                  <a:ext cx="19195" cy="2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74" extrusionOk="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79"/>
                      </a:cubicBezTo>
                      <a:cubicBezTo>
                        <a:pt x="1" y="289"/>
                        <a:pt x="70" y="372"/>
                        <a:pt x="138" y="372"/>
                      </a:cubicBezTo>
                      <a:cubicBezTo>
                        <a:pt x="144" y="373"/>
                        <a:pt x="150" y="373"/>
                        <a:pt x="156" y="373"/>
                      </a:cubicBezTo>
                      <a:cubicBezTo>
                        <a:pt x="229" y="373"/>
                        <a:pt x="277" y="295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58"/>
                <p:cNvSpPr/>
                <p:nvPr/>
              </p:nvSpPr>
              <p:spPr>
                <a:xfrm>
                  <a:off x="-2241611" y="2314961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2" y="1"/>
                      </a:moveTo>
                      <a:cubicBezTo>
                        <a:pt x="69" y="1"/>
                        <a:pt x="0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220" y="386"/>
                        <a:pt x="275" y="303"/>
                        <a:pt x="275" y="193"/>
                      </a:cubicBezTo>
                      <a:cubicBezTo>
                        <a:pt x="289" y="97"/>
                        <a:pt x="22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58"/>
                <p:cNvSpPr/>
                <p:nvPr/>
              </p:nvSpPr>
              <p:spPr>
                <a:xfrm>
                  <a:off x="-2273449" y="2300465"/>
                  <a:ext cx="19129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5" extrusionOk="0">
                      <a:moveTo>
                        <a:pt x="151" y="0"/>
                      </a:moveTo>
                      <a:cubicBezTo>
                        <a:pt x="69" y="0"/>
                        <a:pt x="14" y="82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2"/>
                        <a:pt x="289" y="192"/>
                      </a:cubicBezTo>
                      <a:cubicBezTo>
                        <a:pt x="289" y="82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58"/>
                <p:cNvSpPr/>
                <p:nvPr/>
              </p:nvSpPr>
              <p:spPr>
                <a:xfrm>
                  <a:off x="-2306214" y="2286763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1"/>
                      </a:moveTo>
                      <a:cubicBezTo>
                        <a:pt x="69" y="1"/>
                        <a:pt x="0" y="83"/>
                        <a:pt x="0" y="180"/>
                      </a:cubicBezTo>
                      <a:cubicBezTo>
                        <a:pt x="0" y="289"/>
                        <a:pt x="55" y="386"/>
                        <a:pt x="138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83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58"/>
                <p:cNvSpPr/>
                <p:nvPr/>
              </p:nvSpPr>
              <p:spPr>
                <a:xfrm>
                  <a:off x="-2340832" y="2271341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70" y="0"/>
                        <a:pt x="15" y="83"/>
                        <a:pt x="1" y="179"/>
                      </a:cubicBezTo>
                      <a:cubicBezTo>
                        <a:pt x="1" y="289"/>
                        <a:pt x="56" y="371"/>
                        <a:pt x="138" y="385"/>
                      </a:cubicBezTo>
                      <a:cubicBezTo>
                        <a:pt x="221" y="385"/>
                        <a:pt x="276" y="303"/>
                        <a:pt x="290" y="193"/>
                      </a:cubicBezTo>
                      <a:cubicBezTo>
                        <a:pt x="290" y="83"/>
                        <a:pt x="221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8"/>
                <p:cNvSpPr/>
                <p:nvPr/>
              </p:nvSpPr>
              <p:spPr>
                <a:xfrm>
                  <a:off x="-2373531" y="2256646"/>
                  <a:ext cx="18202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75" extrusionOk="0">
                      <a:moveTo>
                        <a:pt x="124" y="1"/>
                      </a:moveTo>
                      <a:cubicBezTo>
                        <a:pt x="60" y="1"/>
                        <a:pt x="0" y="91"/>
                        <a:pt x="0" y="181"/>
                      </a:cubicBezTo>
                      <a:cubicBezTo>
                        <a:pt x="0" y="291"/>
                        <a:pt x="55" y="373"/>
                        <a:pt x="138" y="373"/>
                      </a:cubicBezTo>
                      <a:cubicBezTo>
                        <a:pt x="143" y="374"/>
                        <a:pt x="148" y="375"/>
                        <a:pt x="153" y="375"/>
                      </a:cubicBezTo>
                      <a:cubicBezTo>
                        <a:pt x="216" y="375"/>
                        <a:pt x="275" y="297"/>
                        <a:pt x="275" y="195"/>
                      </a:cubicBezTo>
                      <a:cubicBezTo>
                        <a:pt x="275" y="85"/>
                        <a:pt x="220" y="2"/>
                        <a:pt x="138" y="2"/>
                      </a:cubicBezTo>
                      <a:cubicBezTo>
                        <a:pt x="133" y="1"/>
                        <a:pt x="129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58"/>
                <p:cNvSpPr/>
                <p:nvPr/>
              </p:nvSpPr>
              <p:spPr>
                <a:xfrm>
                  <a:off x="-2407223" y="2243077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80"/>
                      </a:cubicBezTo>
                      <a:cubicBezTo>
                        <a:pt x="0" y="290"/>
                        <a:pt x="69" y="372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58"/>
                <p:cNvSpPr/>
                <p:nvPr/>
              </p:nvSpPr>
              <p:spPr>
                <a:xfrm>
                  <a:off x="-2441775" y="2227654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14" y="97"/>
                        <a:pt x="0" y="193"/>
                      </a:cubicBezTo>
                      <a:cubicBezTo>
                        <a:pt x="0" y="303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206"/>
                      </a:cubicBezTo>
                      <a:cubicBezTo>
                        <a:pt x="289" y="97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58"/>
                <p:cNvSpPr/>
                <p:nvPr/>
              </p:nvSpPr>
              <p:spPr>
                <a:xfrm>
                  <a:off x="-2476393" y="2213092"/>
                  <a:ext cx="18268" cy="2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74" extrusionOk="0">
                      <a:moveTo>
                        <a:pt x="138" y="0"/>
                      </a:moveTo>
                      <a:cubicBezTo>
                        <a:pt x="56" y="0"/>
                        <a:pt x="1" y="83"/>
                        <a:pt x="1" y="179"/>
                      </a:cubicBezTo>
                      <a:cubicBezTo>
                        <a:pt x="1" y="289"/>
                        <a:pt x="56" y="372"/>
                        <a:pt x="124" y="372"/>
                      </a:cubicBezTo>
                      <a:cubicBezTo>
                        <a:pt x="130" y="373"/>
                        <a:pt x="136" y="373"/>
                        <a:pt x="142" y="373"/>
                      </a:cubicBezTo>
                      <a:cubicBezTo>
                        <a:pt x="217" y="373"/>
                        <a:pt x="276" y="295"/>
                        <a:pt x="276" y="193"/>
                      </a:cubicBezTo>
                      <a:cubicBezTo>
                        <a:pt x="276" y="83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4" name="Google Shape;1544;p58"/>
              <p:cNvGrpSpPr/>
              <p:nvPr/>
            </p:nvGrpSpPr>
            <p:grpSpPr>
              <a:xfrm>
                <a:off x="-3044187" y="2049334"/>
                <a:ext cx="73713" cy="161176"/>
                <a:chOff x="-3044187" y="2049334"/>
                <a:chExt cx="73713" cy="161176"/>
              </a:xfrm>
            </p:grpSpPr>
            <p:sp>
              <p:nvSpPr>
                <p:cNvPr id="1545" name="Google Shape;1545;p58"/>
                <p:cNvSpPr/>
                <p:nvPr/>
              </p:nvSpPr>
              <p:spPr>
                <a:xfrm>
                  <a:off x="-3044187" y="2049334"/>
                  <a:ext cx="71949" cy="94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430" extrusionOk="0">
                      <a:moveTo>
                        <a:pt x="1" y="0"/>
                      </a:moveTo>
                      <a:lnTo>
                        <a:pt x="56" y="1182"/>
                      </a:lnTo>
                      <a:lnTo>
                        <a:pt x="1087" y="1430"/>
                      </a:lnTo>
                      <a:lnTo>
                        <a:pt x="1087" y="3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58"/>
                <p:cNvSpPr/>
                <p:nvPr/>
              </p:nvSpPr>
              <p:spPr>
                <a:xfrm>
                  <a:off x="-3031501" y="2073358"/>
                  <a:ext cx="61027" cy="53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03" extrusionOk="0">
                      <a:moveTo>
                        <a:pt x="395" y="1"/>
                      </a:moveTo>
                      <a:cubicBezTo>
                        <a:pt x="191" y="1"/>
                        <a:pt x="0" y="161"/>
                        <a:pt x="0" y="404"/>
                      </a:cubicBezTo>
                      <a:cubicBezTo>
                        <a:pt x="0" y="624"/>
                        <a:pt x="165" y="803"/>
                        <a:pt x="385" y="803"/>
                      </a:cubicBezTo>
                      <a:cubicBezTo>
                        <a:pt x="743" y="803"/>
                        <a:pt x="921" y="377"/>
                        <a:pt x="674" y="115"/>
                      </a:cubicBezTo>
                      <a:cubicBezTo>
                        <a:pt x="590" y="36"/>
                        <a:pt x="491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7" name="Google Shape;1547;p58"/>
                <p:cNvGrpSpPr/>
                <p:nvPr/>
              </p:nvGrpSpPr>
              <p:grpSpPr>
                <a:xfrm>
                  <a:off x="-3037766" y="2120291"/>
                  <a:ext cx="61029" cy="90219"/>
                  <a:chOff x="-3037766" y="2120291"/>
                  <a:chExt cx="61029" cy="90219"/>
                </a:xfrm>
              </p:grpSpPr>
              <p:sp>
                <p:nvSpPr>
                  <p:cNvPr id="1548" name="Google Shape;1548;p58"/>
                  <p:cNvSpPr/>
                  <p:nvPr/>
                </p:nvSpPr>
                <p:spPr>
                  <a:xfrm>
                    <a:off x="-3006854" y="2193036"/>
                    <a:ext cx="29190" cy="17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264" extrusionOk="0">
                        <a:moveTo>
                          <a:pt x="358" y="1"/>
                        </a:moveTo>
                        <a:cubicBezTo>
                          <a:pt x="358" y="1"/>
                          <a:pt x="298" y="169"/>
                          <a:pt x="55" y="169"/>
                        </a:cubicBezTo>
                        <a:cubicBezTo>
                          <a:pt x="38" y="169"/>
                          <a:pt x="20" y="168"/>
                          <a:pt x="0" y="166"/>
                        </a:cubicBezTo>
                        <a:lnTo>
                          <a:pt x="0" y="262"/>
                        </a:lnTo>
                        <a:lnTo>
                          <a:pt x="55" y="262"/>
                        </a:lnTo>
                        <a:cubicBezTo>
                          <a:pt x="67" y="263"/>
                          <a:pt x="79" y="264"/>
                          <a:pt x="91" y="264"/>
                        </a:cubicBezTo>
                        <a:cubicBezTo>
                          <a:pt x="244" y="264"/>
                          <a:pt x="389" y="182"/>
                          <a:pt x="440" y="28"/>
                        </a:cubicBezTo>
                        <a:lnTo>
                          <a:pt x="35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58"/>
                  <p:cNvSpPr/>
                  <p:nvPr/>
                </p:nvSpPr>
                <p:spPr>
                  <a:xfrm>
                    <a:off x="-3035052" y="2193963"/>
                    <a:ext cx="29190" cy="16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250" extrusionOk="0">
                        <a:moveTo>
                          <a:pt x="83" y="1"/>
                        </a:moveTo>
                        <a:lnTo>
                          <a:pt x="0" y="14"/>
                        </a:lnTo>
                        <a:cubicBezTo>
                          <a:pt x="52" y="156"/>
                          <a:pt x="188" y="249"/>
                          <a:pt x="340" y="249"/>
                        </a:cubicBezTo>
                        <a:cubicBezTo>
                          <a:pt x="351" y="249"/>
                          <a:pt x="361" y="249"/>
                          <a:pt x="371" y="248"/>
                        </a:cubicBezTo>
                        <a:lnTo>
                          <a:pt x="440" y="248"/>
                        </a:lnTo>
                        <a:lnTo>
                          <a:pt x="440" y="152"/>
                        </a:lnTo>
                        <a:cubicBezTo>
                          <a:pt x="419" y="154"/>
                          <a:pt x="398" y="155"/>
                          <a:pt x="379" y="155"/>
                        </a:cubicBezTo>
                        <a:cubicBezTo>
                          <a:pt x="132" y="155"/>
                          <a:pt x="96" y="1"/>
                          <a:pt x="8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58"/>
                  <p:cNvSpPr/>
                  <p:nvPr/>
                </p:nvSpPr>
                <p:spPr>
                  <a:xfrm>
                    <a:off x="-3025057" y="2156697"/>
                    <a:ext cx="37397" cy="5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" h="83" extrusionOk="0">
                        <a:moveTo>
                          <a:pt x="1" y="0"/>
                        </a:moveTo>
                        <a:lnTo>
                          <a:pt x="1" y="83"/>
                        </a:lnTo>
                        <a:lnTo>
                          <a:pt x="564" y="83"/>
                        </a:lnTo>
                        <a:lnTo>
                          <a:pt x="56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58"/>
                  <p:cNvSpPr/>
                  <p:nvPr/>
                </p:nvSpPr>
                <p:spPr>
                  <a:xfrm>
                    <a:off x="-3009568" y="2146636"/>
                    <a:ext cx="5494" cy="61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936" extrusionOk="0">
                        <a:moveTo>
                          <a:pt x="0" y="1"/>
                        </a:moveTo>
                        <a:lnTo>
                          <a:pt x="0" y="936"/>
                        </a:lnTo>
                        <a:lnTo>
                          <a:pt x="83" y="936"/>
                        </a:ln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58"/>
                  <p:cNvSpPr/>
                  <p:nvPr/>
                </p:nvSpPr>
                <p:spPr>
                  <a:xfrm>
                    <a:off x="-3037766" y="2188204"/>
                    <a:ext cx="13701" cy="8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" h="121" extrusionOk="0">
                        <a:moveTo>
                          <a:pt x="90" y="0"/>
                        </a:moveTo>
                        <a:cubicBezTo>
                          <a:pt x="83" y="0"/>
                          <a:pt x="76" y="2"/>
                          <a:pt x="69" y="5"/>
                        </a:cubicBezTo>
                        <a:cubicBezTo>
                          <a:pt x="0" y="19"/>
                          <a:pt x="28" y="101"/>
                          <a:pt x="28" y="101"/>
                        </a:cubicBezTo>
                        <a:cubicBezTo>
                          <a:pt x="55" y="101"/>
                          <a:pt x="83" y="115"/>
                          <a:pt x="110" y="115"/>
                        </a:cubicBezTo>
                        <a:cubicBezTo>
                          <a:pt x="120" y="119"/>
                          <a:pt x="131" y="120"/>
                          <a:pt x="141" y="120"/>
                        </a:cubicBezTo>
                        <a:cubicBezTo>
                          <a:pt x="170" y="120"/>
                          <a:pt x="196" y="105"/>
                          <a:pt x="206" y="74"/>
                        </a:cubicBezTo>
                        <a:cubicBezTo>
                          <a:pt x="206" y="74"/>
                          <a:pt x="143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58"/>
                  <p:cNvSpPr/>
                  <p:nvPr/>
                </p:nvSpPr>
                <p:spPr>
                  <a:xfrm>
                    <a:off x="-2989578" y="2188204"/>
                    <a:ext cx="12841" cy="8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121" extrusionOk="0">
                        <a:moveTo>
                          <a:pt x="116" y="0"/>
                        </a:moveTo>
                        <a:cubicBezTo>
                          <a:pt x="64" y="0"/>
                          <a:pt x="1" y="74"/>
                          <a:pt x="1" y="74"/>
                        </a:cubicBezTo>
                        <a:cubicBezTo>
                          <a:pt x="11" y="105"/>
                          <a:pt x="37" y="120"/>
                          <a:pt x="66" y="120"/>
                        </a:cubicBezTo>
                        <a:cubicBezTo>
                          <a:pt x="76" y="120"/>
                          <a:pt x="87" y="119"/>
                          <a:pt x="97" y="115"/>
                        </a:cubicBezTo>
                        <a:cubicBezTo>
                          <a:pt x="124" y="115"/>
                          <a:pt x="152" y="101"/>
                          <a:pt x="179" y="101"/>
                        </a:cubicBezTo>
                        <a:cubicBezTo>
                          <a:pt x="179" y="101"/>
                          <a:pt x="193" y="19"/>
                          <a:pt x="138" y="5"/>
                        </a:cubicBezTo>
                        <a:cubicBezTo>
                          <a:pt x="131" y="2"/>
                          <a:pt x="124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58"/>
                  <p:cNvSpPr/>
                  <p:nvPr/>
                </p:nvSpPr>
                <p:spPr>
                  <a:xfrm>
                    <a:off x="-2992292" y="2154777"/>
                    <a:ext cx="8936" cy="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" h="127" extrusionOk="0">
                        <a:moveTo>
                          <a:pt x="78" y="1"/>
                        </a:moveTo>
                        <a:cubicBezTo>
                          <a:pt x="75" y="1"/>
                          <a:pt x="72" y="1"/>
                          <a:pt x="69" y="2"/>
                        </a:cubicBezTo>
                        <a:cubicBezTo>
                          <a:pt x="28" y="2"/>
                          <a:pt x="0" y="29"/>
                          <a:pt x="0" y="70"/>
                        </a:cubicBezTo>
                        <a:cubicBezTo>
                          <a:pt x="0" y="98"/>
                          <a:pt x="28" y="125"/>
                          <a:pt x="69" y="125"/>
                        </a:cubicBezTo>
                        <a:cubicBezTo>
                          <a:pt x="72" y="126"/>
                          <a:pt x="75" y="126"/>
                          <a:pt x="78" y="126"/>
                        </a:cubicBezTo>
                        <a:cubicBezTo>
                          <a:pt x="135" y="126"/>
                          <a:pt x="135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58"/>
                  <p:cNvSpPr/>
                  <p:nvPr/>
                </p:nvSpPr>
                <p:spPr>
                  <a:xfrm>
                    <a:off x="-3028698" y="2154843"/>
                    <a:ext cx="8274" cy="8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" h="128" extrusionOk="0">
                        <a:moveTo>
                          <a:pt x="56" y="1"/>
                        </a:moveTo>
                        <a:cubicBezTo>
                          <a:pt x="28" y="1"/>
                          <a:pt x="1" y="28"/>
                          <a:pt x="1" y="69"/>
                        </a:cubicBezTo>
                        <a:cubicBezTo>
                          <a:pt x="1" y="103"/>
                          <a:pt x="19" y="128"/>
                          <a:pt x="41" y="128"/>
                        </a:cubicBezTo>
                        <a:cubicBezTo>
                          <a:pt x="46" y="128"/>
                          <a:pt x="51" y="127"/>
                          <a:pt x="56" y="124"/>
                        </a:cubicBezTo>
                        <a:cubicBezTo>
                          <a:pt x="124" y="124"/>
                          <a:pt x="124" y="14"/>
                          <a:pt x="5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58"/>
                  <p:cNvSpPr/>
                  <p:nvPr/>
                </p:nvSpPr>
                <p:spPr>
                  <a:xfrm>
                    <a:off x="-3012348" y="2140215"/>
                    <a:ext cx="12576" cy="11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81" extrusionOk="0">
                        <a:moveTo>
                          <a:pt x="94" y="1"/>
                        </a:moveTo>
                        <a:cubicBezTo>
                          <a:pt x="90" y="1"/>
                          <a:pt x="87" y="1"/>
                          <a:pt x="83" y="2"/>
                        </a:cubicBezTo>
                        <a:cubicBezTo>
                          <a:pt x="42" y="2"/>
                          <a:pt x="1" y="43"/>
                          <a:pt x="1" y="84"/>
                        </a:cubicBezTo>
                        <a:cubicBezTo>
                          <a:pt x="1" y="139"/>
                          <a:pt x="42" y="180"/>
                          <a:pt x="83" y="180"/>
                        </a:cubicBezTo>
                        <a:cubicBezTo>
                          <a:pt x="87" y="181"/>
                          <a:pt x="90" y="181"/>
                          <a:pt x="94" y="181"/>
                        </a:cubicBezTo>
                        <a:cubicBezTo>
                          <a:pt x="190" y="181"/>
                          <a:pt x="190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58"/>
                  <p:cNvSpPr/>
                  <p:nvPr/>
                </p:nvSpPr>
                <p:spPr>
                  <a:xfrm>
                    <a:off x="-3009568" y="2120291"/>
                    <a:ext cx="10061" cy="25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" h="386" extrusionOk="0">
                        <a:moveTo>
                          <a:pt x="0" y="0"/>
                        </a:moveTo>
                        <a:lnTo>
                          <a:pt x="0" y="96"/>
                        </a:lnTo>
                        <a:cubicBezTo>
                          <a:pt x="14" y="96"/>
                          <a:pt x="14" y="96"/>
                          <a:pt x="28" y="110"/>
                        </a:cubicBezTo>
                        <a:cubicBezTo>
                          <a:pt x="41" y="193"/>
                          <a:pt x="28" y="275"/>
                          <a:pt x="0" y="358"/>
                        </a:cubicBezTo>
                        <a:lnTo>
                          <a:pt x="69" y="385"/>
                        </a:lnTo>
                        <a:cubicBezTo>
                          <a:pt x="83" y="358"/>
                          <a:pt x="151" y="165"/>
                          <a:pt x="83" y="55"/>
                        </a:cubicBezTo>
                        <a:cubicBezTo>
                          <a:pt x="69" y="28"/>
                          <a:pt x="41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58" name="Google Shape;1558;p58"/>
            <p:cNvSpPr/>
            <p:nvPr/>
          </p:nvSpPr>
          <p:spPr>
            <a:xfrm>
              <a:off x="-2904058" y="3862721"/>
              <a:ext cx="504169" cy="210881"/>
            </a:xfrm>
            <a:custGeom>
              <a:avLst/>
              <a:gdLst/>
              <a:ahLst/>
              <a:cxnLst/>
              <a:rect l="l" t="t" r="r" b="b"/>
              <a:pathLst>
                <a:path w="7617" h="3186" extrusionOk="0">
                  <a:moveTo>
                    <a:pt x="2014" y="1"/>
                  </a:moveTo>
                  <a:cubicBezTo>
                    <a:pt x="1476" y="1"/>
                    <a:pt x="1087" y="399"/>
                    <a:pt x="1087" y="399"/>
                  </a:cubicBezTo>
                  <a:cubicBezTo>
                    <a:pt x="1087" y="399"/>
                    <a:pt x="1" y="1939"/>
                    <a:pt x="936" y="2502"/>
                  </a:cubicBezTo>
                  <a:cubicBezTo>
                    <a:pt x="1784" y="3004"/>
                    <a:pt x="2669" y="3186"/>
                    <a:pt x="3508" y="3186"/>
                  </a:cubicBezTo>
                  <a:cubicBezTo>
                    <a:pt x="5727" y="3186"/>
                    <a:pt x="7616" y="1911"/>
                    <a:pt x="7616" y="1911"/>
                  </a:cubicBezTo>
                  <a:cubicBezTo>
                    <a:pt x="7568" y="1433"/>
                    <a:pt x="6243" y="1364"/>
                    <a:pt x="5480" y="1364"/>
                  </a:cubicBezTo>
                  <a:cubicBezTo>
                    <a:pt x="5168" y="1364"/>
                    <a:pt x="4950" y="1375"/>
                    <a:pt x="4950" y="1375"/>
                  </a:cubicBezTo>
                  <a:cubicBezTo>
                    <a:pt x="4732" y="842"/>
                    <a:pt x="4341" y="703"/>
                    <a:pt x="3993" y="703"/>
                  </a:cubicBezTo>
                  <a:cubicBezTo>
                    <a:pt x="3614" y="703"/>
                    <a:pt x="3286" y="867"/>
                    <a:pt x="3286" y="867"/>
                  </a:cubicBezTo>
                  <a:cubicBezTo>
                    <a:pt x="2844" y="197"/>
                    <a:pt x="2392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>
            <a:spLocks noGrp="1"/>
          </p:cNvSpPr>
          <p:nvPr>
            <p:ph type="title"/>
          </p:nvPr>
        </p:nvSpPr>
        <p:spPr>
          <a:xfrm>
            <a:off x="1013407" y="1530508"/>
            <a:ext cx="6638920" cy="22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Problem Statement —</a:t>
            </a:r>
            <a:endParaRPr dirty="0"/>
          </a:p>
        </p:txBody>
      </p:sp>
      <p:sp>
        <p:nvSpPr>
          <p:cNvPr id="668" name="Google Shape;668;p41"/>
          <p:cNvSpPr txBox="1">
            <a:spLocks noGrp="1"/>
          </p:cNvSpPr>
          <p:nvPr>
            <p:ph type="body" idx="1"/>
          </p:nvPr>
        </p:nvSpPr>
        <p:spPr>
          <a:xfrm>
            <a:off x="1013407" y="2160983"/>
            <a:ext cx="7331100" cy="1842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 Accurately predict Titanic passenger survival using machine learning amidst historical data complexities.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 Develop a robust predictive model to differentiate survivors from non-survivors based on all the data that we about the passengers.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Explore machine learning's utility in understanding historical events like the Titanic disaster.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>
            <a:spLocks noGrp="1"/>
          </p:cNvSpPr>
          <p:nvPr>
            <p:ph type="title" idx="2"/>
          </p:nvPr>
        </p:nvSpPr>
        <p:spPr>
          <a:xfrm>
            <a:off x="274999" y="542218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Methodology —</a:t>
            </a:r>
            <a:endParaRPr dirty="0"/>
          </a:p>
        </p:txBody>
      </p:sp>
      <p:sp>
        <p:nvSpPr>
          <p:cNvPr id="710" name="Google Shape;710;p43"/>
          <p:cNvSpPr txBox="1">
            <a:spLocks noGrp="1"/>
          </p:cNvSpPr>
          <p:nvPr>
            <p:ph type="subTitle" idx="1"/>
          </p:nvPr>
        </p:nvSpPr>
        <p:spPr>
          <a:xfrm>
            <a:off x="274999" y="2521102"/>
            <a:ext cx="4172309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1. Data Collection: Acquire the Titanic dataset containing passenger attributes like age, gender, class, and ticket details.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2. Data Preprocessing: Cleanse and prepare the dataset by handling missing values, encoding categorical variables, and scaling numerical features.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3. Model Selection: Explore and select appropriate classification algorithms such as Logistic Regression, Decision Trees, Random Forest, and Support Vector Machines.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4. Model Training and Evaluation: Train each selected model on a subset of the dataset and assess their performance using metrics like accuracy, precision, recall, and F1-score.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5. Model Optimization and Deployment: Fine-tune the hyperparameters of the chosen model(s) and deploy the optimized model(s) to make predictions on new data for real-world application.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>
            <a:spLocks noGrp="1"/>
          </p:cNvSpPr>
          <p:nvPr>
            <p:ph type="title" idx="4"/>
          </p:nvPr>
        </p:nvSpPr>
        <p:spPr>
          <a:xfrm>
            <a:off x="1924560" y="537588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— Data Collection —</a:t>
            </a:r>
            <a:br>
              <a:rPr lang="en" sz="2800" dirty="0"/>
            </a:br>
            <a:r>
              <a:rPr lang="en" sz="1600" dirty="0">
                <a:solidFill>
                  <a:schemeClr val="tx1"/>
                </a:solidFill>
              </a:rPr>
              <a:t>We have collected the dataset from kaggle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16" name="Google Shape;716;p44"/>
          <p:cNvSpPr txBox="1">
            <a:spLocks noGrp="1"/>
          </p:cNvSpPr>
          <p:nvPr>
            <p:ph type="title"/>
          </p:nvPr>
        </p:nvSpPr>
        <p:spPr>
          <a:xfrm>
            <a:off x="351461" y="1147923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D3DFBB-D671-73F5-FF33-D28E6EA9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9" y="1259100"/>
            <a:ext cx="8215460" cy="163547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DBF1CF9-0A75-F3AA-B08F-2C00B1F98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9" y="2895866"/>
            <a:ext cx="8215460" cy="1633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0"/>
          <p:cNvSpPr txBox="1">
            <a:spLocks noGrp="1"/>
          </p:cNvSpPr>
          <p:nvPr>
            <p:ph type="title" idx="2"/>
          </p:nvPr>
        </p:nvSpPr>
        <p:spPr>
          <a:xfrm flipH="1">
            <a:off x="2429411" y="309951"/>
            <a:ext cx="3520535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grpSp>
        <p:nvGrpSpPr>
          <p:cNvPr id="1045" name="Google Shape;1045;p50"/>
          <p:cNvGrpSpPr/>
          <p:nvPr/>
        </p:nvGrpSpPr>
        <p:grpSpPr>
          <a:xfrm>
            <a:off x="6921060" y="349239"/>
            <a:ext cx="1755275" cy="975224"/>
            <a:chOff x="6921060" y="349239"/>
            <a:chExt cx="1755275" cy="975224"/>
          </a:xfrm>
        </p:grpSpPr>
        <p:grpSp>
          <p:nvGrpSpPr>
            <p:cNvPr id="1046" name="Google Shape;1046;p50"/>
            <p:cNvGrpSpPr/>
            <p:nvPr/>
          </p:nvGrpSpPr>
          <p:grpSpPr>
            <a:xfrm rot="-1274724">
              <a:off x="6929007" y="651807"/>
              <a:ext cx="1739382" cy="370088"/>
              <a:chOff x="4122625" y="3917225"/>
              <a:chExt cx="2301162" cy="489618"/>
            </a:xfrm>
          </p:grpSpPr>
          <p:sp>
            <p:nvSpPr>
              <p:cNvPr id="1047" name="Google Shape;1047;p50"/>
              <p:cNvSpPr/>
              <p:nvPr/>
            </p:nvSpPr>
            <p:spPr>
              <a:xfrm rot="10800000">
                <a:off x="4122625" y="4020125"/>
                <a:ext cx="2162400" cy="386700"/>
              </a:xfrm>
              <a:prstGeom prst="trapezoid">
                <a:avLst>
                  <a:gd name="adj" fmla="val 1534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5721463" y="3917225"/>
                <a:ext cx="702324" cy="489618"/>
              </a:xfrm>
              <a:prstGeom prst="irregularSeal1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9" name="Google Shape;1049;p50"/>
              <p:cNvGrpSpPr/>
              <p:nvPr/>
            </p:nvGrpSpPr>
            <p:grpSpPr>
              <a:xfrm>
                <a:off x="4204225" y="3917225"/>
                <a:ext cx="2007900" cy="102900"/>
                <a:chOff x="4204225" y="3917225"/>
                <a:chExt cx="2007900" cy="102900"/>
              </a:xfrm>
            </p:grpSpPr>
            <p:sp>
              <p:nvSpPr>
                <p:cNvPr id="1050" name="Google Shape;1050;p50"/>
                <p:cNvSpPr/>
                <p:nvPr/>
              </p:nvSpPr>
              <p:spPr>
                <a:xfrm>
                  <a:off x="4204225" y="3917225"/>
                  <a:ext cx="2007900" cy="10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1" name="Google Shape;1051;p50"/>
                <p:cNvGrpSpPr/>
                <p:nvPr/>
              </p:nvGrpSpPr>
              <p:grpSpPr>
                <a:xfrm>
                  <a:off x="4290120" y="3941350"/>
                  <a:ext cx="1836108" cy="54560"/>
                  <a:chOff x="4290120" y="3941350"/>
                  <a:chExt cx="1836108" cy="54560"/>
                </a:xfrm>
              </p:grpSpPr>
              <p:sp>
                <p:nvSpPr>
                  <p:cNvPr id="1052" name="Google Shape;1052;p50"/>
                  <p:cNvSpPr/>
                  <p:nvPr/>
                </p:nvSpPr>
                <p:spPr>
                  <a:xfrm>
                    <a:off x="4290120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50"/>
                  <p:cNvSpPr/>
                  <p:nvPr/>
                </p:nvSpPr>
                <p:spPr>
                  <a:xfrm>
                    <a:off x="4427162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50"/>
                  <p:cNvSpPr/>
                  <p:nvPr/>
                </p:nvSpPr>
                <p:spPr>
                  <a:xfrm>
                    <a:off x="4564204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50"/>
                  <p:cNvSpPr/>
                  <p:nvPr/>
                </p:nvSpPr>
                <p:spPr>
                  <a:xfrm>
                    <a:off x="4701246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50"/>
                  <p:cNvSpPr/>
                  <p:nvPr/>
                </p:nvSpPr>
                <p:spPr>
                  <a:xfrm>
                    <a:off x="4838288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50"/>
                  <p:cNvSpPr/>
                  <p:nvPr/>
                </p:nvSpPr>
                <p:spPr>
                  <a:xfrm>
                    <a:off x="4975330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50"/>
                  <p:cNvSpPr/>
                  <p:nvPr/>
                </p:nvSpPr>
                <p:spPr>
                  <a:xfrm>
                    <a:off x="5112373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50"/>
                  <p:cNvSpPr/>
                  <p:nvPr/>
                </p:nvSpPr>
                <p:spPr>
                  <a:xfrm>
                    <a:off x="5249415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50"/>
                  <p:cNvSpPr/>
                  <p:nvPr/>
                </p:nvSpPr>
                <p:spPr>
                  <a:xfrm>
                    <a:off x="5386457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50"/>
                  <p:cNvSpPr/>
                  <p:nvPr/>
                </p:nvSpPr>
                <p:spPr>
                  <a:xfrm>
                    <a:off x="5523499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50"/>
                  <p:cNvSpPr/>
                  <p:nvPr/>
                </p:nvSpPr>
                <p:spPr>
                  <a:xfrm>
                    <a:off x="5660541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50"/>
                  <p:cNvSpPr/>
                  <p:nvPr/>
                </p:nvSpPr>
                <p:spPr>
                  <a:xfrm>
                    <a:off x="5797583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50"/>
                  <p:cNvSpPr/>
                  <p:nvPr/>
                </p:nvSpPr>
                <p:spPr>
                  <a:xfrm>
                    <a:off x="5934625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50"/>
                  <p:cNvSpPr/>
                  <p:nvPr/>
                </p:nvSpPr>
                <p:spPr>
                  <a:xfrm>
                    <a:off x="6071667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66" name="Google Shape;1066;p50"/>
            <p:cNvGrpSpPr/>
            <p:nvPr/>
          </p:nvGrpSpPr>
          <p:grpSpPr>
            <a:xfrm rot="2304738">
              <a:off x="7423464" y="350495"/>
              <a:ext cx="102318" cy="282240"/>
              <a:chOff x="1274300" y="3698075"/>
              <a:chExt cx="66749" cy="184126"/>
            </a:xfrm>
          </p:grpSpPr>
          <p:sp>
            <p:nvSpPr>
              <p:cNvPr id="1067" name="Google Shape;1067;p5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25088-8066-CFF1-729D-E172D4FD5824}"/>
              </a:ext>
            </a:extLst>
          </p:cNvPr>
          <p:cNvSpPr txBox="1"/>
          <p:nvPr/>
        </p:nvSpPr>
        <p:spPr>
          <a:xfrm>
            <a:off x="1070446" y="990370"/>
            <a:ext cx="61251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We take a </a:t>
            </a:r>
            <a:r>
              <a:rPr lang="en-US" dirty="0" err="1"/>
              <a:t>dataframe</a:t>
            </a:r>
            <a:r>
              <a:rPr lang="en-US" dirty="0"/>
              <a:t> of the training data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/>
              <a:t>Initially, we looked for the presence of null values within the dataset. Subsequently, we imputed the null values.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/>
              <a:t>We looked for th</a:t>
            </a:r>
            <a:r>
              <a:rPr lang="en-US" dirty="0"/>
              <a:t>e survival rate for various features in our dataset.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We have dropped the unnecessary features which are not related to survival prediction of people.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Using the correlation plot we have visualized the feature importance after handling the missing values by imputing the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9"/>
          <p:cNvSpPr txBox="1">
            <a:spLocks noGrp="1"/>
          </p:cNvSpPr>
          <p:nvPr>
            <p:ph type="subTitle" idx="3"/>
          </p:nvPr>
        </p:nvSpPr>
        <p:spPr>
          <a:xfrm>
            <a:off x="3325091" y="2500408"/>
            <a:ext cx="2806794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Gender vs Survival Rate</a:t>
            </a:r>
            <a:endParaRPr dirty="0"/>
          </a:p>
        </p:txBody>
      </p:sp>
      <p:sp>
        <p:nvSpPr>
          <p:cNvPr id="980" name="Google Shape;980;p49"/>
          <p:cNvSpPr txBox="1">
            <a:spLocks noGrp="1"/>
          </p:cNvSpPr>
          <p:nvPr>
            <p:ph type="subTitle" idx="7"/>
          </p:nvPr>
        </p:nvSpPr>
        <p:spPr>
          <a:xfrm flipH="1">
            <a:off x="2418852" y="1609317"/>
            <a:ext cx="3235172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Passenger Class vs Survival Rate</a:t>
            </a:r>
            <a:endParaRPr dirty="0"/>
          </a:p>
        </p:txBody>
      </p:sp>
      <p:sp>
        <p:nvSpPr>
          <p:cNvPr id="984" name="Google Shape;984;p49"/>
          <p:cNvSpPr txBox="1">
            <a:spLocks noGrp="1"/>
          </p:cNvSpPr>
          <p:nvPr>
            <p:ph type="subTitle" idx="14"/>
          </p:nvPr>
        </p:nvSpPr>
        <p:spPr>
          <a:xfrm flipH="1">
            <a:off x="3931120" y="3983016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Age vs Survival Rate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666E2-A944-A999-40DB-4D23E4F8874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1133478" y="537600"/>
            <a:ext cx="6974987" cy="428700"/>
          </a:xfrm>
        </p:spPr>
        <p:txBody>
          <a:bodyPr/>
          <a:lstStyle/>
          <a:p>
            <a:r>
              <a:rPr lang="en-US" dirty="0"/>
              <a:t>Pictorial Representation of Survival Rate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19583F5C-0C6C-CF05-61A0-6BFD0985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181786"/>
            <a:ext cx="1705628" cy="1329874"/>
          </a:xfrm>
          <a:prstGeom prst="rect">
            <a:avLst/>
          </a:prstGeom>
        </p:spPr>
      </p:pic>
      <p:pic>
        <p:nvPicPr>
          <p:cNvPr id="19" name="Picture 18" descr="A graph with a red line&#10;&#10;Description automatically generated">
            <a:extLst>
              <a:ext uri="{FF2B5EF4-FFF2-40B4-BE49-F238E27FC236}">
                <a16:creationId xmlns:a16="http://schemas.microsoft.com/office/drawing/2014/main" id="{65F3A5CF-FD20-7AA1-AA32-48656DD4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3" y="1880705"/>
            <a:ext cx="1903620" cy="1543588"/>
          </a:xfrm>
          <a:prstGeom prst="rect">
            <a:avLst/>
          </a:prstGeom>
        </p:spPr>
      </p:pic>
      <p:pic>
        <p:nvPicPr>
          <p:cNvPr id="21" name="Picture 20" descr="A graph with a red line&#10;&#10;Description automatically generated">
            <a:extLst>
              <a:ext uri="{FF2B5EF4-FFF2-40B4-BE49-F238E27FC236}">
                <a16:creationId xmlns:a16="http://schemas.microsoft.com/office/drawing/2014/main" id="{8F7A8FF6-844C-C444-9701-39D1B32F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354" y="3302283"/>
            <a:ext cx="1973971" cy="1506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5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7775612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C</a:t>
            </a:r>
            <a:r>
              <a:rPr lang="en" sz="3200" dirty="0"/>
              <a:t>orrelation plot</a:t>
            </a:r>
            <a:endParaRPr dirty="0"/>
          </a:p>
        </p:txBody>
      </p:sp>
      <p:sp>
        <p:nvSpPr>
          <p:cNvPr id="1198" name="Google Shape;1198;p55"/>
          <p:cNvSpPr/>
          <p:nvPr/>
        </p:nvSpPr>
        <p:spPr>
          <a:xfrm>
            <a:off x="-3682325" y="2694524"/>
            <a:ext cx="21328464" cy="2430444"/>
          </a:xfrm>
          <a:custGeom>
            <a:avLst/>
            <a:gdLst/>
            <a:ahLst/>
            <a:cxnLst/>
            <a:rect l="l" t="t" r="r" b="b"/>
            <a:pathLst>
              <a:path w="152436" h="17369" extrusionOk="0">
                <a:moveTo>
                  <a:pt x="50508" y="1"/>
                </a:moveTo>
                <a:cubicBezTo>
                  <a:pt x="47549" y="1"/>
                  <a:pt x="44430" y="1151"/>
                  <a:pt x="41585" y="2247"/>
                </a:cubicBezTo>
                <a:cubicBezTo>
                  <a:pt x="28122" y="7515"/>
                  <a:pt x="14195" y="11490"/>
                  <a:pt x="0" y="14100"/>
                </a:cubicBezTo>
                <a:lnTo>
                  <a:pt x="0" y="17368"/>
                </a:lnTo>
                <a:lnTo>
                  <a:pt x="152436" y="17368"/>
                </a:lnTo>
                <a:lnTo>
                  <a:pt x="152436" y="9027"/>
                </a:lnTo>
                <a:cubicBezTo>
                  <a:pt x="151776" y="9188"/>
                  <a:pt x="151222" y="9272"/>
                  <a:pt x="150669" y="9272"/>
                </a:cubicBezTo>
                <a:cubicBezTo>
                  <a:pt x="149629" y="9272"/>
                  <a:pt x="148596" y="8973"/>
                  <a:pt x="146875" y="8320"/>
                </a:cubicBezTo>
                <a:cubicBezTo>
                  <a:pt x="144880" y="7555"/>
                  <a:pt x="142781" y="7169"/>
                  <a:pt x="140682" y="7169"/>
                </a:cubicBezTo>
                <a:cubicBezTo>
                  <a:pt x="138829" y="7169"/>
                  <a:pt x="136976" y="7470"/>
                  <a:pt x="135192" y="8076"/>
                </a:cubicBezTo>
                <a:cubicBezTo>
                  <a:pt x="134111" y="8429"/>
                  <a:pt x="133029" y="8922"/>
                  <a:pt x="131911" y="8922"/>
                </a:cubicBezTo>
                <a:cubicBezTo>
                  <a:pt x="131794" y="8922"/>
                  <a:pt x="131676" y="8916"/>
                  <a:pt x="131558" y="8905"/>
                </a:cubicBezTo>
                <a:cubicBezTo>
                  <a:pt x="129729" y="8759"/>
                  <a:pt x="128339" y="7246"/>
                  <a:pt x="126851" y="6124"/>
                </a:cubicBezTo>
                <a:cubicBezTo>
                  <a:pt x="124679" y="4538"/>
                  <a:pt x="122078" y="3720"/>
                  <a:pt x="119455" y="3720"/>
                </a:cubicBezTo>
                <a:cubicBezTo>
                  <a:pt x="117926" y="3720"/>
                  <a:pt x="116389" y="3998"/>
                  <a:pt x="114925" y="4564"/>
                </a:cubicBezTo>
                <a:cubicBezTo>
                  <a:pt x="112013" y="5723"/>
                  <a:pt x="109377" y="8009"/>
                  <a:pt x="106281" y="8009"/>
                </a:cubicBezTo>
                <a:cubicBezTo>
                  <a:pt x="106187" y="8009"/>
                  <a:pt x="106093" y="8007"/>
                  <a:pt x="105998" y="8002"/>
                </a:cubicBezTo>
                <a:cubicBezTo>
                  <a:pt x="104364" y="7929"/>
                  <a:pt x="102852" y="7198"/>
                  <a:pt x="101266" y="6807"/>
                </a:cubicBezTo>
                <a:cubicBezTo>
                  <a:pt x="100266" y="6570"/>
                  <a:pt x="99258" y="6476"/>
                  <a:pt x="98245" y="6476"/>
                </a:cubicBezTo>
                <a:cubicBezTo>
                  <a:pt x="94450" y="6476"/>
                  <a:pt x="90583" y="7793"/>
                  <a:pt x="86738" y="7793"/>
                </a:cubicBezTo>
                <a:cubicBezTo>
                  <a:pt x="86133" y="7793"/>
                  <a:pt x="85529" y="7761"/>
                  <a:pt x="84925" y="7685"/>
                </a:cubicBezTo>
                <a:cubicBezTo>
                  <a:pt x="80087" y="7078"/>
                  <a:pt x="75719" y="3715"/>
                  <a:pt x="70877" y="3715"/>
                </a:cubicBezTo>
                <a:cubicBezTo>
                  <a:pt x="70666" y="3715"/>
                  <a:pt x="70455" y="3721"/>
                  <a:pt x="70243" y="3734"/>
                </a:cubicBezTo>
                <a:cubicBezTo>
                  <a:pt x="67616" y="3887"/>
                  <a:pt x="65005" y="5063"/>
                  <a:pt x="62478" y="5063"/>
                </a:cubicBezTo>
                <a:cubicBezTo>
                  <a:pt x="61766" y="5063"/>
                  <a:pt x="61061" y="4970"/>
                  <a:pt x="60365" y="4734"/>
                </a:cubicBezTo>
                <a:cubicBezTo>
                  <a:pt x="58194" y="4003"/>
                  <a:pt x="56706" y="2051"/>
                  <a:pt x="54706" y="978"/>
                </a:cubicBezTo>
                <a:cubicBezTo>
                  <a:pt x="53380" y="279"/>
                  <a:pt x="51963" y="1"/>
                  <a:pt x="50508" y="1"/>
                </a:cubicBezTo>
                <a:close/>
              </a:path>
            </a:pathLst>
          </a:custGeom>
          <a:gradFill>
            <a:gsLst>
              <a:gs pos="0">
                <a:srgbClr val="D0F3FF">
                  <a:alpha val="71764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E85351-FABC-FCAD-B9F1-7277BF3B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903" y="1149375"/>
            <a:ext cx="4172194" cy="345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"/>
          <p:cNvSpPr/>
          <p:nvPr/>
        </p:nvSpPr>
        <p:spPr>
          <a:xfrm flipH="1">
            <a:off x="713222" y="15115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2"/>
          <p:cNvSpPr/>
          <p:nvPr/>
        </p:nvSpPr>
        <p:spPr>
          <a:xfrm flipH="1">
            <a:off x="713222" y="322085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2"/>
          <p:cNvSpPr/>
          <p:nvPr/>
        </p:nvSpPr>
        <p:spPr>
          <a:xfrm flipH="1">
            <a:off x="3762772" y="1525640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2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—Model Training—</a:t>
            </a:r>
            <a:endParaRPr dirty="0"/>
          </a:p>
        </p:txBody>
      </p:sp>
      <p:sp>
        <p:nvSpPr>
          <p:cNvPr id="678" name="Google Shape;678;p42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We have used 80% of data for training and 20% of the data for testing.</a:t>
            </a:r>
            <a:endParaRPr dirty="0"/>
          </a:p>
        </p:txBody>
      </p:sp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</p:txBody>
      </p:sp>
      <p:sp>
        <p:nvSpPr>
          <p:cNvPr id="681" name="Google Shape;681;p42"/>
          <p:cNvSpPr txBox="1">
            <a:spLocks noGrp="1"/>
          </p:cNvSpPr>
          <p:nvPr>
            <p:ph type="title" idx="3"/>
          </p:nvPr>
        </p:nvSpPr>
        <p:spPr>
          <a:xfrm>
            <a:off x="3902913" y="1336752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683" name="Google Shape;683;p42"/>
          <p:cNvSpPr txBox="1">
            <a:spLocks noGrp="1"/>
          </p:cNvSpPr>
          <p:nvPr>
            <p:ph type="subTitle" idx="5"/>
          </p:nvPr>
        </p:nvSpPr>
        <p:spPr>
          <a:xfrm>
            <a:off x="3524576" y="2153194"/>
            <a:ext cx="3276864" cy="921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have checked the accuracies of different models like SGDClassifier, GradientBoostingClassifier, RandomForestClassifier, Logistic Regression, SVClassifier and Confusion Matrix </a:t>
            </a:r>
            <a:endParaRPr dirty="0"/>
          </a:p>
        </p:txBody>
      </p:sp>
      <p:sp>
        <p:nvSpPr>
          <p:cNvPr id="684" name="Google Shape;684;p42"/>
          <p:cNvSpPr txBox="1">
            <a:spLocks noGrp="1"/>
          </p:cNvSpPr>
          <p:nvPr>
            <p:ph type="title" idx="6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686" name="Google Shape;686;p42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Then we have used Random Forest Classifier which gave us an accuracy of 81.01% on test data.</a:t>
            </a:r>
            <a:endParaRPr dirty="0"/>
          </a:p>
        </p:txBody>
      </p:sp>
      <p:sp>
        <p:nvSpPr>
          <p:cNvPr id="690" name="Google Shape;690;p42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 flipH="1">
            <a:off x="613898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693" name="Google Shape;693;p42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title"/>
          </p:nvPr>
        </p:nvSpPr>
        <p:spPr>
          <a:xfrm>
            <a:off x="2821530" y="254429"/>
            <a:ext cx="3500939" cy="623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604" name="Google Shape;1604;p61"/>
          <p:cNvSpPr/>
          <p:nvPr/>
        </p:nvSpPr>
        <p:spPr>
          <a:xfrm>
            <a:off x="1242566" y="1767958"/>
            <a:ext cx="234463" cy="398468"/>
          </a:xfrm>
          <a:custGeom>
            <a:avLst/>
            <a:gdLst/>
            <a:ahLst/>
            <a:cxnLst/>
            <a:rect l="l" t="t" r="r" b="b"/>
            <a:pathLst>
              <a:path w="3341" h="5678" extrusionOk="0">
                <a:moveTo>
                  <a:pt x="0" y="1"/>
                </a:moveTo>
                <a:lnTo>
                  <a:pt x="1732" y="1059"/>
                </a:lnTo>
                <a:lnTo>
                  <a:pt x="3340" y="5678"/>
                </a:lnTo>
                <a:lnTo>
                  <a:pt x="2296" y="963"/>
                </a:lnTo>
                <a:lnTo>
                  <a:pt x="0" y="1"/>
                </a:lnTo>
                <a:close/>
                <a:moveTo>
                  <a:pt x="3340" y="5678"/>
                </a:moveTo>
                <a:lnTo>
                  <a:pt x="3340" y="5678"/>
                </a:lnTo>
                <a:lnTo>
                  <a:pt x="3340" y="5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61"/>
          <p:cNvSpPr/>
          <p:nvPr/>
        </p:nvSpPr>
        <p:spPr>
          <a:xfrm>
            <a:off x="631879" y="1746764"/>
            <a:ext cx="426469" cy="1250282"/>
          </a:xfrm>
          <a:custGeom>
            <a:avLst/>
            <a:gdLst/>
            <a:ahLst/>
            <a:cxnLst/>
            <a:rect l="l" t="t" r="r" b="b"/>
            <a:pathLst>
              <a:path w="6077" h="17816" extrusionOk="0">
                <a:moveTo>
                  <a:pt x="6076" y="0"/>
                </a:moveTo>
                <a:lnTo>
                  <a:pt x="3038" y="1622"/>
                </a:lnTo>
                <a:lnTo>
                  <a:pt x="0" y="17816"/>
                </a:lnTo>
                <a:lnTo>
                  <a:pt x="3300" y="2035"/>
                </a:lnTo>
                <a:lnTo>
                  <a:pt x="60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6" name="Google Shape;1606;p61"/>
          <p:cNvGrpSpPr/>
          <p:nvPr/>
        </p:nvGrpSpPr>
        <p:grpSpPr>
          <a:xfrm>
            <a:off x="-273502" y="1470053"/>
            <a:ext cx="9417506" cy="3673458"/>
            <a:chOff x="-273502" y="1470053"/>
            <a:chExt cx="9417506" cy="3673458"/>
          </a:xfrm>
        </p:grpSpPr>
        <p:sp>
          <p:nvSpPr>
            <p:cNvPr id="1607" name="Google Shape;1607;p61"/>
            <p:cNvSpPr/>
            <p:nvPr/>
          </p:nvSpPr>
          <p:spPr>
            <a:xfrm>
              <a:off x="3548661" y="3764869"/>
              <a:ext cx="5025200" cy="33826"/>
            </a:xfrm>
            <a:custGeom>
              <a:avLst/>
              <a:gdLst/>
              <a:ahLst/>
              <a:cxnLst/>
              <a:rect l="l" t="t" r="r" b="b"/>
              <a:pathLst>
                <a:path w="71607" h="482" extrusionOk="0">
                  <a:moveTo>
                    <a:pt x="35796" y="1"/>
                  </a:moveTo>
                  <a:cubicBezTo>
                    <a:pt x="16029" y="1"/>
                    <a:pt x="0" y="248"/>
                    <a:pt x="0" y="248"/>
                  </a:cubicBezTo>
                  <a:cubicBezTo>
                    <a:pt x="0" y="248"/>
                    <a:pt x="16029" y="482"/>
                    <a:pt x="35796" y="482"/>
                  </a:cubicBezTo>
                  <a:cubicBezTo>
                    <a:pt x="55578" y="482"/>
                    <a:pt x="71606" y="248"/>
                    <a:pt x="71606" y="248"/>
                  </a:cubicBezTo>
                  <a:cubicBezTo>
                    <a:pt x="71606" y="248"/>
                    <a:pt x="55578" y="1"/>
                    <a:pt x="35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-273502" y="4438226"/>
              <a:ext cx="7488992" cy="98459"/>
            </a:xfrm>
            <a:custGeom>
              <a:avLst/>
              <a:gdLst/>
              <a:ahLst/>
              <a:cxnLst/>
              <a:rect l="l" t="t" r="r" b="b"/>
              <a:pathLst>
                <a:path w="106715" h="1403" extrusionOk="0">
                  <a:moveTo>
                    <a:pt x="53365" y="1"/>
                  </a:moveTo>
                  <a:cubicBezTo>
                    <a:pt x="23892" y="1"/>
                    <a:pt x="0" y="702"/>
                    <a:pt x="0" y="702"/>
                  </a:cubicBezTo>
                  <a:cubicBezTo>
                    <a:pt x="0" y="702"/>
                    <a:pt x="23892" y="1403"/>
                    <a:pt x="53365" y="1403"/>
                  </a:cubicBezTo>
                  <a:cubicBezTo>
                    <a:pt x="82837" y="1403"/>
                    <a:pt x="106715" y="702"/>
                    <a:pt x="106715" y="702"/>
                  </a:cubicBezTo>
                  <a:cubicBezTo>
                    <a:pt x="106715" y="702"/>
                    <a:pt x="82837" y="1"/>
                    <a:pt x="5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6466863" y="3650058"/>
              <a:ext cx="2506389" cy="34808"/>
            </a:xfrm>
            <a:custGeom>
              <a:avLst/>
              <a:gdLst/>
              <a:ahLst/>
              <a:cxnLst/>
              <a:rect l="l" t="t" r="r" b="b"/>
              <a:pathLst>
                <a:path w="35715" h="496" extrusionOk="0">
                  <a:moveTo>
                    <a:pt x="17857" y="1"/>
                  </a:moveTo>
                  <a:cubicBezTo>
                    <a:pt x="7987" y="1"/>
                    <a:pt x="1" y="248"/>
                    <a:pt x="1" y="248"/>
                  </a:cubicBezTo>
                  <a:cubicBezTo>
                    <a:pt x="1" y="248"/>
                    <a:pt x="7987" y="496"/>
                    <a:pt x="17857" y="496"/>
                  </a:cubicBezTo>
                  <a:cubicBezTo>
                    <a:pt x="27727" y="496"/>
                    <a:pt x="35714" y="248"/>
                    <a:pt x="35714" y="248"/>
                  </a:cubicBezTo>
                  <a:cubicBezTo>
                    <a:pt x="35714" y="248"/>
                    <a:pt x="27727" y="1"/>
                    <a:pt x="17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61"/>
            <p:cNvGrpSpPr/>
            <p:nvPr/>
          </p:nvGrpSpPr>
          <p:grpSpPr>
            <a:xfrm>
              <a:off x="0" y="1470053"/>
              <a:ext cx="3163305" cy="3372383"/>
              <a:chOff x="-2" y="1715886"/>
              <a:chExt cx="2932788" cy="3126630"/>
            </a:xfrm>
          </p:grpSpPr>
          <p:sp>
            <p:nvSpPr>
              <p:cNvPr id="1611" name="Google Shape;1611;p61"/>
              <p:cNvSpPr/>
              <p:nvPr/>
            </p:nvSpPr>
            <p:spPr>
              <a:xfrm>
                <a:off x="186180" y="3950139"/>
                <a:ext cx="2561338" cy="892377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12716" extrusionOk="0">
                    <a:moveTo>
                      <a:pt x="20139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63" y="2639"/>
                    </a:lnTo>
                    <a:lnTo>
                      <a:pt x="3863" y="2639"/>
                    </a:lnTo>
                    <a:lnTo>
                      <a:pt x="5650" y="3863"/>
                    </a:lnTo>
                    <a:lnTo>
                      <a:pt x="9389" y="11630"/>
                    </a:lnTo>
                    <a:lnTo>
                      <a:pt x="13252" y="12427"/>
                    </a:lnTo>
                    <a:lnTo>
                      <a:pt x="15837" y="12014"/>
                    </a:lnTo>
                    <a:lnTo>
                      <a:pt x="16441" y="12716"/>
                    </a:lnTo>
                    <a:lnTo>
                      <a:pt x="17005" y="12056"/>
                    </a:lnTo>
                    <a:lnTo>
                      <a:pt x="17349" y="12468"/>
                    </a:lnTo>
                    <a:lnTo>
                      <a:pt x="18077" y="11602"/>
                    </a:lnTo>
                    <a:lnTo>
                      <a:pt x="20029" y="11148"/>
                    </a:lnTo>
                    <a:lnTo>
                      <a:pt x="23040" y="4591"/>
                    </a:lnTo>
                    <a:lnTo>
                      <a:pt x="29982" y="2227"/>
                    </a:lnTo>
                    <a:lnTo>
                      <a:pt x="29982" y="2227"/>
                    </a:lnTo>
                    <a:lnTo>
                      <a:pt x="36346" y="55"/>
                    </a:lnTo>
                    <a:lnTo>
                      <a:pt x="36498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-2" y="3856030"/>
                <a:ext cx="2932788" cy="199866"/>
              </a:xfrm>
              <a:custGeom>
                <a:avLst/>
                <a:gdLst/>
                <a:ahLst/>
                <a:cxnLst/>
                <a:rect l="l" t="t" r="r" b="b"/>
                <a:pathLst>
                  <a:path w="41791" h="2848" extrusionOk="0">
                    <a:moveTo>
                      <a:pt x="20900" y="1"/>
                    </a:moveTo>
                    <a:cubicBezTo>
                      <a:pt x="13922" y="1"/>
                      <a:pt x="6942" y="448"/>
                      <a:pt x="0" y="1341"/>
                    </a:cubicBezTo>
                    <a:cubicBezTo>
                      <a:pt x="0" y="1341"/>
                      <a:pt x="1430" y="2372"/>
                      <a:pt x="4743" y="2688"/>
                    </a:cubicBezTo>
                    <a:cubicBezTo>
                      <a:pt x="6021" y="2807"/>
                      <a:pt x="7555" y="2847"/>
                      <a:pt x="9261" y="2847"/>
                    </a:cubicBezTo>
                    <a:cubicBezTo>
                      <a:pt x="12672" y="2847"/>
                      <a:pt x="16771" y="2688"/>
                      <a:pt x="20895" y="2688"/>
                    </a:cubicBezTo>
                    <a:cubicBezTo>
                      <a:pt x="27150" y="2688"/>
                      <a:pt x="33611" y="2606"/>
                      <a:pt x="37446" y="2235"/>
                    </a:cubicBezTo>
                    <a:cubicBezTo>
                      <a:pt x="40690" y="1932"/>
                      <a:pt x="41790" y="1341"/>
                      <a:pt x="41790" y="1341"/>
                    </a:cubicBezTo>
                    <a:cubicBezTo>
                      <a:pt x="34855" y="448"/>
                      <a:pt x="27878" y="1"/>
                      <a:pt x="209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186180" y="1715886"/>
                <a:ext cx="2561338" cy="2234311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31838" extrusionOk="0">
                    <a:moveTo>
                      <a:pt x="1" y="31837"/>
                    </a:moveTo>
                    <a:lnTo>
                      <a:pt x="5650" y="21940"/>
                    </a:lnTo>
                    <a:lnTo>
                      <a:pt x="9389" y="2062"/>
                    </a:lnTo>
                    <a:lnTo>
                      <a:pt x="13252" y="0"/>
                    </a:lnTo>
                    <a:lnTo>
                      <a:pt x="17349" y="1705"/>
                    </a:lnTo>
                    <a:lnTo>
                      <a:pt x="20029" y="3286"/>
                    </a:lnTo>
                    <a:lnTo>
                      <a:pt x="23040" y="20098"/>
                    </a:lnTo>
                    <a:lnTo>
                      <a:pt x="36498" y="318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1403624" y="1835469"/>
                <a:ext cx="1343899" cy="2114729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30134" extrusionOk="0">
                    <a:moveTo>
                      <a:pt x="1" y="1"/>
                    </a:moveTo>
                    <a:lnTo>
                      <a:pt x="2585" y="11685"/>
                    </a:lnTo>
                    <a:lnTo>
                      <a:pt x="303" y="19452"/>
                    </a:lnTo>
                    <a:lnTo>
                      <a:pt x="5692" y="23384"/>
                    </a:lnTo>
                    <a:lnTo>
                      <a:pt x="2791" y="30133"/>
                    </a:lnTo>
                    <a:lnTo>
                      <a:pt x="19150" y="30133"/>
                    </a:lnTo>
                    <a:lnTo>
                      <a:pt x="5692" y="18394"/>
                    </a:lnTo>
                    <a:lnTo>
                      <a:pt x="2681" y="15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186180" y="3387663"/>
                <a:ext cx="1616890" cy="603035"/>
              </a:xfrm>
              <a:custGeom>
                <a:avLst/>
                <a:gdLst/>
                <a:ahLst/>
                <a:cxnLst/>
                <a:rect l="l" t="t" r="r" b="b"/>
                <a:pathLst>
                  <a:path w="23040" h="8593" extrusionOk="0">
                    <a:moveTo>
                      <a:pt x="23040" y="1266"/>
                    </a:moveTo>
                    <a:lnTo>
                      <a:pt x="19892" y="8592"/>
                    </a:lnTo>
                    <a:lnTo>
                      <a:pt x="1" y="8015"/>
                    </a:lnTo>
                    <a:lnTo>
                      <a:pt x="3863" y="1266"/>
                    </a:lnTo>
                    <a:lnTo>
                      <a:pt x="12771" y="3685"/>
                    </a:lnTo>
                    <a:lnTo>
                      <a:pt x="213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1582086" y="3434963"/>
                <a:ext cx="1165438" cy="555736"/>
              </a:xfrm>
              <a:custGeom>
                <a:avLst/>
                <a:gdLst/>
                <a:ahLst/>
                <a:cxnLst/>
                <a:rect l="l" t="t" r="r" b="b"/>
                <a:pathLst>
                  <a:path w="16607" h="7919" extrusionOk="0">
                    <a:moveTo>
                      <a:pt x="1" y="7918"/>
                    </a:moveTo>
                    <a:lnTo>
                      <a:pt x="3149" y="592"/>
                    </a:lnTo>
                    <a:lnTo>
                      <a:pt x="2338" y="0"/>
                    </a:lnTo>
                    <a:lnTo>
                      <a:pt x="7850" y="2447"/>
                    </a:lnTo>
                    <a:lnTo>
                      <a:pt x="10091" y="1650"/>
                    </a:lnTo>
                    <a:lnTo>
                      <a:pt x="16607" y="73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1582086" y="3476438"/>
                <a:ext cx="577982" cy="514261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7328" extrusionOk="0">
                    <a:moveTo>
                      <a:pt x="8235" y="7039"/>
                    </a:moveTo>
                    <a:lnTo>
                      <a:pt x="1" y="7327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1424888" y="2655498"/>
                <a:ext cx="475663" cy="96087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13692" extrusionOk="0">
                    <a:moveTo>
                      <a:pt x="2282" y="0"/>
                    </a:moveTo>
                    <a:lnTo>
                      <a:pt x="6777" y="13692"/>
                    </a:lnTo>
                    <a:lnTo>
                      <a:pt x="5389" y="11699"/>
                    </a:lnTo>
                    <a:lnTo>
                      <a:pt x="0" y="776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9" name="Google Shape;1619;p61"/>
            <p:cNvGrpSpPr/>
            <p:nvPr/>
          </p:nvGrpSpPr>
          <p:grpSpPr>
            <a:xfrm>
              <a:off x="3193073" y="3203442"/>
              <a:ext cx="247025" cy="83020"/>
              <a:chOff x="2447448" y="3280642"/>
              <a:chExt cx="247025" cy="83020"/>
            </a:xfrm>
          </p:grpSpPr>
          <p:sp>
            <p:nvSpPr>
              <p:cNvPr id="1620" name="Google Shape;1620;p61"/>
              <p:cNvSpPr/>
              <p:nvPr/>
            </p:nvSpPr>
            <p:spPr>
              <a:xfrm>
                <a:off x="2447448" y="3347872"/>
                <a:ext cx="247025" cy="1579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225" extrusionOk="0">
                    <a:moveTo>
                      <a:pt x="1760" y="1"/>
                    </a:moveTo>
                    <a:cubicBezTo>
                      <a:pt x="1172" y="1"/>
                      <a:pt x="585" y="39"/>
                      <a:pt x="1" y="114"/>
                    </a:cubicBezTo>
                    <a:cubicBezTo>
                      <a:pt x="1" y="114"/>
                      <a:pt x="289" y="224"/>
                      <a:pt x="1760" y="224"/>
                    </a:cubicBezTo>
                    <a:cubicBezTo>
                      <a:pt x="3066" y="224"/>
                      <a:pt x="3520" y="114"/>
                      <a:pt x="3520" y="114"/>
                    </a:cubicBezTo>
                    <a:cubicBezTo>
                      <a:pt x="2935" y="39"/>
                      <a:pt x="2348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1"/>
              <p:cNvSpPr/>
              <p:nvPr/>
            </p:nvSpPr>
            <p:spPr>
              <a:xfrm>
                <a:off x="2472502" y="3280642"/>
                <a:ext cx="187234" cy="753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73" extrusionOk="0">
                    <a:moveTo>
                      <a:pt x="1" y="1072"/>
                    </a:moveTo>
                    <a:lnTo>
                      <a:pt x="1554" y="0"/>
                    </a:lnTo>
                    <a:lnTo>
                      <a:pt x="2668" y="10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1"/>
              <p:cNvSpPr/>
              <p:nvPr/>
            </p:nvSpPr>
            <p:spPr>
              <a:xfrm>
                <a:off x="2514959" y="3280642"/>
                <a:ext cx="79160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60" extrusionOk="0">
                    <a:moveTo>
                      <a:pt x="949" y="0"/>
                    </a:moveTo>
                    <a:lnTo>
                      <a:pt x="1" y="660"/>
                    </a:lnTo>
                    <a:lnTo>
                      <a:pt x="1" y="660"/>
                    </a:lnTo>
                    <a:lnTo>
                      <a:pt x="1128" y="179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3" name="Google Shape;1623;p61"/>
            <p:cNvGrpSpPr/>
            <p:nvPr/>
          </p:nvGrpSpPr>
          <p:grpSpPr>
            <a:xfrm>
              <a:off x="5980672" y="3203446"/>
              <a:ext cx="3163332" cy="1940064"/>
              <a:chOff x="5980672" y="3203446"/>
              <a:chExt cx="3163332" cy="1940064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43A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6222785" y="4631215"/>
                <a:ext cx="2921209" cy="512296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7300" extrusionOk="0">
                    <a:moveTo>
                      <a:pt x="1" y="0"/>
                    </a:moveTo>
                    <a:lnTo>
                      <a:pt x="15548" y="1443"/>
                    </a:lnTo>
                    <a:lnTo>
                      <a:pt x="23686" y="4591"/>
                    </a:lnTo>
                    <a:lnTo>
                      <a:pt x="33048" y="5664"/>
                    </a:lnTo>
                    <a:lnTo>
                      <a:pt x="38134" y="7299"/>
                    </a:lnTo>
                    <a:lnTo>
                      <a:pt x="41625" y="7299"/>
                    </a:lnTo>
                    <a:lnTo>
                      <a:pt x="41625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5980672" y="4486719"/>
                <a:ext cx="3163321" cy="244919"/>
              </a:xfrm>
              <a:custGeom>
                <a:avLst/>
                <a:gdLst/>
                <a:ahLst/>
                <a:cxnLst/>
                <a:rect l="l" t="t" r="r" b="b"/>
                <a:pathLst>
                  <a:path w="45076" h="3490" extrusionOk="0">
                    <a:moveTo>
                      <a:pt x="25144" y="0"/>
                    </a:moveTo>
                    <a:cubicBezTo>
                      <a:pt x="11235" y="0"/>
                      <a:pt x="0" y="2334"/>
                      <a:pt x="0" y="2334"/>
                    </a:cubicBezTo>
                    <a:cubicBezTo>
                      <a:pt x="0" y="2334"/>
                      <a:pt x="2214" y="3118"/>
                      <a:pt x="8949" y="3186"/>
                    </a:cubicBezTo>
                    <a:cubicBezTo>
                      <a:pt x="15658" y="3269"/>
                      <a:pt x="18861" y="3324"/>
                      <a:pt x="26696" y="3434"/>
                    </a:cubicBezTo>
                    <a:cubicBezTo>
                      <a:pt x="29379" y="3467"/>
                      <a:pt x="32093" y="3489"/>
                      <a:pt x="34699" y="3489"/>
                    </a:cubicBezTo>
                    <a:cubicBezTo>
                      <a:pt x="38543" y="3489"/>
                      <a:pt x="42151" y="3441"/>
                      <a:pt x="45075" y="3310"/>
                    </a:cubicBezTo>
                    <a:lnTo>
                      <a:pt x="45075" y="1083"/>
                    </a:lnTo>
                    <a:cubicBezTo>
                      <a:pt x="40333" y="602"/>
                      <a:pt x="33858" y="121"/>
                      <a:pt x="26751" y="11"/>
                    </a:cubicBezTo>
                    <a:cubicBezTo>
                      <a:pt x="26212" y="4"/>
                      <a:pt x="25676" y="0"/>
                      <a:pt x="25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6222785" y="3203446"/>
                <a:ext cx="2921209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20346" extrusionOk="0">
                    <a:moveTo>
                      <a:pt x="1" y="20345"/>
                    </a:moveTo>
                    <a:lnTo>
                      <a:pt x="15548" y="16317"/>
                    </a:lnTo>
                    <a:lnTo>
                      <a:pt x="23686" y="7561"/>
                    </a:lnTo>
                    <a:lnTo>
                      <a:pt x="33048" y="4578"/>
                    </a:lnTo>
                    <a:lnTo>
                      <a:pt x="38134" y="0"/>
                    </a:lnTo>
                    <a:lnTo>
                      <a:pt x="41625" y="0"/>
                    </a:lnTo>
                    <a:lnTo>
                      <a:pt x="41625" y="203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700131" y="3203446"/>
                <a:ext cx="443873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0346" extrusionOk="0">
                    <a:moveTo>
                      <a:pt x="2187" y="20345"/>
                    </a:moveTo>
                    <a:cubicBezTo>
                      <a:pt x="2035" y="20345"/>
                      <a:pt x="1" y="14090"/>
                      <a:pt x="1" y="14090"/>
                    </a:cubicBezTo>
                    <a:lnTo>
                      <a:pt x="3823" y="8056"/>
                    </a:lnTo>
                    <a:lnTo>
                      <a:pt x="2833" y="0"/>
                    </a:lnTo>
                    <a:lnTo>
                      <a:pt x="6324" y="0"/>
                    </a:lnTo>
                    <a:lnTo>
                      <a:pt x="6324" y="203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6222785" y="4348538"/>
                <a:ext cx="2643376" cy="319378"/>
              </a:xfrm>
              <a:custGeom>
                <a:avLst/>
                <a:gdLst/>
                <a:ahLst/>
                <a:cxnLst/>
                <a:rect l="l" t="t" r="r" b="b"/>
                <a:pathLst>
                  <a:path w="37667" h="4551" extrusionOk="0">
                    <a:moveTo>
                      <a:pt x="36388" y="894"/>
                    </a:moveTo>
                    <a:lnTo>
                      <a:pt x="29281" y="2172"/>
                    </a:lnTo>
                    <a:lnTo>
                      <a:pt x="15548" y="0"/>
                    </a:lnTo>
                    <a:lnTo>
                      <a:pt x="1" y="4028"/>
                    </a:lnTo>
                    <a:lnTo>
                      <a:pt x="37666" y="45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8776344" y="4411207"/>
                <a:ext cx="367660" cy="256709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658" extrusionOk="0">
                    <a:moveTo>
                      <a:pt x="1" y="1"/>
                    </a:moveTo>
                    <a:lnTo>
                      <a:pt x="5238" y="1499"/>
                    </a:lnTo>
                    <a:lnTo>
                      <a:pt x="5238" y="3135"/>
                    </a:lnTo>
                    <a:lnTo>
                      <a:pt x="1279" y="3657"/>
                    </a:lnTo>
                    <a:close/>
                  </a:path>
                </a:pathLst>
              </a:custGeom>
              <a:solidFill>
                <a:srgbClr val="F5B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8700131" y="3768729"/>
                <a:ext cx="443873" cy="899184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12813" extrusionOk="0">
                    <a:moveTo>
                      <a:pt x="3823" y="1"/>
                    </a:moveTo>
                    <a:lnTo>
                      <a:pt x="6324" y="9348"/>
                    </a:lnTo>
                    <a:lnTo>
                      <a:pt x="6324" y="12290"/>
                    </a:lnTo>
                    <a:lnTo>
                      <a:pt x="2365" y="12812"/>
                    </a:lnTo>
                    <a:lnTo>
                      <a:pt x="1" y="60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35BB-D49F-0CC3-35A7-FDD88072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84" y="1188074"/>
            <a:ext cx="4267419" cy="202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ECD80-DB36-4C86-6DD8-8FD920C30969}"/>
              </a:ext>
            </a:extLst>
          </p:cNvPr>
          <p:cNvSpPr txBox="1"/>
          <p:nvPr/>
        </p:nvSpPr>
        <p:spPr>
          <a:xfrm>
            <a:off x="2715207" y="3324747"/>
            <a:ext cx="5302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Finally, we have used Random Forest Classifier which gave us an accuracy of 81.01% on test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431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</vt:lpstr>
      <vt:lpstr>Arial</vt:lpstr>
      <vt:lpstr>Didact Gothic</vt:lpstr>
      <vt:lpstr>Abel</vt:lpstr>
      <vt:lpstr>Titanic Remembrance Day by Slidesgo</vt:lpstr>
      <vt:lpstr>Titanic Survival Prediction</vt:lpstr>
      <vt:lpstr>— Problem Statement —</vt:lpstr>
      <vt:lpstr>— Methodology —</vt:lpstr>
      <vt:lpstr>— Data Collection — We have collected the dataset from kaggle</vt:lpstr>
      <vt:lpstr>Exploratory Data Analysis</vt:lpstr>
      <vt:lpstr>Pictorial Representation of Survival Rate</vt:lpstr>
      <vt:lpstr>Correlation plot</vt:lpstr>
      <vt:lpstr>—Model Training—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Aakash Sagar</dc:creator>
  <cp:lastModifiedBy>Aakash Sagar</cp:lastModifiedBy>
  <cp:revision>2</cp:revision>
  <dcterms:modified xsi:type="dcterms:W3CDTF">2024-04-26T08:03:35Z</dcterms:modified>
</cp:coreProperties>
</file>