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a:t>STUDENT NAME:  </a:t>
            </a:r>
            <a:r>
              <a:rPr lang="en-US" sz="2400" i="1" dirty="0"/>
              <a:t>Dinesh</a:t>
            </a:r>
            <a:r>
              <a:rPr lang="en-US" sz="2400" i="1"/>
              <a:t>. K</a:t>
            </a:r>
          </a:p>
          <a:p>
            <a:r>
              <a:rPr lang="en-US" sz="2400" i="1"/>
              <a:t>REGISTER NO:       </a:t>
            </a:r>
            <a:r>
              <a:rPr lang="en-US" sz="2400" i="1" dirty="0"/>
              <a:t>312206417</a:t>
            </a:r>
            <a:endParaRPr lang="en-US" sz="2400" i="1"/>
          </a:p>
          <a:p>
            <a:r>
              <a:rPr lang="en-US" sz="2400" i="1"/>
              <a:t>DEPARTMENT:      COMMERCE </a:t>
            </a:r>
          </a:p>
          <a:p>
            <a:r>
              <a:rPr lang="en-US" sz="2400" i="1"/>
              <a:t>COLLEGE:               AGURCHAND MANMULL JAIN COLLEGE.</a:t>
            </a:r>
          </a:p>
          <a:p>
            <a:r>
              <a:rPr lang="en-US" sz="2400" i="1"/>
              <a:t>           </a:t>
            </a:r>
            <a:endParaRPr lang="en-IN" sz="24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K</cp:lastModifiedBy>
  <cp:revision>2</cp:revision>
  <dcterms:created xsi:type="dcterms:W3CDTF">2024-03-29T15:07:22Z</dcterms:created>
  <dcterms:modified xsi:type="dcterms:W3CDTF">2024-08-30T06:53:02Z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