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4" r:id="rId5"/>
    <p:sldId id="258" r:id="rId6"/>
    <p:sldId id="259" r:id="rId7"/>
    <p:sldId id="260" r:id="rId8"/>
    <p:sldId id="275" r:id="rId9"/>
    <p:sldId id="277" r:id="rId10"/>
    <p:sldId id="278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ash Bendale" userId="60b250cbbd5c04d6" providerId="LiveId" clId="{EC951FAC-E7FD-47E8-B2AF-F4DEA935AAD4}"/>
    <pc:docChg chg="custSel modSld">
      <pc:chgData name="Aakash Bendale" userId="60b250cbbd5c04d6" providerId="LiveId" clId="{EC951FAC-E7FD-47E8-B2AF-F4DEA935AAD4}" dt="2025-05-01T06:05:12.881" v="72"/>
      <pc:docMkLst>
        <pc:docMk/>
      </pc:docMkLst>
      <pc:sldChg chg="addSp modSp mod">
        <pc:chgData name="Aakash Bendale" userId="60b250cbbd5c04d6" providerId="LiveId" clId="{EC951FAC-E7FD-47E8-B2AF-F4DEA935AAD4}" dt="2025-05-01T06:02:21.181" v="32" actId="1076"/>
        <pc:sldMkLst>
          <pc:docMk/>
          <pc:sldMk cId="2744315722" sldId="256"/>
        </pc:sldMkLst>
        <pc:picChg chg="add mod">
          <ac:chgData name="Aakash Bendale" userId="60b250cbbd5c04d6" providerId="LiveId" clId="{EC951FAC-E7FD-47E8-B2AF-F4DEA935AAD4}" dt="2025-05-01T05:59:26.589" v="1" actId="1076"/>
          <ac:picMkLst>
            <pc:docMk/>
            <pc:sldMk cId="2744315722" sldId="256"/>
            <ac:picMk id="4" creationId="{367116DF-3357-EF3B-743B-47CE6D60FD4B}"/>
          </ac:picMkLst>
        </pc:picChg>
        <pc:picChg chg="add mod">
          <ac:chgData name="Aakash Bendale" userId="60b250cbbd5c04d6" providerId="LiveId" clId="{EC951FAC-E7FD-47E8-B2AF-F4DEA935AAD4}" dt="2025-05-01T06:02:21.181" v="32" actId="1076"/>
          <ac:picMkLst>
            <pc:docMk/>
            <pc:sldMk cId="2744315722" sldId="256"/>
            <ac:picMk id="5" creationId="{371C04CD-1ECF-FBFD-61BD-8B400C495CF9}"/>
          </ac:picMkLst>
        </pc:picChg>
      </pc:sldChg>
      <pc:sldChg chg="addSp modSp mod">
        <pc:chgData name="Aakash Bendale" userId="60b250cbbd5c04d6" providerId="LiveId" clId="{EC951FAC-E7FD-47E8-B2AF-F4DEA935AAD4}" dt="2025-05-01T06:02:34.053" v="35" actId="1076"/>
        <pc:sldMkLst>
          <pc:docMk/>
          <pc:sldMk cId="2065084972" sldId="257"/>
        </pc:sldMkLst>
        <pc:picChg chg="add mod">
          <ac:chgData name="Aakash Bendale" userId="60b250cbbd5c04d6" providerId="LiveId" clId="{EC951FAC-E7FD-47E8-B2AF-F4DEA935AAD4}" dt="2025-05-01T05:59:37.435" v="2"/>
          <ac:picMkLst>
            <pc:docMk/>
            <pc:sldMk cId="2065084972" sldId="257"/>
            <ac:picMk id="4" creationId="{D3529E85-48A6-C13A-B978-223CF141D526}"/>
          </ac:picMkLst>
        </pc:picChg>
        <pc:picChg chg="add mod">
          <ac:chgData name="Aakash Bendale" userId="60b250cbbd5c04d6" providerId="LiveId" clId="{EC951FAC-E7FD-47E8-B2AF-F4DEA935AAD4}" dt="2025-05-01T06:02:34.053" v="35" actId="1076"/>
          <ac:picMkLst>
            <pc:docMk/>
            <pc:sldMk cId="2065084972" sldId="257"/>
            <ac:picMk id="5" creationId="{DEBF38DE-9681-0D24-8BC8-A8F449365349}"/>
          </ac:picMkLst>
        </pc:picChg>
      </pc:sldChg>
      <pc:sldChg chg="addSp modSp mod">
        <pc:chgData name="Aakash Bendale" userId="60b250cbbd5c04d6" providerId="LiveId" clId="{EC951FAC-E7FD-47E8-B2AF-F4DEA935AAD4}" dt="2025-05-01T06:03:02.148" v="41" actId="1076"/>
        <pc:sldMkLst>
          <pc:docMk/>
          <pc:sldMk cId="3055847014" sldId="258"/>
        </pc:sldMkLst>
        <pc:picChg chg="add mod">
          <ac:chgData name="Aakash Bendale" userId="60b250cbbd5c04d6" providerId="LiveId" clId="{EC951FAC-E7FD-47E8-B2AF-F4DEA935AAD4}" dt="2025-05-01T05:59:58.096" v="8"/>
          <ac:picMkLst>
            <pc:docMk/>
            <pc:sldMk cId="3055847014" sldId="258"/>
            <ac:picMk id="4" creationId="{6EA413F2-6719-9AF0-30D4-E28C70A2E270}"/>
          </ac:picMkLst>
        </pc:picChg>
        <pc:picChg chg="add mod">
          <ac:chgData name="Aakash Bendale" userId="60b250cbbd5c04d6" providerId="LiveId" clId="{EC951FAC-E7FD-47E8-B2AF-F4DEA935AAD4}" dt="2025-05-01T06:03:02.148" v="41" actId="1076"/>
          <ac:picMkLst>
            <pc:docMk/>
            <pc:sldMk cId="3055847014" sldId="258"/>
            <ac:picMk id="5" creationId="{BD246114-35D8-00DB-0C04-CB8F1F48BD73}"/>
          </ac:picMkLst>
        </pc:picChg>
      </pc:sldChg>
      <pc:sldChg chg="addSp modSp mod">
        <pc:chgData name="Aakash Bendale" userId="60b250cbbd5c04d6" providerId="LiveId" clId="{EC951FAC-E7FD-47E8-B2AF-F4DEA935AAD4}" dt="2025-05-01T06:04:03.549" v="49" actId="1076"/>
        <pc:sldMkLst>
          <pc:docMk/>
          <pc:sldMk cId="2073877885" sldId="259"/>
        </pc:sldMkLst>
        <pc:spChg chg="mod">
          <ac:chgData name="Aakash Bendale" userId="60b250cbbd5c04d6" providerId="LiveId" clId="{EC951FAC-E7FD-47E8-B2AF-F4DEA935AAD4}" dt="2025-05-01T06:04:03.549" v="49" actId="1076"/>
          <ac:spMkLst>
            <pc:docMk/>
            <pc:sldMk cId="2073877885" sldId="259"/>
            <ac:spMk id="2" creationId="{59A25496-A7C3-000F-9D3D-FF3B1356FC3B}"/>
          </ac:spMkLst>
        </pc:spChg>
        <pc:spChg chg="mod">
          <ac:chgData name="Aakash Bendale" userId="60b250cbbd5c04d6" providerId="LiveId" clId="{EC951FAC-E7FD-47E8-B2AF-F4DEA935AAD4}" dt="2025-05-01T06:03:57.498" v="48" actId="1076"/>
          <ac:spMkLst>
            <pc:docMk/>
            <pc:sldMk cId="2073877885" sldId="259"/>
            <ac:spMk id="4" creationId="{8248A85D-9804-B60B-0B38-8BCCE384DF81}"/>
          </ac:spMkLst>
        </pc:spChg>
        <pc:spChg chg="mod">
          <ac:chgData name="Aakash Bendale" userId="60b250cbbd5c04d6" providerId="LiveId" clId="{EC951FAC-E7FD-47E8-B2AF-F4DEA935AAD4}" dt="2025-05-01T06:03:49.942" v="47" actId="1076"/>
          <ac:spMkLst>
            <pc:docMk/>
            <pc:sldMk cId="2073877885" sldId="259"/>
            <ac:spMk id="7" creationId="{06FAF8D8-39E0-95C1-43F2-9B8D4634AB0F}"/>
          </ac:spMkLst>
        </pc:spChg>
        <pc:spChg chg="mod">
          <ac:chgData name="Aakash Bendale" userId="60b250cbbd5c04d6" providerId="LiveId" clId="{EC951FAC-E7FD-47E8-B2AF-F4DEA935AAD4}" dt="2025-05-01T06:03:41.950" v="46" actId="1076"/>
          <ac:spMkLst>
            <pc:docMk/>
            <pc:sldMk cId="2073877885" sldId="259"/>
            <ac:spMk id="9" creationId="{E1E960B6-9043-98F3-931C-93F0B7CBAE06}"/>
          </ac:spMkLst>
        </pc:spChg>
        <pc:spChg chg="mod">
          <ac:chgData name="Aakash Bendale" userId="60b250cbbd5c04d6" providerId="LiveId" clId="{EC951FAC-E7FD-47E8-B2AF-F4DEA935AAD4}" dt="2025-05-01T06:03:36.192" v="45" actId="1076"/>
          <ac:spMkLst>
            <pc:docMk/>
            <pc:sldMk cId="2073877885" sldId="259"/>
            <ac:spMk id="11" creationId="{8A8AC5CD-5446-1D62-89DA-AED1018C3A75}"/>
          </ac:spMkLst>
        </pc:spChg>
        <pc:picChg chg="add mod">
          <ac:chgData name="Aakash Bendale" userId="60b250cbbd5c04d6" providerId="LiveId" clId="{EC951FAC-E7FD-47E8-B2AF-F4DEA935AAD4}" dt="2025-05-01T06:00:01.922" v="9"/>
          <ac:picMkLst>
            <pc:docMk/>
            <pc:sldMk cId="2073877885" sldId="259"/>
            <ac:picMk id="3" creationId="{0F23EA23-206F-8C51-7BF0-EC9114BC8234}"/>
          </ac:picMkLst>
        </pc:picChg>
        <pc:picChg chg="add mod">
          <ac:chgData name="Aakash Bendale" userId="60b250cbbd5c04d6" providerId="LiveId" clId="{EC951FAC-E7FD-47E8-B2AF-F4DEA935AAD4}" dt="2025-05-01T06:03:14.402" v="43" actId="1076"/>
          <ac:picMkLst>
            <pc:docMk/>
            <pc:sldMk cId="2073877885" sldId="259"/>
            <ac:picMk id="5" creationId="{8FA2B1A5-10A3-1A14-A746-59C45A483123}"/>
          </ac:picMkLst>
        </pc:picChg>
        <pc:cxnChg chg="mod">
          <ac:chgData name="Aakash Bendale" userId="60b250cbbd5c04d6" providerId="LiveId" clId="{EC951FAC-E7FD-47E8-B2AF-F4DEA935AAD4}" dt="2025-05-01T06:03:57.498" v="48" actId="1076"/>
          <ac:cxnSpMkLst>
            <pc:docMk/>
            <pc:sldMk cId="2073877885" sldId="259"/>
            <ac:cxnSpMk id="10" creationId="{9BE41B0C-657B-6492-36EB-30D38101FAE8}"/>
          </ac:cxnSpMkLst>
        </pc:cxnChg>
        <pc:cxnChg chg="mod">
          <ac:chgData name="Aakash Bendale" userId="60b250cbbd5c04d6" providerId="LiveId" clId="{EC951FAC-E7FD-47E8-B2AF-F4DEA935AAD4}" dt="2025-05-01T06:03:49.942" v="47" actId="1076"/>
          <ac:cxnSpMkLst>
            <pc:docMk/>
            <pc:sldMk cId="2073877885" sldId="259"/>
            <ac:cxnSpMk id="16" creationId="{81958695-F07B-9A67-B8AF-B57F76F48B6F}"/>
          </ac:cxnSpMkLst>
        </pc:cxnChg>
        <pc:cxnChg chg="mod">
          <ac:chgData name="Aakash Bendale" userId="60b250cbbd5c04d6" providerId="LiveId" clId="{EC951FAC-E7FD-47E8-B2AF-F4DEA935AAD4}" dt="2025-05-01T06:03:36.192" v="45" actId="1076"/>
          <ac:cxnSpMkLst>
            <pc:docMk/>
            <pc:sldMk cId="2073877885" sldId="259"/>
            <ac:cxnSpMk id="18" creationId="{BF0422EF-D650-F473-4A7C-CAA088D8C072}"/>
          </ac:cxnSpMkLst>
        </pc:cxnChg>
        <pc:cxnChg chg="mod">
          <ac:chgData name="Aakash Bendale" userId="60b250cbbd5c04d6" providerId="LiveId" clId="{EC951FAC-E7FD-47E8-B2AF-F4DEA935AAD4}" dt="2025-05-01T06:03:41.950" v="46" actId="1076"/>
          <ac:cxnSpMkLst>
            <pc:docMk/>
            <pc:sldMk cId="2073877885" sldId="259"/>
            <ac:cxnSpMk id="19" creationId="{A5C88439-4BA9-1374-2B94-6E703AA670DE}"/>
          </ac:cxnSpMkLst>
        </pc:cxnChg>
      </pc:sldChg>
      <pc:sldChg chg="addSp modSp">
        <pc:chgData name="Aakash Bendale" userId="60b250cbbd5c04d6" providerId="LiveId" clId="{EC951FAC-E7FD-47E8-B2AF-F4DEA935AAD4}" dt="2025-05-01T06:04:09.772" v="50"/>
        <pc:sldMkLst>
          <pc:docMk/>
          <pc:sldMk cId="2210705862" sldId="260"/>
        </pc:sldMkLst>
        <pc:picChg chg="add mod">
          <ac:chgData name="Aakash Bendale" userId="60b250cbbd5c04d6" providerId="LiveId" clId="{EC951FAC-E7FD-47E8-B2AF-F4DEA935AAD4}" dt="2025-05-01T06:00:05.944" v="10"/>
          <ac:picMkLst>
            <pc:docMk/>
            <pc:sldMk cId="2210705862" sldId="260"/>
            <ac:picMk id="4" creationId="{8B3E5971-AAFC-0016-B5C8-331A9BEB600F}"/>
          </ac:picMkLst>
        </pc:picChg>
        <pc:picChg chg="add mod">
          <ac:chgData name="Aakash Bendale" userId="60b250cbbd5c04d6" providerId="LiveId" clId="{EC951FAC-E7FD-47E8-B2AF-F4DEA935AAD4}" dt="2025-05-01T06:04:09.772" v="50"/>
          <ac:picMkLst>
            <pc:docMk/>
            <pc:sldMk cId="2210705862" sldId="260"/>
            <ac:picMk id="5" creationId="{E8BE2719-9776-BB6C-86EC-F58D6F521146}"/>
          </ac:picMkLst>
        </pc:picChg>
      </pc:sldChg>
      <pc:sldChg chg="addSp modSp">
        <pc:chgData name="Aakash Bendale" userId="60b250cbbd5c04d6" providerId="LiveId" clId="{EC951FAC-E7FD-47E8-B2AF-F4DEA935AAD4}" dt="2025-05-01T06:04:31.165" v="54"/>
        <pc:sldMkLst>
          <pc:docMk/>
          <pc:sldMk cId="4252698192" sldId="261"/>
        </pc:sldMkLst>
        <pc:picChg chg="add mod">
          <ac:chgData name="Aakash Bendale" userId="60b250cbbd5c04d6" providerId="LiveId" clId="{EC951FAC-E7FD-47E8-B2AF-F4DEA935AAD4}" dt="2025-05-01T06:00:53.661" v="18"/>
          <ac:picMkLst>
            <pc:docMk/>
            <pc:sldMk cId="4252698192" sldId="261"/>
            <ac:picMk id="5" creationId="{DA9E4AD8-F7DF-95FF-4D2B-FC1BD527E9BD}"/>
          </ac:picMkLst>
        </pc:picChg>
        <pc:picChg chg="add mod">
          <ac:chgData name="Aakash Bendale" userId="60b250cbbd5c04d6" providerId="LiveId" clId="{EC951FAC-E7FD-47E8-B2AF-F4DEA935AAD4}" dt="2025-05-01T06:04:31.165" v="54"/>
          <ac:picMkLst>
            <pc:docMk/>
            <pc:sldMk cId="4252698192" sldId="261"/>
            <ac:picMk id="6" creationId="{107BA19E-0FB9-CFEF-4943-7011C2010F98}"/>
          </ac:picMkLst>
        </pc:picChg>
      </pc:sldChg>
      <pc:sldChg chg="addSp modSp">
        <pc:chgData name="Aakash Bendale" userId="60b250cbbd5c04d6" providerId="LiveId" clId="{EC951FAC-E7FD-47E8-B2AF-F4DEA935AAD4}" dt="2025-05-01T06:04:33.542" v="55"/>
        <pc:sldMkLst>
          <pc:docMk/>
          <pc:sldMk cId="1500390959" sldId="262"/>
        </pc:sldMkLst>
        <pc:picChg chg="add mod">
          <ac:chgData name="Aakash Bendale" userId="60b250cbbd5c04d6" providerId="LiveId" clId="{EC951FAC-E7FD-47E8-B2AF-F4DEA935AAD4}" dt="2025-05-01T06:00:57.662" v="19"/>
          <ac:picMkLst>
            <pc:docMk/>
            <pc:sldMk cId="1500390959" sldId="262"/>
            <ac:picMk id="3" creationId="{CB575FD8-1DAE-9794-5887-293793C737FD}"/>
          </ac:picMkLst>
        </pc:picChg>
        <pc:picChg chg="add mod">
          <ac:chgData name="Aakash Bendale" userId="60b250cbbd5c04d6" providerId="LiveId" clId="{EC951FAC-E7FD-47E8-B2AF-F4DEA935AAD4}" dt="2025-05-01T06:04:33.542" v="55"/>
          <ac:picMkLst>
            <pc:docMk/>
            <pc:sldMk cId="1500390959" sldId="262"/>
            <ac:picMk id="4" creationId="{FFACF8B4-2DA4-A4DA-F45D-C86801016951}"/>
          </ac:picMkLst>
        </pc:picChg>
      </pc:sldChg>
      <pc:sldChg chg="addSp modSp">
        <pc:chgData name="Aakash Bendale" userId="60b250cbbd5c04d6" providerId="LiveId" clId="{EC951FAC-E7FD-47E8-B2AF-F4DEA935AAD4}" dt="2025-05-01T06:04:35.219" v="56"/>
        <pc:sldMkLst>
          <pc:docMk/>
          <pc:sldMk cId="2587189584" sldId="263"/>
        </pc:sldMkLst>
        <pc:picChg chg="add mod">
          <ac:chgData name="Aakash Bendale" userId="60b250cbbd5c04d6" providerId="LiveId" clId="{EC951FAC-E7FD-47E8-B2AF-F4DEA935AAD4}" dt="2025-05-01T06:00:59.728" v="20"/>
          <ac:picMkLst>
            <pc:docMk/>
            <pc:sldMk cId="2587189584" sldId="263"/>
            <ac:picMk id="3" creationId="{BD6309B5-82D3-45A2-183A-9E3DB47598C6}"/>
          </ac:picMkLst>
        </pc:picChg>
        <pc:picChg chg="add mod">
          <ac:chgData name="Aakash Bendale" userId="60b250cbbd5c04d6" providerId="LiveId" clId="{EC951FAC-E7FD-47E8-B2AF-F4DEA935AAD4}" dt="2025-05-01T06:04:35.219" v="56"/>
          <ac:picMkLst>
            <pc:docMk/>
            <pc:sldMk cId="2587189584" sldId="263"/>
            <ac:picMk id="5" creationId="{606D5974-2575-10A0-648F-661279CAC214}"/>
          </ac:picMkLst>
        </pc:picChg>
      </pc:sldChg>
      <pc:sldChg chg="addSp modSp mod">
        <pc:chgData name="Aakash Bendale" userId="60b250cbbd5c04d6" providerId="LiveId" clId="{EC951FAC-E7FD-47E8-B2AF-F4DEA935AAD4}" dt="2025-05-01T06:04:38.559" v="59" actId="1035"/>
        <pc:sldMkLst>
          <pc:docMk/>
          <pc:sldMk cId="2492556730" sldId="264"/>
        </pc:sldMkLst>
        <pc:spChg chg="mod">
          <ac:chgData name="Aakash Bendale" userId="60b250cbbd5c04d6" providerId="LiveId" clId="{EC951FAC-E7FD-47E8-B2AF-F4DEA935AAD4}" dt="2025-05-01T06:04:38.559" v="59" actId="1035"/>
          <ac:spMkLst>
            <pc:docMk/>
            <pc:sldMk cId="2492556730" sldId="264"/>
            <ac:spMk id="2" creationId="{BA54D359-AAE1-A8DF-9762-D3710505D832}"/>
          </ac:spMkLst>
        </pc:spChg>
        <pc:picChg chg="add mod">
          <ac:chgData name="Aakash Bendale" userId="60b250cbbd5c04d6" providerId="LiveId" clId="{EC951FAC-E7FD-47E8-B2AF-F4DEA935AAD4}" dt="2025-05-01T06:01:02.392" v="21"/>
          <ac:picMkLst>
            <pc:docMk/>
            <pc:sldMk cId="2492556730" sldId="264"/>
            <ac:picMk id="3" creationId="{6D69F173-22CD-F267-806F-54D9DD745F89}"/>
          </ac:picMkLst>
        </pc:picChg>
        <pc:picChg chg="add mod">
          <ac:chgData name="Aakash Bendale" userId="60b250cbbd5c04d6" providerId="LiveId" clId="{EC951FAC-E7FD-47E8-B2AF-F4DEA935AAD4}" dt="2025-05-01T06:04:36.628" v="57"/>
          <ac:picMkLst>
            <pc:docMk/>
            <pc:sldMk cId="2492556730" sldId="264"/>
            <ac:picMk id="5" creationId="{D0C20B46-B209-FE3A-203A-EEB5E34E78CE}"/>
          </ac:picMkLst>
        </pc:picChg>
      </pc:sldChg>
      <pc:sldChg chg="addSp delSp modSp mod">
        <pc:chgData name="Aakash Bendale" userId="60b250cbbd5c04d6" providerId="LiveId" clId="{EC951FAC-E7FD-47E8-B2AF-F4DEA935AAD4}" dt="2025-05-01T06:04:48.166" v="64" actId="478"/>
        <pc:sldMkLst>
          <pc:docMk/>
          <pc:sldMk cId="1045864648" sldId="265"/>
        </pc:sldMkLst>
        <pc:spChg chg="mod">
          <ac:chgData name="Aakash Bendale" userId="60b250cbbd5c04d6" providerId="LiveId" clId="{EC951FAC-E7FD-47E8-B2AF-F4DEA935AAD4}" dt="2025-05-01T06:04:43.695" v="62" actId="1035"/>
          <ac:spMkLst>
            <pc:docMk/>
            <pc:sldMk cId="1045864648" sldId="265"/>
            <ac:spMk id="2" creationId="{AEF5D3CF-54E5-2386-EF62-2A2B9287E208}"/>
          </ac:spMkLst>
        </pc:spChg>
        <pc:picChg chg="add mod">
          <ac:chgData name="Aakash Bendale" userId="60b250cbbd5c04d6" providerId="LiveId" clId="{EC951FAC-E7FD-47E8-B2AF-F4DEA935AAD4}" dt="2025-05-01T06:01:06.571" v="22"/>
          <ac:picMkLst>
            <pc:docMk/>
            <pc:sldMk cId="1045864648" sldId="265"/>
            <ac:picMk id="3" creationId="{9883765C-F6F2-E8B2-0727-D4262EABB7DF}"/>
          </ac:picMkLst>
        </pc:picChg>
        <pc:picChg chg="add mod">
          <ac:chgData name="Aakash Bendale" userId="60b250cbbd5c04d6" providerId="LiveId" clId="{EC951FAC-E7FD-47E8-B2AF-F4DEA935AAD4}" dt="2025-05-01T06:04:41.309" v="60"/>
          <ac:picMkLst>
            <pc:docMk/>
            <pc:sldMk cId="1045864648" sldId="265"/>
            <ac:picMk id="5" creationId="{476C4776-C1F5-733E-0CD8-B84EC62D1DDE}"/>
          </ac:picMkLst>
        </pc:picChg>
        <pc:picChg chg="add del mod">
          <ac:chgData name="Aakash Bendale" userId="60b250cbbd5c04d6" providerId="LiveId" clId="{EC951FAC-E7FD-47E8-B2AF-F4DEA935AAD4}" dt="2025-05-01T06:04:48.166" v="64" actId="478"/>
          <ac:picMkLst>
            <pc:docMk/>
            <pc:sldMk cId="1045864648" sldId="265"/>
            <ac:picMk id="6" creationId="{4EA5EEA7-D7CA-7078-55A4-DE8447B835B4}"/>
          </ac:picMkLst>
        </pc:picChg>
      </pc:sldChg>
      <pc:sldChg chg="addSp modSp mod">
        <pc:chgData name="Aakash Bendale" userId="60b250cbbd5c04d6" providerId="LiveId" clId="{EC951FAC-E7FD-47E8-B2AF-F4DEA935AAD4}" dt="2025-05-01T06:04:58.356" v="66" actId="1076"/>
        <pc:sldMkLst>
          <pc:docMk/>
          <pc:sldMk cId="2501032696" sldId="266"/>
        </pc:sldMkLst>
        <pc:spChg chg="mod">
          <ac:chgData name="Aakash Bendale" userId="60b250cbbd5c04d6" providerId="LiveId" clId="{EC951FAC-E7FD-47E8-B2AF-F4DEA935AAD4}" dt="2025-05-01T06:04:58.356" v="66" actId="1076"/>
          <ac:spMkLst>
            <pc:docMk/>
            <pc:sldMk cId="2501032696" sldId="266"/>
            <ac:spMk id="2" creationId="{FDEE4326-595B-13E0-0091-CD2215634041}"/>
          </ac:spMkLst>
        </pc:spChg>
        <pc:picChg chg="add mod">
          <ac:chgData name="Aakash Bendale" userId="60b250cbbd5c04d6" providerId="LiveId" clId="{EC951FAC-E7FD-47E8-B2AF-F4DEA935AAD4}" dt="2025-05-01T06:01:09.250" v="23"/>
          <ac:picMkLst>
            <pc:docMk/>
            <pc:sldMk cId="2501032696" sldId="266"/>
            <ac:picMk id="3" creationId="{BDA8894E-B03A-68C2-DFD7-B937C3424616}"/>
          </ac:picMkLst>
        </pc:picChg>
        <pc:picChg chg="add mod">
          <ac:chgData name="Aakash Bendale" userId="60b250cbbd5c04d6" providerId="LiveId" clId="{EC951FAC-E7FD-47E8-B2AF-F4DEA935AAD4}" dt="2025-05-01T06:04:50.325" v="65"/>
          <ac:picMkLst>
            <pc:docMk/>
            <pc:sldMk cId="2501032696" sldId="266"/>
            <ac:picMk id="5" creationId="{873CF148-D723-8E14-617D-CDE956A624B5}"/>
          </ac:picMkLst>
        </pc:picChg>
      </pc:sldChg>
      <pc:sldChg chg="addSp modSp">
        <pc:chgData name="Aakash Bendale" userId="60b250cbbd5c04d6" providerId="LiveId" clId="{EC951FAC-E7FD-47E8-B2AF-F4DEA935AAD4}" dt="2025-05-01T06:05:01.219" v="67"/>
        <pc:sldMkLst>
          <pc:docMk/>
          <pc:sldMk cId="3017385823" sldId="267"/>
        </pc:sldMkLst>
        <pc:picChg chg="add mod">
          <ac:chgData name="Aakash Bendale" userId="60b250cbbd5c04d6" providerId="LiveId" clId="{EC951FAC-E7FD-47E8-B2AF-F4DEA935AAD4}" dt="2025-05-01T06:01:11.888" v="24"/>
          <ac:picMkLst>
            <pc:docMk/>
            <pc:sldMk cId="3017385823" sldId="267"/>
            <ac:picMk id="3" creationId="{CF907077-0345-F122-9C1F-4C186302430E}"/>
          </ac:picMkLst>
        </pc:picChg>
        <pc:picChg chg="add mod">
          <ac:chgData name="Aakash Bendale" userId="60b250cbbd5c04d6" providerId="LiveId" clId="{EC951FAC-E7FD-47E8-B2AF-F4DEA935AAD4}" dt="2025-05-01T06:05:01.219" v="67"/>
          <ac:picMkLst>
            <pc:docMk/>
            <pc:sldMk cId="3017385823" sldId="267"/>
            <ac:picMk id="4" creationId="{A69AC5F0-0F98-76DE-9B6F-03EF9B00D3EF}"/>
          </ac:picMkLst>
        </pc:picChg>
      </pc:sldChg>
      <pc:sldChg chg="addSp modSp">
        <pc:chgData name="Aakash Bendale" userId="60b250cbbd5c04d6" providerId="LiveId" clId="{EC951FAC-E7FD-47E8-B2AF-F4DEA935AAD4}" dt="2025-05-01T06:05:04.451" v="68"/>
        <pc:sldMkLst>
          <pc:docMk/>
          <pc:sldMk cId="2817656167" sldId="268"/>
        </pc:sldMkLst>
        <pc:picChg chg="add mod">
          <ac:chgData name="Aakash Bendale" userId="60b250cbbd5c04d6" providerId="LiveId" clId="{EC951FAC-E7FD-47E8-B2AF-F4DEA935AAD4}" dt="2025-05-01T06:01:14.661" v="25"/>
          <ac:picMkLst>
            <pc:docMk/>
            <pc:sldMk cId="2817656167" sldId="268"/>
            <ac:picMk id="3" creationId="{DD510939-FA1E-04CD-6E15-CBD00DA8E02A}"/>
          </ac:picMkLst>
        </pc:picChg>
        <pc:picChg chg="add mod">
          <ac:chgData name="Aakash Bendale" userId="60b250cbbd5c04d6" providerId="LiveId" clId="{EC951FAC-E7FD-47E8-B2AF-F4DEA935AAD4}" dt="2025-05-01T06:05:04.451" v="68"/>
          <ac:picMkLst>
            <pc:docMk/>
            <pc:sldMk cId="2817656167" sldId="268"/>
            <ac:picMk id="4" creationId="{187E5590-C774-F074-2ECA-7820711E041E}"/>
          </ac:picMkLst>
        </pc:picChg>
      </pc:sldChg>
      <pc:sldChg chg="addSp modSp">
        <pc:chgData name="Aakash Bendale" userId="60b250cbbd5c04d6" providerId="LiveId" clId="{EC951FAC-E7FD-47E8-B2AF-F4DEA935AAD4}" dt="2025-05-01T06:05:07.835" v="69"/>
        <pc:sldMkLst>
          <pc:docMk/>
          <pc:sldMk cId="3961754043" sldId="269"/>
        </pc:sldMkLst>
        <pc:picChg chg="add mod">
          <ac:chgData name="Aakash Bendale" userId="60b250cbbd5c04d6" providerId="LiveId" clId="{EC951FAC-E7FD-47E8-B2AF-F4DEA935AAD4}" dt="2025-05-01T06:01:16.357" v="26"/>
          <ac:picMkLst>
            <pc:docMk/>
            <pc:sldMk cId="3961754043" sldId="269"/>
            <ac:picMk id="3" creationId="{80423EC9-6E0F-A40A-615C-8265CD3C3F58}"/>
          </ac:picMkLst>
        </pc:picChg>
        <pc:picChg chg="add mod">
          <ac:chgData name="Aakash Bendale" userId="60b250cbbd5c04d6" providerId="LiveId" clId="{EC951FAC-E7FD-47E8-B2AF-F4DEA935AAD4}" dt="2025-05-01T06:05:07.835" v="69"/>
          <ac:picMkLst>
            <pc:docMk/>
            <pc:sldMk cId="3961754043" sldId="269"/>
            <ac:picMk id="4" creationId="{BF55C96A-0321-C515-E4D3-64A177A0EEA6}"/>
          </ac:picMkLst>
        </pc:picChg>
      </pc:sldChg>
      <pc:sldChg chg="addSp modSp mod">
        <pc:chgData name="Aakash Bendale" userId="60b250cbbd5c04d6" providerId="LiveId" clId="{EC951FAC-E7FD-47E8-B2AF-F4DEA935AAD4}" dt="2025-05-01T06:05:09.749" v="70"/>
        <pc:sldMkLst>
          <pc:docMk/>
          <pc:sldMk cId="2143690943" sldId="270"/>
        </pc:sldMkLst>
        <pc:picChg chg="add mod">
          <ac:chgData name="Aakash Bendale" userId="60b250cbbd5c04d6" providerId="LiveId" clId="{EC951FAC-E7FD-47E8-B2AF-F4DEA935AAD4}" dt="2025-05-01T06:01:18.377" v="28" actId="1036"/>
          <ac:picMkLst>
            <pc:docMk/>
            <pc:sldMk cId="2143690943" sldId="270"/>
            <ac:picMk id="3" creationId="{75D36812-12FA-370F-A0F6-C0220CDDC66F}"/>
          </ac:picMkLst>
        </pc:picChg>
        <pc:picChg chg="add mod">
          <ac:chgData name="Aakash Bendale" userId="60b250cbbd5c04d6" providerId="LiveId" clId="{EC951FAC-E7FD-47E8-B2AF-F4DEA935AAD4}" dt="2025-05-01T06:05:09.749" v="70"/>
          <ac:picMkLst>
            <pc:docMk/>
            <pc:sldMk cId="2143690943" sldId="270"/>
            <ac:picMk id="4" creationId="{FEA8B4F9-0B57-F2C5-D6D2-C2D8D4AAD592}"/>
          </ac:picMkLst>
        </pc:picChg>
      </pc:sldChg>
      <pc:sldChg chg="addSp modSp">
        <pc:chgData name="Aakash Bendale" userId="60b250cbbd5c04d6" providerId="LiveId" clId="{EC951FAC-E7FD-47E8-B2AF-F4DEA935AAD4}" dt="2025-05-01T06:05:11.380" v="71"/>
        <pc:sldMkLst>
          <pc:docMk/>
          <pc:sldMk cId="1469244480" sldId="271"/>
        </pc:sldMkLst>
        <pc:picChg chg="add mod">
          <ac:chgData name="Aakash Bendale" userId="60b250cbbd5c04d6" providerId="LiveId" clId="{EC951FAC-E7FD-47E8-B2AF-F4DEA935AAD4}" dt="2025-05-01T06:01:20.283" v="29"/>
          <ac:picMkLst>
            <pc:docMk/>
            <pc:sldMk cId="1469244480" sldId="271"/>
            <ac:picMk id="3" creationId="{94B0E167-E378-7B7A-726A-0E888F06D98A}"/>
          </ac:picMkLst>
        </pc:picChg>
        <pc:picChg chg="add mod">
          <ac:chgData name="Aakash Bendale" userId="60b250cbbd5c04d6" providerId="LiveId" clId="{EC951FAC-E7FD-47E8-B2AF-F4DEA935AAD4}" dt="2025-05-01T06:05:11.380" v="71"/>
          <ac:picMkLst>
            <pc:docMk/>
            <pc:sldMk cId="1469244480" sldId="271"/>
            <ac:picMk id="4" creationId="{AE4C4D58-5BF5-230F-E93E-766E98377E9C}"/>
          </ac:picMkLst>
        </pc:picChg>
      </pc:sldChg>
      <pc:sldChg chg="addSp modSp">
        <pc:chgData name="Aakash Bendale" userId="60b250cbbd5c04d6" providerId="LiveId" clId="{EC951FAC-E7FD-47E8-B2AF-F4DEA935AAD4}" dt="2025-05-01T06:05:12.881" v="72"/>
        <pc:sldMkLst>
          <pc:docMk/>
          <pc:sldMk cId="3858614311" sldId="272"/>
        </pc:sldMkLst>
        <pc:picChg chg="add mod">
          <ac:chgData name="Aakash Bendale" userId="60b250cbbd5c04d6" providerId="LiveId" clId="{EC951FAC-E7FD-47E8-B2AF-F4DEA935AAD4}" dt="2025-05-01T06:01:21.922" v="30"/>
          <ac:picMkLst>
            <pc:docMk/>
            <pc:sldMk cId="3858614311" sldId="272"/>
            <ac:picMk id="3" creationId="{6C0BCA75-1342-8DFA-6457-3A07DF4C4B75}"/>
          </ac:picMkLst>
        </pc:picChg>
        <pc:picChg chg="add mod">
          <ac:chgData name="Aakash Bendale" userId="60b250cbbd5c04d6" providerId="LiveId" clId="{EC951FAC-E7FD-47E8-B2AF-F4DEA935AAD4}" dt="2025-05-01T06:05:12.881" v="72"/>
          <ac:picMkLst>
            <pc:docMk/>
            <pc:sldMk cId="3858614311" sldId="272"/>
            <ac:picMk id="4" creationId="{EFCF9D02-E930-BB2B-F8EA-435153A109E2}"/>
          </ac:picMkLst>
        </pc:picChg>
      </pc:sldChg>
      <pc:sldChg chg="addSp modSp mod">
        <pc:chgData name="Aakash Bendale" userId="60b250cbbd5c04d6" providerId="LiveId" clId="{EC951FAC-E7FD-47E8-B2AF-F4DEA935AAD4}" dt="2025-05-01T06:02:41.675" v="37" actId="1076"/>
        <pc:sldMkLst>
          <pc:docMk/>
          <pc:sldMk cId="3567843044" sldId="273"/>
        </pc:sldMkLst>
        <pc:picChg chg="add mod">
          <ac:chgData name="Aakash Bendale" userId="60b250cbbd5c04d6" providerId="LiveId" clId="{EC951FAC-E7FD-47E8-B2AF-F4DEA935AAD4}" dt="2025-05-01T05:59:41.773" v="3"/>
          <ac:picMkLst>
            <pc:docMk/>
            <pc:sldMk cId="3567843044" sldId="273"/>
            <ac:picMk id="4" creationId="{46840BFA-5610-E82D-654B-AA28C80F8957}"/>
          </ac:picMkLst>
        </pc:picChg>
        <pc:picChg chg="add mod">
          <ac:chgData name="Aakash Bendale" userId="60b250cbbd5c04d6" providerId="LiveId" clId="{EC951FAC-E7FD-47E8-B2AF-F4DEA935AAD4}" dt="2025-05-01T06:02:41.675" v="37" actId="1076"/>
          <ac:picMkLst>
            <pc:docMk/>
            <pc:sldMk cId="3567843044" sldId="273"/>
            <ac:picMk id="6" creationId="{47B20624-D5D8-B5A6-7249-BCD1EB6768CD}"/>
          </ac:picMkLst>
        </pc:picChg>
      </pc:sldChg>
      <pc:sldChg chg="addSp modSp mod">
        <pc:chgData name="Aakash Bendale" userId="60b250cbbd5c04d6" providerId="LiveId" clId="{EC951FAC-E7FD-47E8-B2AF-F4DEA935AAD4}" dt="2025-05-01T06:02:51.959" v="39" actId="1076"/>
        <pc:sldMkLst>
          <pc:docMk/>
          <pc:sldMk cId="2105685764" sldId="274"/>
        </pc:sldMkLst>
        <pc:spChg chg="mod">
          <ac:chgData name="Aakash Bendale" userId="60b250cbbd5c04d6" providerId="LiveId" clId="{EC951FAC-E7FD-47E8-B2AF-F4DEA935AAD4}" dt="2025-05-01T05:59:55.694" v="7" actId="1035"/>
          <ac:spMkLst>
            <pc:docMk/>
            <pc:sldMk cId="2105685764" sldId="274"/>
            <ac:spMk id="2" creationId="{4764C722-65C6-CFB5-FC20-A12BCBD60F74}"/>
          </ac:spMkLst>
        </pc:spChg>
        <pc:picChg chg="add mod">
          <ac:chgData name="Aakash Bendale" userId="60b250cbbd5c04d6" providerId="LiveId" clId="{EC951FAC-E7FD-47E8-B2AF-F4DEA935AAD4}" dt="2025-05-01T05:59:51.701" v="5" actId="1076"/>
          <ac:picMkLst>
            <pc:docMk/>
            <pc:sldMk cId="2105685764" sldId="274"/>
            <ac:picMk id="4" creationId="{49C091D3-D9F4-19B4-9D5C-04171182112E}"/>
          </ac:picMkLst>
        </pc:picChg>
        <pc:picChg chg="add mod">
          <ac:chgData name="Aakash Bendale" userId="60b250cbbd5c04d6" providerId="LiveId" clId="{EC951FAC-E7FD-47E8-B2AF-F4DEA935AAD4}" dt="2025-05-01T06:02:51.959" v="39" actId="1076"/>
          <ac:picMkLst>
            <pc:docMk/>
            <pc:sldMk cId="2105685764" sldId="274"/>
            <ac:picMk id="5" creationId="{82333499-08D7-B026-BEAA-A17FD658198A}"/>
          </ac:picMkLst>
        </pc:picChg>
      </pc:sldChg>
      <pc:sldChg chg="addSp modSp mod">
        <pc:chgData name="Aakash Bendale" userId="60b250cbbd5c04d6" providerId="LiveId" clId="{EC951FAC-E7FD-47E8-B2AF-F4DEA935AAD4}" dt="2025-05-01T06:04:12.369" v="51"/>
        <pc:sldMkLst>
          <pc:docMk/>
          <pc:sldMk cId="2159650855" sldId="275"/>
        </pc:sldMkLst>
        <pc:picChg chg="add mod">
          <ac:chgData name="Aakash Bendale" userId="60b250cbbd5c04d6" providerId="LiveId" clId="{EC951FAC-E7FD-47E8-B2AF-F4DEA935AAD4}" dt="2025-05-01T06:00:14.820" v="12" actId="1076"/>
          <ac:picMkLst>
            <pc:docMk/>
            <pc:sldMk cId="2159650855" sldId="275"/>
            <ac:picMk id="3" creationId="{1439453B-0798-B86A-88EA-F62A04F9B619}"/>
          </ac:picMkLst>
        </pc:picChg>
        <pc:picChg chg="add mod">
          <ac:chgData name="Aakash Bendale" userId="60b250cbbd5c04d6" providerId="LiveId" clId="{EC951FAC-E7FD-47E8-B2AF-F4DEA935AAD4}" dt="2025-05-01T06:04:12.369" v="51"/>
          <ac:picMkLst>
            <pc:docMk/>
            <pc:sldMk cId="2159650855" sldId="275"/>
            <ac:picMk id="4" creationId="{17BA86A0-CBE1-A7D3-2DEB-F150E6368566}"/>
          </ac:picMkLst>
        </pc:picChg>
      </pc:sldChg>
      <pc:sldChg chg="addSp modSp mod">
        <pc:chgData name="Aakash Bendale" userId="60b250cbbd5c04d6" providerId="LiveId" clId="{EC951FAC-E7FD-47E8-B2AF-F4DEA935AAD4}" dt="2025-05-01T06:04:19.467" v="52"/>
        <pc:sldMkLst>
          <pc:docMk/>
          <pc:sldMk cId="3086813026" sldId="277"/>
        </pc:sldMkLst>
        <pc:picChg chg="add mod">
          <ac:chgData name="Aakash Bendale" userId="60b250cbbd5c04d6" providerId="LiveId" clId="{EC951FAC-E7FD-47E8-B2AF-F4DEA935AAD4}" dt="2025-05-01T06:00:23.456" v="14" actId="1076"/>
          <ac:picMkLst>
            <pc:docMk/>
            <pc:sldMk cId="3086813026" sldId="277"/>
            <ac:picMk id="3" creationId="{DCEA2FE7-2A9E-797F-CB7B-3C5E7F475390}"/>
          </ac:picMkLst>
        </pc:picChg>
        <pc:picChg chg="add mod">
          <ac:chgData name="Aakash Bendale" userId="60b250cbbd5c04d6" providerId="LiveId" clId="{EC951FAC-E7FD-47E8-B2AF-F4DEA935AAD4}" dt="2025-05-01T06:04:19.467" v="52"/>
          <ac:picMkLst>
            <pc:docMk/>
            <pc:sldMk cId="3086813026" sldId="277"/>
            <ac:picMk id="4" creationId="{1FB1F31D-FC1D-C5CA-ABB0-D28754FBB777}"/>
          </ac:picMkLst>
        </pc:picChg>
        <pc:picChg chg="mod">
          <ac:chgData name="Aakash Bendale" userId="60b250cbbd5c04d6" providerId="LiveId" clId="{EC951FAC-E7FD-47E8-B2AF-F4DEA935AAD4}" dt="2025-05-01T06:00:37.439" v="15" actId="1076"/>
          <ac:picMkLst>
            <pc:docMk/>
            <pc:sldMk cId="3086813026" sldId="277"/>
            <ac:picMk id="5" creationId="{FA78CC18-DA8C-8D72-9CAB-783BD0600001}"/>
          </ac:picMkLst>
        </pc:picChg>
      </pc:sldChg>
      <pc:sldChg chg="addSp modSp mod">
        <pc:chgData name="Aakash Bendale" userId="60b250cbbd5c04d6" providerId="LiveId" clId="{EC951FAC-E7FD-47E8-B2AF-F4DEA935AAD4}" dt="2025-05-01T06:04:27.373" v="53"/>
        <pc:sldMkLst>
          <pc:docMk/>
          <pc:sldMk cId="3580756874" sldId="278"/>
        </pc:sldMkLst>
        <pc:picChg chg="add mod">
          <ac:chgData name="Aakash Bendale" userId="60b250cbbd5c04d6" providerId="LiveId" clId="{EC951FAC-E7FD-47E8-B2AF-F4DEA935AAD4}" dt="2025-05-01T06:00:48.364" v="17"/>
          <ac:picMkLst>
            <pc:docMk/>
            <pc:sldMk cId="3580756874" sldId="278"/>
            <ac:picMk id="3" creationId="{AAB5B713-36D2-5D0F-2417-868BCD65E239}"/>
          </ac:picMkLst>
        </pc:picChg>
        <pc:picChg chg="add mod">
          <ac:chgData name="Aakash Bendale" userId="60b250cbbd5c04d6" providerId="LiveId" clId="{EC951FAC-E7FD-47E8-B2AF-F4DEA935AAD4}" dt="2025-05-01T06:04:27.373" v="53"/>
          <ac:picMkLst>
            <pc:docMk/>
            <pc:sldMk cId="3580756874" sldId="278"/>
            <ac:picMk id="4" creationId="{6F71C377-AAE2-7245-DD19-96F7E982B9CF}"/>
          </ac:picMkLst>
        </pc:picChg>
        <pc:picChg chg="mod">
          <ac:chgData name="Aakash Bendale" userId="60b250cbbd5c04d6" providerId="LiveId" clId="{EC951FAC-E7FD-47E8-B2AF-F4DEA935AAD4}" dt="2025-05-01T06:00:45.918" v="16" actId="1076"/>
          <ac:picMkLst>
            <pc:docMk/>
            <pc:sldMk cId="3580756874" sldId="278"/>
            <ac:picMk id="5" creationId="{9E80F8E3-2CB6-4A55-BB82-353C882429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3DC0-D594-4C08-BA53-AE957083B43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9CF6-7C2B-4047-9A36-5A669074CE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9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3DC0-D594-4C08-BA53-AE957083B43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9CF6-7C2B-4047-9A36-5A669074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4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3DC0-D594-4C08-BA53-AE957083B43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9CF6-7C2B-4047-9A36-5A669074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7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3DC0-D594-4C08-BA53-AE957083B43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9CF6-7C2B-4047-9A36-5A669074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8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3DC0-D594-4C08-BA53-AE957083B43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9CF6-7C2B-4047-9A36-5A669074CE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49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3DC0-D594-4C08-BA53-AE957083B43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9CF6-7C2B-4047-9A36-5A669074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3DC0-D594-4C08-BA53-AE957083B43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9CF6-7C2B-4047-9A36-5A669074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3DC0-D594-4C08-BA53-AE957083B43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9CF6-7C2B-4047-9A36-5A669074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7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3DC0-D594-4C08-BA53-AE957083B43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9CF6-7C2B-4047-9A36-5A669074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793DC0-D594-4C08-BA53-AE957083B43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419CF6-7C2B-4047-9A36-5A669074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3DC0-D594-4C08-BA53-AE957083B43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9CF6-7C2B-4047-9A36-5A669074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8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793DC0-D594-4C08-BA53-AE957083B43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419CF6-7C2B-4047-9A36-5A669074CE3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8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rightdata.com/cp/scrapers?id=hl_56442c64" TargetMode="External"/><Relationship Id="rId2" Type="http://schemas.openxmlformats.org/officeDocument/2006/relationships/hyperlink" Target="https://www.espncricinfo.com/series/icc-men-s-t20-world-cup-2022-23-129813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JSPM’S</a:t>
            </a:r>
            <a:br>
              <a:rPr lang="en-US" sz="4400" dirty="0"/>
            </a:br>
            <a:r>
              <a:rPr lang="en-US" sz="4400" dirty="0"/>
              <a:t>RAJARSHI SHAHU COLLEGE OF ENGINEERING</a:t>
            </a:r>
            <a:br>
              <a:rPr lang="en-US" sz="4400" dirty="0"/>
            </a:br>
            <a:r>
              <a:rPr lang="en-US" sz="4400" dirty="0"/>
              <a:t>(</a:t>
            </a:r>
            <a:r>
              <a:rPr lang="en-US" sz="3600" dirty="0"/>
              <a:t>An Autonomous Institute, Affiliated to SPPU)</a:t>
            </a:r>
            <a:br>
              <a:rPr lang="en-US" sz="3600" dirty="0"/>
            </a:br>
            <a:r>
              <a:rPr lang="en-US" sz="3200" dirty="0"/>
              <a:t>TATHWADE, Pune-33 </a:t>
            </a:r>
            <a:br>
              <a:rPr lang="en-US" sz="4400" dirty="0"/>
            </a:br>
            <a:r>
              <a:rPr lang="en-US" sz="4400" b="1" dirty="0"/>
              <a:t>Department of Computer Applications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Project Viva-voce 24-25</a:t>
            </a:r>
          </a:p>
        </p:txBody>
      </p:sp>
      <p:pic>
        <p:nvPicPr>
          <p:cNvPr id="4" name="Image 2">
            <a:extLst>
              <a:ext uri="{FF2B5EF4-FFF2-40B4-BE49-F238E27FC236}">
                <a16:creationId xmlns:a16="http://schemas.microsoft.com/office/drawing/2014/main" id="{367116DF-3357-EF3B-743B-47CE6D60FD4B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16" y="94511"/>
            <a:ext cx="1318484" cy="1067865"/>
          </a:xfrm>
          <a:prstGeom prst="rect">
            <a:avLst/>
          </a:prstGeom>
        </p:spPr>
      </p:pic>
      <p:pic>
        <p:nvPicPr>
          <p:cNvPr id="5" name="Image 1">
            <a:extLst>
              <a:ext uri="{FF2B5EF4-FFF2-40B4-BE49-F238E27FC236}">
                <a16:creationId xmlns:a16="http://schemas.microsoft.com/office/drawing/2014/main" id="{371C04CD-1ECF-FBFD-61BD-8B400C495CF9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700" y="94511"/>
            <a:ext cx="1960245" cy="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15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F4E8-6B51-A778-7BC0-BA2E4D47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80F8E3-2CB6-4A55-BB82-353C88242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326"/>
            <a:ext cx="12192000" cy="4947827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AB5B713-36D2-5D0F-2417-868BCD65E239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16" y="94511"/>
            <a:ext cx="1318484" cy="1067865"/>
          </a:xfrm>
          <a:prstGeom prst="rect">
            <a:avLst/>
          </a:prstGeom>
        </p:spPr>
      </p:pic>
      <p:pic>
        <p:nvPicPr>
          <p:cNvPr id="4" name="Image 1">
            <a:extLst>
              <a:ext uri="{FF2B5EF4-FFF2-40B4-BE49-F238E27FC236}">
                <a16:creationId xmlns:a16="http://schemas.microsoft.com/office/drawing/2014/main" id="{6F71C377-AAE2-7245-DD19-96F7E982B9CF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94511"/>
            <a:ext cx="1960245" cy="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5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137D-6061-4895-E5F0-2D601F38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9" y="181332"/>
            <a:ext cx="9404723" cy="85653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five categories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ED3DC-598D-C582-AA01-ABBA4D6A79B5}"/>
              </a:ext>
            </a:extLst>
          </p:cNvPr>
          <p:cNvSpPr txBox="1"/>
          <p:nvPr/>
        </p:nvSpPr>
        <p:spPr>
          <a:xfrm>
            <a:off x="4551219" y="1037869"/>
            <a:ext cx="1184564" cy="553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6114D-1105-92D3-4B6E-8AC6D90012B0}"/>
              </a:ext>
            </a:extLst>
          </p:cNvPr>
          <p:cNvSpPr txBox="1"/>
          <p:nvPr/>
        </p:nvSpPr>
        <p:spPr>
          <a:xfrm>
            <a:off x="152399" y="2608119"/>
            <a:ext cx="1454727" cy="553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6CECA-4202-302D-F676-3F400F9F753F}"/>
              </a:ext>
            </a:extLst>
          </p:cNvPr>
          <p:cNvSpPr txBox="1"/>
          <p:nvPr/>
        </p:nvSpPr>
        <p:spPr>
          <a:xfrm>
            <a:off x="2083811" y="2608119"/>
            <a:ext cx="1666010" cy="1015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6A1B7-81D3-CC4A-1D9D-265144BED99A}"/>
              </a:ext>
            </a:extLst>
          </p:cNvPr>
          <p:cNvSpPr txBox="1"/>
          <p:nvPr/>
        </p:nvSpPr>
        <p:spPr>
          <a:xfrm>
            <a:off x="4171951" y="2608120"/>
            <a:ext cx="1943099" cy="553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521F27-5574-B32F-BD25-6B33B6FB537A}"/>
              </a:ext>
            </a:extLst>
          </p:cNvPr>
          <p:cNvSpPr txBox="1"/>
          <p:nvPr/>
        </p:nvSpPr>
        <p:spPr>
          <a:xfrm>
            <a:off x="6497784" y="2576947"/>
            <a:ext cx="2254827" cy="1015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ALL-ROUNDERS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A47C3A-9644-86D0-633E-C7CE40804262}"/>
              </a:ext>
            </a:extLst>
          </p:cNvPr>
          <p:cNvSpPr txBox="1"/>
          <p:nvPr/>
        </p:nvSpPr>
        <p:spPr>
          <a:xfrm>
            <a:off x="9408968" y="2576947"/>
            <a:ext cx="2337954" cy="1477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SPECIALIST FAST BOWLERS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D2EE6-AB72-CF89-738B-79F4416FED43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5143501" y="1591867"/>
            <a:ext cx="0" cy="1016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55C40E-3966-B463-1370-63C6247F7994}"/>
              </a:ext>
            </a:extLst>
          </p:cNvPr>
          <p:cNvCxnSpPr>
            <a:cxnSpLocks/>
          </p:cNvCxnSpPr>
          <p:nvPr/>
        </p:nvCxnSpPr>
        <p:spPr>
          <a:xfrm flipV="1">
            <a:off x="879762" y="1922318"/>
            <a:ext cx="9698183" cy="10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F77869-8FC6-0DE6-2CFD-24AF4AF1DC4E}"/>
              </a:ext>
            </a:extLst>
          </p:cNvPr>
          <p:cNvCxnSpPr>
            <a:endCxn id="7" idx="0"/>
          </p:cNvCxnSpPr>
          <p:nvPr/>
        </p:nvCxnSpPr>
        <p:spPr>
          <a:xfrm>
            <a:off x="879762" y="1922318"/>
            <a:ext cx="1" cy="685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825AE4-ABF3-7C2A-EBF4-5A39844D61D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916816" y="1943101"/>
            <a:ext cx="0" cy="665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D57687-962F-CE5E-D92B-FE85A5A1BC63}"/>
              </a:ext>
            </a:extLst>
          </p:cNvPr>
          <p:cNvCxnSpPr>
            <a:endCxn id="10" idx="0"/>
          </p:cNvCxnSpPr>
          <p:nvPr/>
        </p:nvCxnSpPr>
        <p:spPr>
          <a:xfrm>
            <a:off x="7625197" y="1932709"/>
            <a:ext cx="1" cy="644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C60882-71CD-B7EC-878F-6684433BA0B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577945" y="1953491"/>
            <a:ext cx="0" cy="623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5FA894-55F2-8B03-2357-03141ACF9E39}"/>
              </a:ext>
            </a:extLst>
          </p:cNvPr>
          <p:cNvSpPr txBox="1"/>
          <p:nvPr/>
        </p:nvSpPr>
        <p:spPr>
          <a:xfrm>
            <a:off x="136814" y="3273137"/>
            <a:ext cx="1454727" cy="1015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3A784-9531-93ED-A7CC-57EDAABF5764}"/>
              </a:ext>
            </a:extLst>
          </p:cNvPr>
          <p:cNvSpPr txBox="1"/>
          <p:nvPr/>
        </p:nvSpPr>
        <p:spPr>
          <a:xfrm>
            <a:off x="2184687" y="3777505"/>
            <a:ext cx="1454727" cy="1015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42586E-8E0C-0510-3698-8D2527C7F070}"/>
              </a:ext>
            </a:extLst>
          </p:cNvPr>
          <p:cNvSpPr txBox="1"/>
          <p:nvPr/>
        </p:nvSpPr>
        <p:spPr>
          <a:xfrm>
            <a:off x="4406178" y="3269673"/>
            <a:ext cx="1454727" cy="1015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4AABDE-B1A3-CE28-8DAE-74DBDDCAE336}"/>
              </a:ext>
            </a:extLst>
          </p:cNvPr>
          <p:cNvSpPr txBox="1"/>
          <p:nvPr/>
        </p:nvSpPr>
        <p:spPr>
          <a:xfrm>
            <a:off x="6897833" y="3729016"/>
            <a:ext cx="1454727" cy="1015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5051E-E041-DFE5-A1AD-23B96E170801}"/>
              </a:ext>
            </a:extLst>
          </p:cNvPr>
          <p:cNvSpPr txBox="1"/>
          <p:nvPr/>
        </p:nvSpPr>
        <p:spPr>
          <a:xfrm>
            <a:off x="9850581" y="4285336"/>
            <a:ext cx="1454727" cy="1015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</a:p>
        </p:txBody>
      </p:sp>
      <p:pic>
        <p:nvPicPr>
          <p:cNvPr id="5" name="Image 2">
            <a:extLst>
              <a:ext uri="{FF2B5EF4-FFF2-40B4-BE49-F238E27FC236}">
                <a16:creationId xmlns:a16="http://schemas.microsoft.com/office/drawing/2014/main" id="{DA9E4AD8-F7DF-95FF-4D2B-FC1BD527E9BD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16" y="94511"/>
            <a:ext cx="1318484" cy="1067865"/>
          </a:xfrm>
          <a:prstGeom prst="rect">
            <a:avLst/>
          </a:prstGeom>
        </p:spPr>
      </p:pic>
      <p:pic>
        <p:nvPicPr>
          <p:cNvPr id="6" name="Image 1">
            <a:extLst>
              <a:ext uri="{FF2B5EF4-FFF2-40B4-BE49-F238E27FC236}">
                <a16:creationId xmlns:a16="http://schemas.microsoft.com/office/drawing/2014/main" id="{107BA19E-0FB9-CFEF-4943-7011C2010F9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4511"/>
            <a:ext cx="1960245" cy="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9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D750-0294-6A81-14B0-08ABF1E0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Openers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5245DD8-788B-3555-8362-CD4144A35E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2619" y="1853248"/>
          <a:ext cx="1117453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987">
                  <a:extLst>
                    <a:ext uri="{9D8B030D-6E8A-4147-A177-3AD203B41FA5}">
                      <a16:colId xmlns:a16="http://schemas.microsoft.com/office/drawing/2014/main" val="3805251528"/>
                    </a:ext>
                  </a:extLst>
                </a:gridCol>
                <a:gridCol w="5026160">
                  <a:extLst>
                    <a:ext uri="{9D8B030D-6E8A-4147-A177-3AD203B41FA5}">
                      <a16:colId xmlns:a16="http://schemas.microsoft.com/office/drawing/2014/main" val="4012606962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877953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Batting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runs scored in an innings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51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Strike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runs scored per 100 balls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93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Innings Batted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Innings batted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3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Boundary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runs scored in boundaries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Batting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in which the batter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723061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CB575FD8-1DAE-9794-5887-293793C737FD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16" y="94511"/>
            <a:ext cx="1318484" cy="1067865"/>
          </a:xfrm>
          <a:prstGeom prst="rect">
            <a:avLst/>
          </a:prstGeom>
        </p:spPr>
      </p:pic>
      <p:pic>
        <p:nvPicPr>
          <p:cNvPr id="4" name="Image 1">
            <a:extLst>
              <a:ext uri="{FF2B5EF4-FFF2-40B4-BE49-F238E27FC236}">
                <a16:creationId xmlns:a16="http://schemas.microsoft.com/office/drawing/2014/main" id="{FFACF8B4-2DA4-A4DA-F45D-C86801016951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4511"/>
            <a:ext cx="1960245" cy="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9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045E-2FC0-E9B7-6EA0-5AF20B92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Order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291788-369C-467A-49AF-4954CE1475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1" y="1636938"/>
          <a:ext cx="10075427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983">
                  <a:extLst>
                    <a:ext uri="{9D8B030D-6E8A-4147-A177-3AD203B41FA5}">
                      <a16:colId xmlns:a16="http://schemas.microsoft.com/office/drawing/2014/main" val="3931721942"/>
                    </a:ext>
                  </a:extLst>
                </a:gridCol>
                <a:gridCol w="5022018">
                  <a:extLst>
                    <a:ext uri="{9D8B030D-6E8A-4147-A177-3AD203B41FA5}">
                      <a16:colId xmlns:a16="http://schemas.microsoft.com/office/drawing/2014/main" val="2472413178"/>
                    </a:ext>
                  </a:extLst>
                </a:gridCol>
                <a:gridCol w="2202426">
                  <a:extLst>
                    <a:ext uri="{9D8B030D-6E8A-4147-A177-3AD203B41FA5}">
                      <a16:colId xmlns:a16="http://schemas.microsoft.com/office/drawing/2014/main" val="3018901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7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Batting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runs scored in an innings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Strike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runs scored per 100 balls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9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Innings Batted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Innings batted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9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Balls 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balls faced by the batter inn an innings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1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Batting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in which the batter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90550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BD6309B5-82D3-45A2-183A-9E3DB47598C6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16" y="94511"/>
            <a:ext cx="1318484" cy="1067865"/>
          </a:xfrm>
          <a:prstGeom prst="rect">
            <a:avLst/>
          </a:prstGeom>
        </p:spPr>
      </p:pic>
      <p:pic>
        <p:nvPicPr>
          <p:cNvPr id="5" name="Image 1">
            <a:extLst>
              <a:ext uri="{FF2B5EF4-FFF2-40B4-BE49-F238E27FC236}">
                <a16:creationId xmlns:a16="http://schemas.microsoft.com/office/drawing/2014/main" id="{606D5974-2575-10A0-648F-661279CAC214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4511"/>
            <a:ext cx="1960245" cy="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8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D359-AAE1-A8DF-9762-D3710505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66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2E0121-BB68-98CB-67D6-48FB4B15B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1" y="1543483"/>
          <a:ext cx="1047216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4">
                  <a:extLst>
                    <a:ext uri="{9D8B030D-6E8A-4147-A177-3AD203B41FA5}">
                      <a16:colId xmlns:a16="http://schemas.microsoft.com/office/drawing/2014/main" val="4015064857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2316868448"/>
                    </a:ext>
                  </a:extLst>
                </a:gridCol>
                <a:gridCol w="2265218">
                  <a:extLst>
                    <a:ext uri="{9D8B030D-6E8A-4147-A177-3AD203B41FA5}">
                      <a16:colId xmlns:a16="http://schemas.microsoft.com/office/drawing/2014/main" val="679810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50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Batting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runs scored in an innings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Strike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runs scored per 100 balls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Innings Batted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Innings batted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6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Balls 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balls faced by the batter inn an innings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3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Batting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in which the batter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2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Innings Bowled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Innings Bowled by the bowler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945880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6D69F173-22CD-F267-806F-54D9DD745F89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16" y="94511"/>
            <a:ext cx="1318484" cy="1067865"/>
          </a:xfrm>
          <a:prstGeom prst="rect">
            <a:avLst/>
          </a:prstGeom>
        </p:spPr>
      </p:pic>
      <p:pic>
        <p:nvPicPr>
          <p:cNvPr id="5" name="Image 1">
            <a:extLst>
              <a:ext uri="{FF2B5EF4-FFF2-40B4-BE49-F238E27FC236}">
                <a16:creationId xmlns:a16="http://schemas.microsoft.com/office/drawing/2014/main" id="{D0C20B46-B209-FE3A-203A-EEB5E34E78CE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4511"/>
            <a:ext cx="1960245" cy="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56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D3CF-54E5-2386-EF62-2A2B9287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458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All-Rounders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3A0063-346A-1EF1-785C-250839F036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4855" y="1398011"/>
          <a:ext cx="1097467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282051996"/>
                    </a:ext>
                  </a:extLst>
                </a:gridCol>
                <a:gridCol w="5465618">
                  <a:extLst>
                    <a:ext uri="{9D8B030D-6E8A-4147-A177-3AD203B41FA5}">
                      <a16:colId xmlns:a16="http://schemas.microsoft.com/office/drawing/2014/main" val="3047335131"/>
                    </a:ext>
                  </a:extLst>
                </a:gridCol>
                <a:gridCol w="2422956">
                  <a:extLst>
                    <a:ext uri="{9D8B030D-6E8A-4147-A177-3AD203B41FA5}">
                      <a16:colId xmlns:a16="http://schemas.microsoft.com/office/drawing/2014/main" val="391214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6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Batting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runs scored in an innings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Strike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runs scored per 100 balls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Innings Batted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Innings batted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2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Batting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in which the batter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3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Innings Bowled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innings bowled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Bowling 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runs allowed per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20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Bowling Strike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no. of balls required to take a wicket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82417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9883765C-F6F2-E8B2-0727-D4262EABB7DF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16" y="94511"/>
            <a:ext cx="1318484" cy="1067865"/>
          </a:xfrm>
          <a:prstGeom prst="rect">
            <a:avLst/>
          </a:prstGeom>
        </p:spPr>
      </p:pic>
      <p:pic>
        <p:nvPicPr>
          <p:cNvPr id="5" name="Image 1">
            <a:extLst>
              <a:ext uri="{FF2B5EF4-FFF2-40B4-BE49-F238E27FC236}">
                <a16:creationId xmlns:a16="http://schemas.microsoft.com/office/drawing/2014/main" id="{476C4776-C1F5-733E-0CD8-B84EC62D1DDE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4511"/>
            <a:ext cx="1960245" cy="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64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4326-595B-13E0-0091-CD221563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093" y="513044"/>
            <a:ext cx="9404723" cy="7110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SPECIALIST FAST BOWLERS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893D4B-1BDF-B2B1-860B-D5CE2C4455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018" y="1304493"/>
          <a:ext cx="10557164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050">
                  <a:extLst>
                    <a:ext uri="{9D8B030D-6E8A-4147-A177-3AD203B41FA5}">
                      <a16:colId xmlns:a16="http://schemas.microsoft.com/office/drawing/2014/main" val="3782213029"/>
                    </a:ext>
                  </a:extLst>
                </a:gridCol>
                <a:gridCol w="4569559">
                  <a:extLst>
                    <a:ext uri="{9D8B030D-6E8A-4147-A177-3AD203B41FA5}">
                      <a16:colId xmlns:a16="http://schemas.microsoft.com/office/drawing/2014/main" val="2353701949"/>
                    </a:ext>
                  </a:extLst>
                </a:gridCol>
                <a:gridCol w="2566555">
                  <a:extLst>
                    <a:ext uri="{9D8B030D-6E8A-4147-A177-3AD203B41FA5}">
                      <a16:colId xmlns:a16="http://schemas.microsoft.com/office/drawing/2014/main" val="4280788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8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Innings Bowled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Innings Bowled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Bowling 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runs allowed per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8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Bowling Strike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no. of balls required to take a wicket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91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Bowling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Bowling style of the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=“%Fast%”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11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Bowling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runs allowed per wicket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8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Dot Ball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dot balls bowled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69221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BDA8894E-B03A-68C2-DFD7-B937C3424616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16" y="94511"/>
            <a:ext cx="1318484" cy="1067865"/>
          </a:xfrm>
          <a:prstGeom prst="rect">
            <a:avLst/>
          </a:prstGeom>
        </p:spPr>
      </p:pic>
      <p:pic>
        <p:nvPicPr>
          <p:cNvPr id="5" name="Image 1">
            <a:extLst>
              <a:ext uri="{FF2B5EF4-FFF2-40B4-BE49-F238E27FC236}">
                <a16:creationId xmlns:a16="http://schemas.microsoft.com/office/drawing/2014/main" id="{873CF148-D723-8E14-617D-CDE956A624B5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4511"/>
            <a:ext cx="1960245" cy="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3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A571-F456-7D4B-9F96-4B8B85AF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5" y="265905"/>
            <a:ext cx="9404723" cy="74681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272F13-8148-2DF9-CD93-BD4123B28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2" y="1116975"/>
            <a:ext cx="10166555" cy="5741025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F907077-0345-F122-9C1F-4C186302430E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16" y="94511"/>
            <a:ext cx="1318484" cy="1067865"/>
          </a:xfrm>
          <a:prstGeom prst="rect">
            <a:avLst/>
          </a:prstGeom>
        </p:spPr>
      </p:pic>
      <p:pic>
        <p:nvPicPr>
          <p:cNvPr id="4" name="Image 1">
            <a:extLst>
              <a:ext uri="{FF2B5EF4-FFF2-40B4-BE49-F238E27FC236}">
                <a16:creationId xmlns:a16="http://schemas.microsoft.com/office/drawing/2014/main" id="{A69AC5F0-0F98-76DE-9B6F-03EF9B00D3EF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94511"/>
            <a:ext cx="1960245" cy="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85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10D2-42BE-3160-F9E7-FFEB4F0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EAA573-8CC0-E084-F49C-D82771F2B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43" y="1188588"/>
            <a:ext cx="10061314" cy="5669412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D510939-FA1E-04CD-6E15-CBD00DA8E02A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16" y="94511"/>
            <a:ext cx="1318484" cy="1067865"/>
          </a:xfrm>
          <a:prstGeom prst="rect">
            <a:avLst/>
          </a:prstGeom>
        </p:spPr>
      </p:pic>
      <p:pic>
        <p:nvPicPr>
          <p:cNvPr id="4" name="Image 1">
            <a:extLst>
              <a:ext uri="{FF2B5EF4-FFF2-40B4-BE49-F238E27FC236}">
                <a16:creationId xmlns:a16="http://schemas.microsoft.com/office/drawing/2014/main" id="{187E5590-C774-F074-2ECA-7820711E041E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94511"/>
            <a:ext cx="1960245" cy="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56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719F-B8A0-5B58-5161-F92F3BAB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1F7B49-50A0-76A4-20DB-A95968F9A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1152983"/>
            <a:ext cx="10013745" cy="5698513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0423EC9-6E0F-A40A-615C-8265CD3C3F58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16" y="94511"/>
            <a:ext cx="1318484" cy="1067865"/>
          </a:xfrm>
          <a:prstGeom prst="rect">
            <a:avLst/>
          </a:prstGeom>
        </p:spPr>
      </p:pic>
      <p:pic>
        <p:nvPicPr>
          <p:cNvPr id="4" name="Image 1">
            <a:extLst>
              <a:ext uri="{FF2B5EF4-FFF2-40B4-BE49-F238E27FC236}">
                <a16:creationId xmlns:a16="http://schemas.microsoft.com/office/drawing/2014/main" id="{BF55C96A-0321-C515-E4D3-64A177A0EEA6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94511"/>
            <a:ext cx="1960245" cy="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5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MCA-SEM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Name: Aakash Bendale</a:t>
            </a:r>
          </a:p>
          <a:p>
            <a:r>
              <a:rPr lang="en-US" sz="2800" dirty="0"/>
              <a:t>PRN No: RMC23MC005</a:t>
            </a:r>
          </a:p>
          <a:p>
            <a:r>
              <a:rPr lang="en-US" sz="2800" dirty="0"/>
              <a:t>Project Title: Cricket Data Analytics</a:t>
            </a:r>
          </a:p>
          <a:p>
            <a:r>
              <a:rPr lang="en-US" sz="2800" dirty="0"/>
              <a:t>Company Name: Pentagon Space Pvt. Ltd.</a:t>
            </a:r>
          </a:p>
        </p:txBody>
      </p:sp>
      <p:pic>
        <p:nvPicPr>
          <p:cNvPr id="4" name="Image 2">
            <a:extLst>
              <a:ext uri="{FF2B5EF4-FFF2-40B4-BE49-F238E27FC236}">
                <a16:creationId xmlns:a16="http://schemas.microsoft.com/office/drawing/2014/main" id="{D3529E85-48A6-C13A-B978-223CF141D526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16" y="94511"/>
            <a:ext cx="1318484" cy="1067865"/>
          </a:xfrm>
          <a:prstGeom prst="rect">
            <a:avLst/>
          </a:prstGeom>
        </p:spPr>
      </p:pic>
      <p:pic>
        <p:nvPicPr>
          <p:cNvPr id="5" name="Image 1">
            <a:extLst>
              <a:ext uri="{FF2B5EF4-FFF2-40B4-BE49-F238E27FC236}">
                <a16:creationId xmlns:a16="http://schemas.microsoft.com/office/drawing/2014/main" id="{DEBF38DE-9681-0D24-8BC8-A8F449365349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97" y="94511"/>
            <a:ext cx="1960245" cy="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8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525C-7874-C183-4AF3-25A31DD4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A5D077-AE31-1620-8C24-70FE3E337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6" y="1135721"/>
            <a:ext cx="10367678" cy="5722279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5D36812-12FA-370F-A0F6-C0220CDDC66F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16" y="104343"/>
            <a:ext cx="1318484" cy="1067865"/>
          </a:xfrm>
          <a:prstGeom prst="rect">
            <a:avLst/>
          </a:prstGeom>
        </p:spPr>
      </p:pic>
      <p:pic>
        <p:nvPicPr>
          <p:cNvPr id="4" name="Image 1">
            <a:extLst>
              <a:ext uri="{FF2B5EF4-FFF2-40B4-BE49-F238E27FC236}">
                <a16:creationId xmlns:a16="http://schemas.microsoft.com/office/drawing/2014/main" id="{FEA8B4F9-0B57-F2C5-D6D2-C2D8D4AAD592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94511"/>
            <a:ext cx="1960245" cy="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90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5DD2-954C-8500-EA9F-F9C3770B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776D8B-789B-6100-3342-2C9C2021F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45" y="1153390"/>
            <a:ext cx="10129679" cy="5704609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4B0E167-E378-7B7A-726A-0E888F06D98A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16" y="94511"/>
            <a:ext cx="1318484" cy="1067865"/>
          </a:xfrm>
          <a:prstGeom prst="rect">
            <a:avLst/>
          </a:prstGeom>
        </p:spPr>
      </p:pic>
      <p:pic>
        <p:nvPicPr>
          <p:cNvPr id="4" name="Image 1">
            <a:extLst>
              <a:ext uri="{FF2B5EF4-FFF2-40B4-BE49-F238E27FC236}">
                <a16:creationId xmlns:a16="http://schemas.microsoft.com/office/drawing/2014/main" id="{AE4C4D58-5BF5-230F-E93E-766E98377E9C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94511"/>
            <a:ext cx="1960245" cy="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44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2FB9-119E-3DDF-0006-E346BE53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2A298-9594-FF46-C996-327C8363A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48" y="1162537"/>
            <a:ext cx="10105097" cy="5695463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C0BCA75-1342-8DFA-6457-3A07DF4C4B75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16" y="94511"/>
            <a:ext cx="1318484" cy="1067865"/>
          </a:xfrm>
          <a:prstGeom prst="rect">
            <a:avLst/>
          </a:prstGeom>
        </p:spPr>
      </p:pic>
      <p:pic>
        <p:nvPicPr>
          <p:cNvPr id="4" name="Image 1">
            <a:extLst>
              <a:ext uri="{FF2B5EF4-FFF2-40B4-BE49-F238E27FC236}">
                <a16:creationId xmlns:a16="http://schemas.microsoft.com/office/drawing/2014/main" id="{EFCF9D02-E930-BB2B-F8EA-435153A109E2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94511"/>
            <a:ext cx="1960245" cy="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1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ED31D-CE72-1582-BDA3-F955277FD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90F1-976D-C97D-14F8-B633415A8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789" y="658091"/>
            <a:ext cx="10221526" cy="112221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Cricket Data Analytics of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585ED-3E13-B2A3-1294-B1B627337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3022F-6104-281C-ABD4-69E978FA6469}"/>
              </a:ext>
            </a:extLst>
          </p:cNvPr>
          <p:cNvSpPr txBox="1"/>
          <p:nvPr/>
        </p:nvSpPr>
        <p:spPr>
          <a:xfrm>
            <a:off x="352789" y="1780308"/>
            <a:ext cx="9445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ICC Men's T20 World Cup 2022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2">
            <a:extLst>
              <a:ext uri="{FF2B5EF4-FFF2-40B4-BE49-F238E27FC236}">
                <a16:creationId xmlns:a16="http://schemas.microsoft.com/office/drawing/2014/main" id="{46840BFA-5610-E82D-654B-AA28C80F8957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16" y="94511"/>
            <a:ext cx="1318484" cy="1067865"/>
          </a:xfrm>
          <a:prstGeom prst="rect">
            <a:avLst/>
          </a:prstGeom>
        </p:spPr>
      </p:pic>
      <p:pic>
        <p:nvPicPr>
          <p:cNvPr id="6" name="Image 1">
            <a:extLst>
              <a:ext uri="{FF2B5EF4-FFF2-40B4-BE49-F238E27FC236}">
                <a16:creationId xmlns:a16="http://schemas.microsoft.com/office/drawing/2014/main" id="{47B20624-D5D8-B5A6-7249-BCD1EB6768CD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5778"/>
            <a:ext cx="1960245" cy="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4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C722-65C6-CFB5-FC20-A12BCBD6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856" y="295185"/>
            <a:ext cx="6739454" cy="82547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58E8D-6FA6-4D95-437A-F4E314E4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81" y="1549468"/>
            <a:ext cx="9925465" cy="52315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have analyze the data of the ICC Men’s T20 World Cup 2022.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Aiming to uncover the valuable insights about the players.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tilize them to optimize operations within your establishment.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this project we will be able to see the players performance in the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ICC Men’s T20 World Cup 2022 using which we will be able to make the team of best 11 players from the world.</a:t>
            </a:r>
            <a:endParaRPr lang="en-US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2">
            <a:extLst>
              <a:ext uri="{FF2B5EF4-FFF2-40B4-BE49-F238E27FC236}">
                <a16:creationId xmlns:a16="http://schemas.microsoft.com/office/drawing/2014/main" id="{49C091D3-D9F4-19B4-9D5C-04171182112E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325" y="52796"/>
            <a:ext cx="1318484" cy="1067865"/>
          </a:xfrm>
          <a:prstGeom prst="rect">
            <a:avLst/>
          </a:prstGeom>
        </p:spPr>
      </p:pic>
      <p:pic>
        <p:nvPicPr>
          <p:cNvPr id="5" name="Image 1">
            <a:extLst>
              <a:ext uri="{FF2B5EF4-FFF2-40B4-BE49-F238E27FC236}">
                <a16:creationId xmlns:a16="http://schemas.microsoft.com/office/drawing/2014/main" id="{82333499-08D7-B026-BEAA-A17FD658198A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03" y="173967"/>
            <a:ext cx="1960245" cy="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8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D384-4151-7AD6-912F-36608805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927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2180-93BA-ADAE-E30C-34087667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257" y="1554155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be used to know the performance of the players played in ICC Men’s T20 World Cup 2022.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project we can easily classify who will be in our best 11 team.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be used in IPL auction to select the team.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use our project to make the team on fantasy sport platform like Dream11.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2">
            <a:extLst>
              <a:ext uri="{FF2B5EF4-FFF2-40B4-BE49-F238E27FC236}">
                <a16:creationId xmlns:a16="http://schemas.microsoft.com/office/drawing/2014/main" id="{6EA413F2-6719-9AF0-30D4-E28C70A2E270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16" y="94511"/>
            <a:ext cx="1318484" cy="1067865"/>
          </a:xfrm>
          <a:prstGeom prst="rect">
            <a:avLst/>
          </a:prstGeom>
        </p:spPr>
      </p:pic>
      <p:pic>
        <p:nvPicPr>
          <p:cNvPr id="5" name="Image 1">
            <a:extLst>
              <a:ext uri="{FF2B5EF4-FFF2-40B4-BE49-F238E27FC236}">
                <a16:creationId xmlns:a16="http://schemas.microsoft.com/office/drawing/2014/main" id="{BD246114-35D8-00DB-0C04-CB8F1F48BD73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4511"/>
            <a:ext cx="1960245" cy="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4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5496-A7C3-000F-9D3D-FF3B1356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38" y="794528"/>
            <a:ext cx="9404723" cy="8669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process to make the project?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8A85D-9804-B60B-0B38-8BCCE384DF81}"/>
              </a:ext>
            </a:extLst>
          </p:cNvPr>
          <p:cNvSpPr txBox="1"/>
          <p:nvPr/>
        </p:nvSpPr>
        <p:spPr>
          <a:xfrm>
            <a:off x="4260264" y="1743139"/>
            <a:ext cx="2888673" cy="553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AF8D8-39E0-95C1-43F2-9B8D4634AB0F}"/>
              </a:ext>
            </a:extLst>
          </p:cNvPr>
          <p:cNvSpPr txBox="1"/>
          <p:nvPr/>
        </p:nvSpPr>
        <p:spPr>
          <a:xfrm>
            <a:off x="3039333" y="2835438"/>
            <a:ext cx="5330537" cy="553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Integration &amp; Cleaning</a:t>
            </a:r>
            <a:endParaRPr lang="en-US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E41B0C-657B-6492-36EB-30D38101FAE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704601" y="2297137"/>
            <a:ext cx="1" cy="538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8AC5CD-5446-1D62-89DA-AED1018C3A75}"/>
              </a:ext>
            </a:extLst>
          </p:cNvPr>
          <p:cNvSpPr txBox="1"/>
          <p:nvPr/>
        </p:nvSpPr>
        <p:spPr>
          <a:xfrm>
            <a:off x="3392627" y="5076010"/>
            <a:ext cx="4623955" cy="553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 &amp; Reporting</a:t>
            </a:r>
            <a:endParaRPr lang="en-US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80E44E-2D4C-5301-0ECE-21E99F53605C}"/>
              </a:ext>
            </a:extLst>
          </p:cNvPr>
          <p:cNvSpPr txBox="1"/>
          <p:nvPr/>
        </p:nvSpPr>
        <p:spPr>
          <a:xfrm>
            <a:off x="2750989" y="6127865"/>
            <a:ext cx="5907236" cy="553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 &amp; Communication</a:t>
            </a:r>
            <a:endParaRPr lang="en-US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958695-F07B-9A67-B8AF-B57F76F48B6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704602" y="3389436"/>
            <a:ext cx="1" cy="566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0422EF-D650-F473-4A7C-CAA088D8C072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704605" y="5630008"/>
            <a:ext cx="2" cy="497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E960B6-9043-98F3-931C-93F0B7CBAE06}"/>
              </a:ext>
            </a:extLst>
          </p:cNvPr>
          <p:cNvSpPr txBox="1"/>
          <p:nvPr/>
        </p:nvSpPr>
        <p:spPr>
          <a:xfrm>
            <a:off x="3392627" y="3955724"/>
            <a:ext cx="4623951" cy="553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C88439-4BA9-1374-2B94-6E703AA670D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5704603" y="4509722"/>
            <a:ext cx="2" cy="566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F23EA23-206F-8C51-7BF0-EC9114BC8234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16" y="94511"/>
            <a:ext cx="1318484" cy="1067865"/>
          </a:xfrm>
          <a:prstGeom prst="rect">
            <a:avLst/>
          </a:prstGeom>
        </p:spPr>
      </p:pic>
      <p:pic>
        <p:nvPicPr>
          <p:cNvPr id="5" name="Image 1">
            <a:extLst>
              <a:ext uri="{FF2B5EF4-FFF2-40B4-BE49-F238E27FC236}">
                <a16:creationId xmlns:a16="http://schemas.microsoft.com/office/drawing/2014/main" id="{8FA2B1A5-10A3-1A14-A746-59C45A483123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4511"/>
            <a:ext cx="1960245" cy="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7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245E-65C3-0D9B-6F2B-536F4D62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92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11B4-1607-97C2-F81F-C4CFF11E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656" y="1683439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ESPNcricinfo:-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Bright data:-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</a:p>
        </p:txBody>
      </p:sp>
      <p:pic>
        <p:nvPicPr>
          <p:cNvPr id="4" name="Image 2">
            <a:extLst>
              <a:ext uri="{FF2B5EF4-FFF2-40B4-BE49-F238E27FC236}">
                <a16:creationId xmlns:a16="http://schemas.microsoft.com/office/drawing/2014/main" id="{8B3E5971-AAFC-0016-B5C8-331A9BEB600F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16" y="94511"/>
            <a:ext cx="1318484" cy="1067865"/>
          </a:xfrm>
          <a:prstGeom prst="rect">
            <a:avLst/>
          </a:prstGeom>
        </p:spPr>
      </p:pic>
      <p:pic>
        <p:nvPicPr>
          <p:cNvPr id="5" name="Image 1">
            <a:extLst>
              <a:ext uri="{FF2B5EF4-FFF2-40B4-BE49-F238E27FC236}">
                <a16:creationId xmlns:a16="http://schemas.microsoft.com/office/drawing/2014/main" id="{E8BE2719-9776-BB6C-86EC-F58D6F521146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94511"/>
            <a:ext cx="1960245" cy="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0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C501-FC23-6882-FEE5-81EB0B53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467" y="359611"/>
            <a:ext cx="10058400" cy="3131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E29CC8-EFAB-F2A3-15E8-A1E7E883E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9" y="599768"/>
            <a:ext cx="12062781" cy="5742038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439453B-0798-B86A-88EA-F62A04F9B619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841" y="138843"/>
            <a:ext cx="1318484" cy="1067865"/>
          </a:xfrm>
          <a:prstGeom prst="rect">
            <a:avLst/>
          </a:prstGeom>
        </p:spPr>
      </p:pic>
      <p:pic>
        <p:nvPicPr>
          <p:cNvPr id="4" name="Image 1">
            <a:extLst>
              <a:ext uri="{FF2B5EF4-FFF2-40B4-BE49-F238E27FC236}">
                <a16:creationId xmlns:a16="http://schemas.microsoft.com/office/drawing/2014/main" id="{17BA86A0-CBE1-A7D3-2DEB-F150E6368566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94511"/>
            <a:ext cx="1960245" cy="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5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2467-0F0F-60C9-7123-115EC339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7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Attribute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78CC18-DA8C-8D72-9CAB-783BD0600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2481"/>
            <a:ext cx="12192000" cy="5397910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CEA2FE7-2A9E-797F-CB7B-3C5E7F47539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434" y="32156"/>
            <a:ext cx="1318484" cy="1067865"/>
          </a:xfrm>
          <a:prstGeom prst="rect">
            <a:avLst/>
          </a:prstGeom>
        </p:spPr>
      </p:pic>
      <p:pic>
        <p:nvPicPr>
          <p:cNvPr id="4" name="Image 1">
            <a:extLst>
              <a:ext uri="{FF2B5EF4-FFF2-40B4-BE49-F238E27FC236}">
                <a16:creationId xmlns:a16="http://schemas.microsoft.com/office/drawing/2014/main" id="{1FB1F31D-FC1D-C5CA-ABB0-D28754FBB777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94511"/>
            <a:ext cx="1960245" cy="7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130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597</Words>
  <Application>Microsoft Office PowerPoint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Times New Roman</vt:lpstr>
      <vt:lpstr>Wingdings</vt:lpstr>
      <vt:lpstr>Retrospect</vt:lpstr>
      <vt:lpstr>JSPM’S RAJARSHI SHAHU COLLEGE OF ENGINEERING (An Autonomous Institute, Affiliated to SPPU) TATHWADE, Pune-33  Department of Computer Applications </vt:lpstr>
      <vt:lpstr>MCA-SEM IV</vt:lpstr>
      <vt:lpstr>Cricket Data Analytics of</vt:lpstr>
      <vt:lpstr>Introduction of the project</vt:lpstr>
      <vt:lpstr>Why this project?</vt:lpstr>
      <vt:lpstr>What’s the process to make the project?</vt:lpstr>
      <vt:lpstr>Tools Used</vt:lpstr>
      <vt:lpstr>Class Diagram</vt:lpstr>
      <vt:lpstr>Additional Attribute</vt:lpstr>
      <vt:lpstr>PowerPoint Presentation</vt:lpstr>
      <vt:lpstr>Divided into five categories</vt:lpstr>
      <vt:lpstr>Openers</vt:lpstr>
      <vt:lpstr>Middle Order</vt:lpstr>
      <vt:lpstr>Finisher</vt:lpstr>
      <vt:lpstr>All-Rounders</vt:lpstr>
      <vt:lpstr>SPECIALIST FAST BOWLERS</vt:lpstr>
      <vt:lpstr>Final Output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JSPM’S RAJARSHI SHAHU COLLEGE OF ENGINEERING (An Autonomous Institute, Affiliated to SPPU) TATHWADE, Pune-33  Department of Computer Applications</dc:title>
  <dc:creator>LENOVO</dc:creator>
  <cp:lastModifiedBy>Aakash Bendale</cp:lastModifiedBy>
  <cp:revision>5</cp:revision>
  <dcterms:created xsi:type="dcterms:W3CDTF">2024-05-06T08:59:36Z</dcterms:created>
  <dcterms:modified xsi:type="dcterms:W3CDTF">2025-05-01T06:05:14Z</dcterms:modified>
</cp:coreProperties>
</file>