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6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6858000" cx="9144000"/>
  <p:notesSz cx="6746875" cy="9913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ioKdhI51g8A3njWwnEGOvfLP/L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B545AF-59F9-4A92-B80F-0C43CCAD3DEC}">
  <a:tblStyle styleId="{9FB545AF-59F9-4A92-B80F-0C43CCAD3DE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16" Type="http://schemas.openxmlformats.org/officeDocument/2006/relationships/slide" Target="slides/slide8.xml"/><Relationship Id="rId38" Type="http://customschemas.google.com/relationships/presentationmetadata" Target="metadata"/><Relationship Id="rId19" Type="http://schemas.openxmlformats.org/officeDocument/2006/relationships/slide" Target="slides/slide11.xml"/><Relationship Id="rId18"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1750" y="12700"/>
            <a:ext cx="2940050" cy="463550"/>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38575" y="12700"/>
            <a:ext cx="2940050" cy="463550"/>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txBox="1"/>
          <p:nvPr>
            <p:ph idx="11" type="ftr"/>
          </p:nvPr>
        </p:nvSpPr>
        <p:spPr>
          <a:xfrm>
            <a:off x="-31750" y="9436100"/>
            <a:ext cx="2940050" cy="463550"/>
          </a:xfrm>
          <a:prstGeom prst="rect">
            <a:avLst/>
          </a:prstGeom>
          <a:noFill/>
          <a:ln>
            <a:noFill/>
          </a:ln>
        </p:spPr>
        <p:txBody>
          <a:bodyPr anchorCtr="0" anchor="b" bIns="0" lIns="19050" spcFirstLastPara="1" rIns="19050" wrap="square" tIns="0">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6" name="Google Shape;6;n"/>
          <p:cNvSpPr txBox="1"/>
          <p:nvPr>
            <p:ph idx="12" type="sldNum"/>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en-US" sz="1000" u="none" cap="none" strike="noStrike">
                <a:solidFill>
                  <a:srgbClr val="000000"/>
                </a:solidFill>
                <a:latin typeface="Times New Roman"/>
                <a:ea typeface="Times New Roman"/>
                <a:cs typeface="Times New Roman"/>
                <a:sym typeface="Times New Roman"/>
              </a:rPr>
              <a:t>‹#›</a:t>
            </a:fld>
            <a:endParaRPr/>
          </a:p>
        </p:txBody>
      </p:sp>
      <p:sp>
        <p:nvSpPr>
          <p:cNvPr id="7" name="Google Shape;7;n"/>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p:nvPr>
            <p:ph idx="3"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 name="Google Shape;9;n"/>
          <p:cNvSpPr txBox="1"/>
          <p:nvPr/>
        </p:nvSpPr>
        <p:spPr>
          <a:xfrm>
            <a:off x="6276975" y="9507537"/>
            <a:ext cx="404812" cy="304800"/>
          </a:xfrm>
          <a:prstGeom prst="rect">
            <a:avLst/>
          </a:prstGeom>
          <a:noFill/>
          <a:ln>
            <a:noFill/>
          </a:ln>
        </p:spPr>
        <p:txBody>
          <a:bodyPr anchorCtr="0" anchor="ctr" bIns="46025" lIns="93650" spcFirstLastPara="1" rIns="93650" wrap="square" tIns="46025">
            <a:sp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1" lang="en-US" sz="14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0: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15" name="Google Shape;815;p10: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1: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21" name="Google Shape;821;p11: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12: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28" name="Google Shape;828;p12: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13: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34" name="Google Shape;834;p13: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4: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46" name="Google Shape;846;p14: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5: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53" name="Google Shape;853;p15: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6: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60" name="Google Shape;860;p16: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7: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84" name="Google Shape;884;p17: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8: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891" name="Google Shape;891;p18: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19: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19: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Add 95 to 75, 80, 85, 90; node full.  Split into:  75, 80 and 85, 90 95.   Propagate middle value (85) to parent.</a:t>
            </a:r>
            <a:endParaRPr/>
          </a:p>
          <a:p>
            <a:pPr indent="0" lvl="0" marL="0" rtl="0" algn="l">
              <a:spcBef>
                <a:spcPts val="0"/>
              </a:spcBef>
              <a:spcAft>
                <a:spcPts val="0"/>
              </a:spcAft>
              <a:buSzPts val="1800"/>
              <a:buNone/>
            </a:pPr>
            <a:r>
              <a:rPr lang="en-US"/>
              <a:t>Parent is full with 25, 50, 60, 75.  Split into 25, 50 and 60, 75, 85.  Propagate middle value (60) up the tree.</a:t>
            </a:r>
            <a:endParaRPr/>
          </a:p>
        </p:txBody>
      </p:sp>
      <p:sp>
        <p:nvSpPr>
          <p:cNvPr id="898" name="Google Shape;898;p19: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20: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2" name="Google Shape;932;p20: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B+ Trees grow UP from the bottom</a:t>
            </a:r>
            <a:endParaRPr/>
          </a:p>
        </p:txBody>
      </p:sp>
      <p:sp>
        <p:nvSpPr>
          <p:cNvPr id="933" name="Google Shape;933;p20: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p21: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0" name="Google Shape;940;p21: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941" name="Google Shape;941;p21: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22: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5" name="Google Shape;955;p22: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Locate it in the leaf node.  Delete it.  Node is still &gt;= 50% full, all done.</a:t>
            </a:r>
            <a:endParaRPr/>
          </a:p>
        </p:txBody>
      </p:sp>
      <p:sp>
        <p:nvSpPr>
          <p:cNvPr id="956" name="Google Shape;956;p22: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23: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3" name="Google Shape;963;p23: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Locate 25 in leaf.  Delete it.  Node still &gt;= 50% full so okay.</a:t>
            </a:r>
            <a:endParaRPr/>
          </a:p>
          <a:p>
            <a:pPr indent="0" lvl="0" marL="0" rtl="0" algn="l">
              <a:spcBef>
                <a:spcPts val="0"/>
              </a:spcBef>
              <a:spcAft>
                <a:spcPts val="0"/>
              </a:spcAft>
              <a:buSzPts val="1800"/>
              <a:buNone/>
            </a:pPr>
            <a:r>
              <a:rPr lang="en-US"/>
              <a:t>BUT, 25 was used in index node….</a:t>
            </a:r>
            <a:endParaRPr/>
          </a:p>
          <a:p>
            <a:pPr indent="0" lvl="0" marL="0" rtl="0" algn="l">
              <a:spcBef>
                <a:spcPts val="0"/>
              </a:spcBef>
              <a:spcAft>
                <a:spcPts val="0"/>
              </a:spcAft>
              <a:buSzPts val="1800"/>
              <a:buNone/>
            </a:pPr>
            <a:r>
              <a:rPr lang="en-US"/>
              <a:t>Propagate smallest value in leaf node (28) up the tree to replace it.</a:t>
            </a:r>
            <a:endParaRPr/>
          </a:p>
        </p:txBody>
      </p:sp>
      <p:sp>
        <p:nvSpPr>
          <p:cNvPr id="964" name="Google Shape;964;p23: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24: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979" name="Google Shape;979;p24: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5: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7" name="Google Shape;987;p25: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Locate 60 in leaf node   Delete it.  Leaf now &lt; 50% full.</a:t>
            </a:r>
            <a:endParaRPr/>
          </a:p>
          <a:p>
            <a:pPr indent="0" lvl="0" marL="0" rtl="0" algn="l">
              <a:spcBef>
                <a:spcPts val="0"/>
              </a:spcBef>
              <a:spcAft>
                <a:spcPts val="0"/>
              </a:spcAft>
              <a:buSzPts val="1800"/>
              <a:buNone/>
            </a:pPr>
            <a:r>
              <a:rPr lang="en-US"/>
              <a:t>Neighbor at most 50% full, so merge with neighbor to the right. Guaranteed to fit.</a:t>
            </a:r>
            <a:endParaRPr/>
          </a:p>
        </p:txBody>
      </p:sp>
      <p:sp>
        <p:nvSpPr>
          <p:cNvPr id="988" name="Google Shape;988;p25: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26: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006" name="Google Shape;1006;p26: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27: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013" name="Google Shape;1013;p27: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28: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019" name="Google Shape;1019;p28: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29: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025" name="Google Shape;1025;p29: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
        <p:nvSpPr>
          <p:cNvPr id="138" name="Google Shape;138;p5: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5: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The properties of B-Trees (and the trees themselves) are a bit more complex than previous structures we’ve looked at.</a:t>
            </a:r>
            <a:endParaRPr/>
          </a:p>
          <a:p>
            <a:pPr indent="0" lvl="0" marL="0" rtl="0" algn="l">
              <a:spcBef>
                <a:spcPts val="0"/>
              </a:spcBef>
              <a:spcAft>
                <a:spcPts val="0"/>
              </a:spcAft>
              <a:buSzPts val="1800"/>
              <a:buNone/>
            </a:pPr>
            <a:r>
              <a:rPr lang="en-US"/>
              <a:t>Here’s a big, gnarly list; we’ll go one step at a time.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maximum branching factor, as we said, is M (tunable for a given tree).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The root has between 2 and M children or at most L keys. </a:t>
            </a:r>
            <a:endParaRPr/>
          </a:p>
          <a:p>
            <a:pPr indent="0" lvl="0" marL="0" rtl="0" algn="l">
              <a:spcBef>
                <a:spcPts val="0"/>
              </a:spcBef>
              <a:spcAft>
                <a:spcPts val="0"/>
              </a:spcAft>
              <a:buSzPts val="1800"/>
              <a:buNone/>
            </a:pPr>
            <a:r>
              <a:rPr lang="en-US"/>
              <a:t>(L is another parameter)</a:t>
            </a:r>
            <a:endParaRPr/>
          </a:p>
          <a:p>
            <a:pPr indent="0" lvl="0" marL="0" rtl="0" algn="l">
              <a:spcBef>
                <a:spcPts val="0"/>
              </a:spcBef>
              <a:spcAft>
                <a:spcPts val="0"/>
              </a:spcAft>
              <a:buSzPts val="1800"/>
              <a:buNone/>
            </a:pPr>
            <a:r>
              <a:rPr lang="en-US"/>
              <a:t>These restrictions will be different for the root than for other nodes.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900112" y="4708525"/>
            <a:ext cx="4946650" cy="4460875"/>
          </a:xfrm>
          <a:prstGeom prst="rect">
            <a:avLst/>
          </a:prstGeom>
        </p:spPr>
        <p:txBody>
          <a:bodyPr anchorCtr="0" anchor="t" bIns="46025" lIns="93650" spcFirstLastPara="1" rIns="93650" wrap="square" tIns="460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054100" y="863600"/>
            <a:ext cx="4638675" cy="3476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
        <p:nvSpPr>
          <p:cNvPr id="159" name="Google Shape;159;p8: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8:notes"/>
          <p:cNvSpPr txBox="1"/>
          <p:nvPr>
            <p:ph idx="1" type="body"/>
          </p:nvPr>
        </p:nvSpPr>
        <p:spPr>
          <a:xfrm>
            <a:off x="914400" y="4343400"/>
            <a:ext cx="5029200" cy="4481512"/>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b="1" lang="en-US"/>
              <a:t>FIX M-I to M-I-1!!</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Alright, before we look at any examples, let’s look at what the node structure looks like.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Internal nodes are arrays of pointers to children interspersed with search keys.</a:t>
            </a:r>
            <a:endParaRPr/>
          </a:p>
          <a:p>
            <a:pPr indent="0" lvl="0" marL="0" rtl="0" algn="l">
              <a:spcBef>
                <a:spcPts val="0"/>
              </a:spcBef>
              <a:spcAft>
                <a:spcPts val="0"/>
              </a:spcAft>
              <a:buSzPts val="1800"/>
              <a:buNone/>
            </a:pPr>
            <a:r>
              <a:rPr lang="en-US"/>
              <a:t>Why </a:t>
            </a:r>
            <a:r>
              <a:rPr b="1" lang="en-US"/>
              <a:t>must</a:t>
            </a:r>
            <a:r>
              <a:rPr lang="en-US"/>
              <a:t> they be arrays rather than linked lists?</a:t>
            </a:r>
            <a:endParaRPr/>
          </a:p>
          <a:p>
            <a:pPr indent="0" lvl="0" marL="0" rtl="0" algn="l">
              <a:spcBef>
                <a:spcPts val="0"/>
              </a:spcBef>
              <a:spcAft>
                <a:spcPts val="0"/>
              </a:spcAft>
              <a:buSzPts val="1800"/>
              <a:buNone/>
            </a:pPr>
            <a:r>
              <a:rPr lang="en-US"/>
              <a:t>Because we want contiguous memory!</a:t>
            </a:r>
            <a:endParaRPr/>
          </a:p>
          <a:p>
            <a:pPr indent="0" lvl="0" marL="0" rtl="0" algn="l">
              <a:spcBef>
                <a:spcPts val="0"/>
              </a:spcBef>
              <a:spcAft>
                <a:spcPts val="0"/>
              </a:spcAft>
              <a:buSzPts val="1800"/>
              <a:buNone/>
            </a:pPr>
            <a:r>
              <a:rPr lang="en-US"/>
              <a:t>If the node has just I+1 children, it has I search keys, and M-I empty entries.</a:t>
            </a:r>
            <a:endParaRPr/>
          </a:p>
          <a:p>
            <a:pPr indent="0" lvl="0" marL="0" rtl="0" algn="l">
              <a:spcBef>
                <a:spcPts val="0"/>
              </a:spcBef>
              <a:spcAft>
                <a:spcPts val="0"/>
              </a:spcAft>
              <a:buSzPts val="1800"/>
              <a:buNone/>
            </a:pPr>
            <a:r>
              <a:rPr lang="en-US"/>
              <a:t>A leaf looks similar (I’ll use green for leaves), and has similar properties.</a:t>
            </a:r>
            <a:endParaRPr/>
          </a:p>
          <a:p>
            <a:pPr indent="0" lvl="0" marL="0" rtl="0" algn="l">
              <a:spcBef>
                <a:spcPts val="0"/>
              </a:spcBef>
              <a:spcAft>
                <a:spcPts val="0"/>
              </a:spcAft>
              <a:buSzPts val="1800"/>
              <a:buNone/>
            </a:pPr>
            <a:r>
              <a:rPr lang="en-US"/>
              <a:t>Why are these different?</a:t>
            </a:r>
            <a:endParaRPr/>
          </a:p>
          <a:p>
            <a:pPr indent="0" lvl="0" marL="0" rtl="0" algn="l">
              <a:spcBef>
                <a:spcPts val="0"/>
              </a:spcBef>
              <a:spcAft>
                <a:spcPts val="0"/>
              </a:spcAft>
              <a:buSzPts val="1800"/>
              <a:buNone/>
            </a:pPr>
            <a:r>
              <a:rPr lang="en-US"/>
              <a:t>Because internal nodes need subtrees-1 keys.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txBox="1"/>
          <p:nvPr/>
        </p:nvSpPr>
        <p:spPr>
          <a:xfrm>
            <a:off x="3838575" y="9436100"/>
            <a:ext cx="2940050" cy="463550"/>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2000"/>
              <a:buFont typeface="Arial"/>
              <a:buNone/>
            </a:pPr>
            <a:fld id="{00000000-1234-1234-1234-123412341234}" type="slidenum">
              <a:rPr b="0" i="1" lang="en-US" sz="2000" u="none">
                <a:solidFill>
                  <a:srgbClr val="000000"/>
                </a:solidFill>
                <a:latin typeface="Arial"/>
                <a:ea typeface="Arial"/>
                <a:cs typeface="Arial"/>
                <a:sym typeface="Arial"/>
              </a:rPr>
              <a:t>‹#›</a:t>
            </a:fld>
            <a:endParaRPr/>
          </a:p>
        </p:txBody>
      </p:sp>
      <p:sp>
        <p:nvSpPr>
          <p:cNvPr id="313" name="Google Shape;313;p9:notes"/>
          <p:cNvSpPr/>
          <p:nvPr>
            <p:ph idx="2" type="sldImg"/>
          </p:nvPr>
        </p:nvSpPr>
        <p:spPr>
          <a:xfrm>
            <a:off x="1055687" y="863600"/>
            <a:ext cx="4635500" cy="3476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9:notes"/>
          <p:cNvSpPr txBox="1"/>
          <p:nvPr>
            <p:ph idx="1" type="body"/>
          </p:nvPr>
        </p:nvSpPr>
        <p:spPr>
          <a:xfrm>
            <a:off x="900112" y="4708525"/>
            <a:ext cx="4946650" cy="4460875"/>
          </a:xfrm>
          <a:prstGeom prst="rect">
            <a:avLst/>
          </a:prstGeom>
          <a:noFill/>
          <a:ln>
            <a:noFill/>
          </a:ln>
        </p:spPr>
        <p:txBody>
          <a:bodyPr anchorCtr="0" anchor="t" bIns="46025" lIns="93650" spcFirstLastPara="1" rIns="93650" wrap="square" tIns="46025">
            <a:noAutofit/>
          </a:bodyPr>
          <a:lstStyle/>
          <a:p>
            <a:pPr indent="0" lvl="0" marL="0" rtl="0" algn="l">
              <a:spcBef>
                <a:spcPts val="0"/>
              </a:spcBef>
              <a:spcAft>
                <a:spcPts val="0"/>
              </a:spcAft>
              <a:buSzPts val="1800"/>
              <a:buNone/>
            </a:pPr>
            <a:r>
              <a:rPr lang="en-US"/>
              <a:t>This is just an example B-tree. Notice that it has 24 entries with a depth of only 2. </a:t>
            </a:r>
            <a:endParaRPr/>
          </a:p>
          <a:p>
            <a:pPr indent="0" lvl="0" marL="0" rtl="0" algn="l">
              <a:spcBef>
                <a:spcPts val="0"/>
              </a:spcBef>
              <a:spcAft>
                <a:spcPts val="0"/>
              </a:spcAft>
              <a:buSzPts val="1800"/>
              <a:buNone/>
            </a:pPr>
            <a:r>
              <a:rPr lang="en-US"/>
              <a:t>A BST would be 4 deep.</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Notice also that the leaves are at the same level in the tree. I’ll use integers as both key and data, but we all know that that could as well be different data at the bottom, right?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3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9" name="Google Shape;19;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44"/>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1" name="Google Shape;71;p44"/>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2" name="Google Shape;72;p44"/>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44"/>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4" name="Google Shape;74;p44"/>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4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91" name="Shape 91"/>
        <p:cNvGrpSpPr/>
        <p:nvPr/>
      </p:nvGrpSpPr>
      <p:grpSpPr>
        <a:xfrm>
          <a:off x="0" y="0"/>
          <a:ext cx="0" cy="0"/>
          <a:chOff x="0" y="0"/>
          <a:chExt cx="0" cy="0"/>
        </a:xfrm>
      </p:grpSpPr>
      <p:sp>
        <p:nvSpPr>
          <p:cNvPr id="92" name="Google Shape;92;p35"/>
          <p:cNvSpPr txBox="1"/>
          <p:nvPr>
            <p:ph type="title"/>
          </p:nvPr>
        </p:nvSpPr>
        <p:spPr>
          <a:xfrm>
            <a:off x="914400" y="277813"/>
            <a:ext cx="77724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3" name="Google Shape;93;p35"/>
          <p:cNvSpPr txBox="1"/>
          <p:nvPr>
            <p:ph idx="1" type="body"/>
          </p:nvPr>
        </p:nvSpPr>
        <p:spPr>
          <a:xfrm>
            <a:off x="914400" y="1600200"/>
            <a:ext cx="3810000" cy="453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4" name="Google Shape;94;p35"/>
          <p:cNvSpPr/>
          <p:nvPr>
            <p:ph idx="2" type="chart"/>
          </p:nvPr>
        </p:nvSpPr>
        <p:spPr>
          <a:xfrm>
            <a:off x="4876800" y="1600200"/>
            <a:ext cx="3810000" cy="45307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5" name="Google Shape;95;p3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4" name="Shape 104"/>
        <p:cNvGrpSpPr/>
        <p:nvPr/>
      </p:nvGrpSpPr>
      <p:grpSpPr>
        <a:xfrm>
          <a:off x="0" y="0"/>
          <a:ext cx="0" cy="0"/>
          <a:chOff x="0" y="0"/>
          <a:chExt cx="0" cy="0"/>
        </a:xfrm>
      </p:grpSpPr>
      <p:sp>
        <p:nvSpPr>
          <p:cNvPr id="105" name="Google Shape;105;p37"/>
          <p:cNvSpPr txBox="1"/>
          <p:nvPr>
            <p:ph type="title"/>
          </p:nvPr>
        </p:nvSpPr>
        <p:spPr>
          <a:xfrm>
            <a:off x="914400" y="277813"/>
            <a:ext cx="7772400" cy="1143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6" name="Google Shape;106;p37"/>
          <p:cNvSpPr txBox="1"/>
          <p:nvPr>
            <p:ph idx="1" type="body"/>
          </p:nvPr>
        </p:nvSpPr>
        <p:spPr>
          <a:xfrm>
            <a:off x="914400" y="1600200"/>
            <a:ext cx="3810000" cy="453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7" name="Google Shape;107;p37"/>
          <p:cNvSpPr txBox="1"/>
          <p:nvPr>
            <p:ph idx="2" type="body"/>
          </p:nvPr>
        </p:nvSpPr>
        <p:spPr>
          <a:xfrm>
            <a:off x="4876800" y="1600200"/>
            <a:ext cx="3810000" cy="453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8" name="Google Shape;108;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 name="Google Shape;24;p3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3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 name="Google Shape;35;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39"/>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39"/>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40"/>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41"/>
          <p:cNvSpPr/>
          <p:nvPr>
            <p:ph idx="2" type="pic"/>
          </p:nvPr>
        </p:nvSpPr>
        <p:spPr>
          <a:xfrm>
            <a:off x="3887391" y="987426"/>
            <a:ext cx="4629150" cy="4873625"/>
          </a:xfrm>
          <a:prstGeom prst="rect">
            <a:avLst/>
          </a:prstGeom>
          <a:noFill/>
          <a:ln>
            <a:noFill/>
          </a:ln>
        </p:spPr>
      </p:sp>
      <p:sp>
        <p:nvSpPr>
          <p:cNvPr id="53" name="Google Shape;53;p4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4" name="Google Shape;54;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4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0" name="Google Shape;60;p4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1" name="Google Shape;61;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3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9pPr>
          </a:lstStyle>
          <a:p/>
        </p:txBody>
      </p:sp>
      <p:sp>
        <p:nvSpPr>
          <p:cNvPr id="12" name="Google Shape;12;p3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4" name="Google Shape;14;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5" name="Google Shape;15;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3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9pPr>
          </a:lstStyle>
          <a:p/>
        </p:txBody>
      </p:sp>
      <p:sp>
        <p:nvSpPr>
          <p:cNvPr id="87" name="Google Shape;87;p3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8" name="Google Shape;88;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9" name="Google Shape;89;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90" name="Google Shape;90;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3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rgbClr val="2E75B6"/>
                </a:solidFill>
                <a:latin typeface="Calibri"/>
                <a:ea typeface="Calibri"/>
                <a:cs typeface="Calibri"/>
                <a:sym typeface="Calibri"/>
              </a:defRPr>
            </a:lvl9pPr>
          </a:lstStyle>
          <a:p/>
        </p:txBody>
      </p:sp>
      <p:sp>
        <p:nvSpPr>
          <p:cNvPr id="100" name="Google Shape;100;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1" name="Google Shape;101;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02" name="Google Shape;102;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0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03" name="Google Shape;103;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900"/>
              <a:buFont typeface="Arial"/>
              <a:buNone/>
              <a:defRPr b="0" i="0" sz="9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 Id="rId7"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aZjYr87r1b8" TargetMode="External"/><Relationship Id="rId4" Type="http://schemas.openxmlformats.org/officeDocument/2006/relationships/hyperlink" Target="https://youtu.be/DqcZLulVJ0M" TargetMode="External"/><Relationship Id="rId5" Type="http://schemas.openxmlformats.org/officeDocument/2006/relationships/hyperlink" Target="https://youtu.be/pGOdeCpuwp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Arial"/>
              <a:buNone/>
            </a:pPr>
            <a:fld id="{00000000-1234-1234-1234-123412341234}" type="slidenum">
              <a:rPr b="0" i="0" lang="en-US" sz="900" u="none" cap="none" strike="noStrike">
                <a:solidFill>
                  <a:srgbClr val="898989"/>
                </a:solidFill>
                <a:latin typeface="Arial"/>
                <a:ea typeface="Arial"/>
                <a:cs typeface="Arial"/>
                <a:sym typeface="Arial"/>
              </a:rPr>
              <a:t>‹#›</a:t>
            </a:fld>
            <a:endParaRPr/>
          </a:p>
        </p:txBody>
      </p:sp>
      <p:sp>
        <p:nvSpPr>
          <p:cNvPr id="116" name="Google Shape;116;p1"/>
          <p:cNvSpPr txBox="1"/>
          <p:nvPr>
            <p:ph type="ctrTitle"/>
          </p:nvPr>
        </p:nvSpPr>
        <p:spPr>
          <a:xfrm>
            <a:off x="1143000" y="1122362"/>
            <a:ext cx="6858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E75B6"/>
              </a:buClr>
              <a:buSzPts val="4500"/>
              <a:buFont typeface="Calibri"/>
              <a:buNone/>
            </a:pPr>
            <a:r>
              <a:rPr b="0" i="0" lang="en-US" sz="4500" u="none">
                <a:solidFill>
                  <a:srgbClr val="2E75B6"/>
                </a:solidFill>
                <a:latin typeface="Calibri"/>
                <a:ea typeface="Calibri"/>
                <a:cs typeface="Calibri"/>
                <a:sym typeface="Calibri"/>
              </a:rPr>
              <a:t>B+ Tree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0"/>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Advantages of B+ tree usage for databases</a:t>
            </a:r>
            <a:endParaRPr/>
          </a:p>
        </p:txBody>
      </p:sp>
      <p:sp>
        <p:nvSpPr>
          <p:cNvPr id="818" name="Google Shape;818;p1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keeps keys in sorted order for sequential traversing</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uses a hierarchical index to minimize the number of disk reads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uses partially full blocks to speed insertions and deletions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keeps the index balanced with a recursive algorithm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In addition, a B+ tree minimizes waste by making sure the interior nodes are at least half full.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 B+ tree can handle an arbitrary number of insertions and deletions.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Searching</a:t>
            </a:r>
            <a:endParaRPr/>
          </a:p>
        </p:txBody>
      </p:sp>
      <p:sp>
        <p:nvSpPr>
          <p:cNvPr id="824" name="Google Shape;824;p1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Just compare the key value with the data in the tree, then return the result. </a:t>
            </a:r>
            <a:endParaRPr/>
          </a:p>
          <a:p>
            <a:pPr indent="-171450" lvl="0" marL="17145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For example: find the value 45, and 15 in below tree. </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pic>
        <p:nvPicPr>
          <p:cNvPr descr="btree3" id="825" name="Google Shape;825;p11"/>
          <p:cNvPicPr preferRelativeResize="0"/>
          <p:nvPr/>
        </p:nvPicPr>
        <p:blipFill rotWithShape="1">
          <a:blip r:embed="rId3">
            <a:alphaModFix/>
          </a:blip>
          <a:srcRect b="0" l="0" r="0" t="0"/>
          <a:stretch/>
        </p:blipFill>
        <p:spPr>
          <a:xfrm>
            <a:off x="1041400" y="3429000"/>
            <a:ext cx="7061200" cy="231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Searching</a:t>
            </a:r>
            <a:endParaRPr/>
          </a:p>
        </p:txBody>
      </p:sp>
      <p:sp>
        <p:nvSpPr>
          <p:cNvPr id="831" name="Google Shape;831;p1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03200" lvl="0" marL="17145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Result: </a:t>
            </a:r>
            <a:endParaRPr/>
          </a:p>
          <a:p>
            <a:pPr indent="-177800" lvl="1" marL="514350" rtl="0" algn="l">
              <a:lnSpc>
                <a:spcPct val="90000"/>
              </a:lnSpc>
              <a:spcBef>
                <a:spcPts val="3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the value of 45, not found.</a:t>
            </a:r>
            <a:endParaRPr/>
          </a:p>
          <a:p>
            <a:pPr indent="-177800" lvl="1" marL="514350" rtl="0" algn="l">
              <a:lnSpc>
                <a:spcPct val="90000"/>
              </a:lnSpc>
              <a:spcBef>
                <a:spcPts val="3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the value of 15, return the position where the pointer located.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pic>
        <p:nvPicPr>
          <p:cNvPr descr="btree3" id="837" name="Google Shape;837;p13"/>
          <p:cNvPicPr preferRelativeResize="0"/>
          <p:nvPr/>
        </p:nvPicPr>
        <p:blipFill rotWithShape="1">
          <a:blip r:embed="rId3">
            <a:alphaModFix/>
          </a:blip>
          <a:srcRect b="0" l="0" r="0" t="0"/>
          <a:stretch/>
        </p:blipFill>
        <p:spPr>
          <a:xfrm>
            <a:off x="990600" y="3505200"/>
            <a:ext cx="7061200" cy="2311400"/>
          </a:xfrm>
          <a:prstGeom prst="rect">
            <a:avLst/>
          </a:prstGeom>
          <a:noFill/>
          <a:ln>
            <a:noFill/>
          </a:ln>
        </p:spPr>
      </p:pic>
      <p:sp>
        <p:nvSpPr>
          <p:cNvPr id="838" name="Google Shape;838;p13"/>
          <p:cNvSpPr txBox="1"/>
          <p:nvPr/>
        </p:nvSpPr>
        <p:spPr>
          <a:xfrm>
            <a:off x="3048000" y="5562600"/>
            <a:ext cx="17526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25</a:t>
            </a:r>
            <a:r>
              <a:rPr b="0" i="0" lang="en-US" sz="2000" u="none">
                <a:solidFill>
                  <a:schemeClr val="accent2"/>
                </a:solidFill>
                <a:latin typeface="Arial"/>
                <a:ea typeface="Arial"/>
                <a:cs typeface="Arial"/>
                <a:sym typeface="Arial"/>
              </a:rPr>
              <a:t>  </a:t>
            </a:r>
            <a:r>
              <a:rPr b="0" i="0" lang="en-US" sz="2000" u="none">
                <a:solidFill>
                  <a:srgbClr val="FF0000"/>
                </a:solidFill>
                <a:latin typeface="Arial"/>
                <a:ea typeface="Arial"/>
                <a:cs typeface="Arial"/>
                <a:sym typeface="Arial"/>
              </a:rPr>
              <a:t>28</a:t>
            </a:r>
            <a:r>
              <a:rPr b="0" i="0" lang="en-US" sz="2000" u="none">
                <a:solidFill>
                  <a:schemeClr val="dk1"/>
                </a:solidFill>
                <a:latin typeface="Arial"/>
                <a:ea typeface="Arial"/>
                <a:cs typeface="Arial"/>
                <a:sym typeface="Arial"/>
              </a:rPr>
              <a:t>   30</a:t>
            </a:r>
            <a:endParaRPr/>
          </a:p>
        </p:txBody>
      </p:sp>
      <p:sp>
        <p:nvSpPr>
          <p:cNvPr id="839" name="Google Shape;839;p13"/>
          <p:cNvSpPr txBox="1"/>
          <p:nvPr>
            <p:ph idx="1" type="body"/>
          </p:nvPr>
        </p:nvSpPr>
        <p:spPr>
          <a:xfrm>
            <a:off x="628650" y="1825625"/>
            <a:ext cx="7677150" cy="1679575"/>
          </a:xfrm>
          <a:prstGeom prst="rect">
            <a:avLst/>
          </a:prstGeom>
          <a:noFill/>
          <a:ln>
            <a:noFill/>
          </a:ln>
        </p:spPr>
        <p:txBody>
          <a:bodyPr anchorCtr="0" anchor="t" bIns="45700" lIns="91425" spcFirstLastPara="1" rIns="91425" wrap="square" tIns="45700">
            <a:noAutofit/>
          </a:bodyPr>
          <a:lstStyle/>
          <a:p>
            <a:pPr indent="-177800" lvl="0" marL="17145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inserting a value into a B+ tree may unbalance the tree, so rearrange the tree if needed.</a:t>
            </a:r>
            <a:endParaRPr/>
          </a:p>
          <a:p>
            <a:pPr indent="-177800" lvl="0" marL="17145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Example #1: insert 28 into the below tree.</a:t>
            </a:r>
            <a:endParaRPr/>
          </a:p>
        </p:txBody>
      </p:sp>
      <p:cxnSp>
        <p:nvCxnSpPr>
          <p:cNvPr id="840" name="Google Shape;840;p13"/>
          <p:cNvCxnSpPr/>
          <p:nvPr/>
        </p:nvCxnSpPr>
        <p:spPr>
          <a:xfrm>
            <a:off x="3886200" y="55626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41" name="Google Shape;841;p13"/>
          <p:cNvCxnSpPr/>
          <p:nvPr/>
        </p:nvCxnSpPr>
        <p:spPr>
          <a:xfrm>
            <a:off x="3429000" y="55626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42" name="Google Shape;842;p13"/>
          <p:cNvCxnSpPr/>
          <p:nvPr/>
        </p:nvCxnSpPr>
        <p:spPr>
          <a:xfrm>
            <a:off x="4343400" y="5562600"/>
            <a:ext cx="0" cy="457200"/>
          </a:xfrm>
          <a:prstGeom prst="straightConnector1">
            <a:avLst/>
          </a:prstGeom>
          <a:noFill/>
          <a:ln cap="flat" cmpd="sng" w="9525">
            <a:solidFill>
              <a:schemeClr val="dk1"/>
            </a:solidFill>
            <a:prstDash val="solid"/>
            <a:miter lim="800000"/>
            <a:headEnd len="med" w="med" type="none"/>
            <a:tailEnd len="med" w="med" type="none"/>
          </a:ln>
        </p:spPr>
      </p:cxnSp>
      <p:sp>
        <p:nvSpPr>
          <p:cNvPr id="843" name="Google Shape;843;p13"/>
          <p:cNvSpPr/>
          <p:nvPr/>
        </p:nvSpPr>
        <p:spPr>
          <a:xfrm>
            <a:off x="6172200" y="5943600"/>
            <a:ext cx="2819400" cy="762000"/>
          </a:xfrm>
          <a:prstGeom prst="wedgeEllipseCallout">
            <a:avLst>
              <a:gd fmla="val -10411" name="adj1"/>
              <a:gd fmla="val -351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Fits inside the leaf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849" name="Google Shape;849;p1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Result:</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pic>
        <p:nvPicPr>
          <p:cNvPr descr="btree4" id="850" name="Google Shape;850;p14"/>
          <p:cNvPicPr preferRelativeResize="0"/>
          <p:nvPr/>
        </p:nvPicPr>
        <p:blipFill rotWithShape="1">
          <a:blip r:embed="rId3">
            <a:alphaModFix/>
          </a:blip>
          <a:srcRect b="0" l="0" r="0" t="0"/>
          <a:stretch/>
        </p:blipFill>
        <p:spPr>
          <a:xfrm>
            <a:off x="990600" y="2743200"/>
            <a:ext cx="6832600" cy="215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856" name="Google Shape;856;p1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Example #2: insert 70 into below tree</a:t>
            </a:r>
            <a:endParaRPr/>
          </a:p>
        </p:txBody>
      </p:sp>
      <p:pic>
        <p:nvPicPr>
          <p:cNvPr descr="btree4" id="857" name="Google Shape;857;p15"/>
          <p:cNvPicPr preferRelativeResize="0"/>
          <p:nvPr/>
        </p:nvPicPr>
        <p:blipFill rotWithShape="1">
          <a:blip r:embed="rId3">
            <a:alphaModFix/>
          </a:blip>
          <a:srcRect b="0" l="0" r="0" t="0"/>
          <a:stretch/>
        </p:blipFill>
        <p:spPr>
          <a:xfrm>
            <a:off x="1219200" y="2590800"/>
            <a:ext cx="6832600" cy="215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6"/>
          <p:cNvSpPr txBox="1"/>
          <p:nvPr>
            <p:ph type="title"/>
          </p:nvPr>
        </p:nvSpPr>
        <p:spPr>
          <a:xfrm>
            <a:off x="914400" y="277812"/>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863" name="Google Shape;863;p16"/>
          <p:cNvSpPr txBox="1"/>
          <p:nvPr>
            <p:ph idx="1" type="body"/>
          </p:nvPr>
        </p:nvSpPr>
        <p:spPr>
          <a:xfrm>
            <a:off x="914400" y="1600200"/>
            <a:ext cx="7239000" cy="647700"/>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Process: split the leaf and propagate middle key up the tree </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graphicFrame>
        <p:nvGraphicFramePr>
          <p:cNvPr id="864" name="Google Shape;864;p16"/>
          <p:cNvGraphicFramePr/>
          <p:nvPr/>
        </p:nvGraphicFramePr>
        <p:xfrm>
          <a:off x="5776912" y="3408362"/>
          <a:ext cx="2009775" cy="914400"/>
        </p:xfrm>
        <a:graphic>
          <a:graphicData uri="http://schemas.openxmlformats.org/presentationml/2006/ole">
            <mc:AlternateContent>
              <mc:Choice Requires="v">
                <p:oleObj r:id="rId4" imgH="914400" imgW="2009775" progId="MSGraph.Chart.8" spid="_x0000_s1">
                  <p:embed/>
                </p:oleObj>
              </mc:Choice>
              <mc:Fallback>
                <p:oleObj r:id="rId5" imgH="914400" imgW="2009775" progId="MSGraph.Chart.8">
                  <p:embed/>
                  <p:pic>
                    <p:nvPicPr>
                      <p:cNvPr id="864" name="Google Shape;864;p16"/>
                      <p:cNvPicPr preferRelativeResize="0"/>
                      <p:nvPr>
                        <p:ph idx="1" type="body"/>
                      </p:nvPr>
                    </p:nvPicPr>
                    <p:blipFill rotWithShape="1">
                      <a:blip r:embed="rId6">
                        <a:alphaModFix/>
                      </a:blip>
                      <a:srcRect b="0" l="0" r="0" t="0"/>
                      <a:stretch/>
                    </p:blipFill>
                    <p:spPr>
                      <a:xfrm>
                        <a:off x="5776912" y="3408362"/>
                        <a:ext cx="2009775" cy="914400"/>
                      </a:xfrm>
                      <a:prstGeom prst="rect">
                        <a:avLst/>
                      </a:prstGeom>
                      <a:noFill/>
                      <a:ln>
                        <a:noFill/>
                      </a:ln>
                    </p:spPr>
                  </p:pic>
                </p:oleObj>
              </mc:Fallback>
            </mc:AlternateContent>
          </a:graphicData>
        </a:graphic>
      </p:graphicFrame>
      <p:pic>
        <p:nvPicPr>
          <p:cNvPr descr="btree4" id="865" name="Google Shape;865;p16"/>
          <p:cNvPicPr preferRelativeResize="0"/>
          <p:nvPr/>
        </p:nvPicPr>
        <p:blipFill rotWithShape="1">
          <a:blip r:embed="rId7">
            <a:alphaModFix/>
          </a:blip>
          <a:srcRect b="0" l="0" r="0" t="0"/>
          <a:stretch/>
        </p:blipFill>
        <p:spPr>
          <a:xfrm>
            <a:off x="1155700" y="2349500"/>
            <a:ext cx="6832600" cy="2159000"/>
          </a:xfrm>
          <a:prstGeom prst="rect">
            <a:avLst/>
          </a:prstGeom>
          <a:noFill/>
          <a:ln>
            <a:noFill/>
          </a:ln>
        </p:spPr>
      </p:pic>
      <p:pic>
        <p:nvPicPr>
          <p:cNvPr descr="btree4" id="866" name="Google Shape;866;p16"/>
          <p:cNvPicPr preferRelativeResize="0"/>
          <p:nvPr/>
        </p:nvPicPr>
        <p:blipFill rotWithShape="1">
          <a:blip r:embed="rId7">
            <a:alphaModFix/>
          </a:blip>
          <a:srcRect b="0" l="0" r="0" t="0"/>
          <a:stretch/>
        </p:blipFill>
        <p:spPr>
          <a:xfrm>
            <a:off x="990600" y="2286000"/>
            <a:ext cx="6832600" cy="2159000"/>
          </a:xfrm>
          <a:prstGeom prst="rect">
            <a:avLst/>
          </a:prstGeom>
          <a:noFill/>
          <a:ln>
            <a:noFill/>
          </a:ln>
        </p:spPr>
      </p:pic>
      <p:sp>
        <p:nvSpPr>
          <p:cNvPr id="867" name="Google Shape;867;p16"/>
          <p:cNvSpPr txBox="1"/>
          <p:nvPr/>
        </p:nvSpPr>
        <p:spPr>
          <a:xfrm>
            <a:off x="3733800" y="4343400"/>
            <a:ext cx="3048000" cy="762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50     55     60      65     </a:t>
            </a:r>
            <a:r>
              <a:rPr b="0" i="0" lang="en-US" sz="2000" u="none">
                <a:solidFill>
                  <a:schemeClr val="accent2"/>
                </a:solidFill>
                <a:latin typeface="Arial"/>
                <a:ea typeface="Arial"/>
                <a:cs typeface="Arial"/>
                <a:sym typeface="Arial"/>
              </a:rPr>
              <a:t>70</a:t>
            </a:r>
            <a:r>
              <a:rPr b="0" i="0" lang="en-US" sz="2000" u="none">
                <a:solidFill>
                  <a:schemeClr val="dk1"/>
                </a:solidFill>
                <a:latin typeface="Arial"/>
                <a:ea typeface="Arial"/>
                <a:cs typeface="Arial"/>
                <a:sym typeface="Arial"/>
              </a:rPr>
              <a:t>   </a:t>
            </a:r>
            <a:endParaRPr/>
          </a:p>
        </p:txBody>
      </p:sp>
      <p:cxnSp>
        <p:nvCxnSpPr>
          <p:cNvPr id="868" name="Google Shape;868;p16"/>
          <p:cNvCxnSpPr/>
          <p:nvPr/>
        </p:nvCxnSpPr>
        <p:spPr>
          <a:xfrm>
            <a:off x="4343400" y="43434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869" name="Google Shape;869;p16"/>
          <p:cNvCxnSpPr/>
          <p:nvPr/>
        </p:nvCxnSpPr>
        <p:spPr>
          <a:xfrm>
            <a:off x="4953000" y="43434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870" name="Google Shape;870;p16"/>
          <p:cNvCxnSpPr/>
          <p:nvPr/>
        </p:nvCxnSpPr>
        <p:spPr>
          <a:xfrm>
            <a:off x="5562600" y="4343400"/>
            <a:ext cx="0" cy="762000"/>
          </a:xfrm>
          <a:prstGeom prst="straightConnector1">
            <a:avLst/>
          </a:prstGeom>
          <a:noFill/>
          <a:ln cap="flat" cmpd="sng" w="9525">
            <a:solidFill>
              <a:schemeClr val="dk1"/>
            </a:solidFill>
            <a:prstDash val="solid"/>
            <a:miter lim="800000"/>
            <a:headEnd len="med" w="med" type="none"/>
            <a:tailEnd len="med" w="med" type="none"/>
          </a:ln>
        </p:spPr>
      </p:cxnSp>
      <p:cxnSp>
        <p:nvCxnSpPr>
          <p:cNvPr id="871" name="Google Shape;871;p16"/>
          <p:cNvCxnSpPr/>
          <p:nvPr/>
        </p:nvCxnSpPr>
        <p:spPr>
          <a:xfrm>
            <a:off x="6172200" y="4343400"/>
            <a:ext cx="0" cy="762000"/>
          </a:xfrm>
          <a:prstGeom prst="straightConnector1">
            <a:avLst/>
          </a:prstGeom>
          <a:noFill/>
          <a:ln cap="flat" cmpd="sng" w="9525">
            <a:solidFill>
              <a:schemeClr val="dk1"/>
            </a:solidFill>
            <a:prstDash val="solid"/>
            <a:miter lim="800000"/>
            <a:headEnd len="med" w="med" type="none"/>
            <a:tailEnd len="med" w="med" type="none"/>
          </a:ln>
        </p:spPr>
      </p:cxnSp>
      <p:sp>
        <p:nvSpPr>
          <p:cNvPr id="872" name="Google Shape;872;p16"/>
          <p:cNvSpPr txBox="1"/>
          <p:nvPr/>
        </p:nvSpPr>
        <p:spPr>
          <a:xfrm>
            <a:off x="3200400" y="5486400"/>
            <a:ext cx="1219200" cy="685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50    55</a:t>
            </a:r>
            <a:endParaRPr/>
          </a:p>
        </p:txBody>
      </p:sp>
      <p:sp>
        <p:nvSpPr>
          <p:cNvPr id="873" name="Google Shape;873;p16"/>
          <p:cNvSpPr txBox="1"/>
          <p:nvPr/>
        </p:nvSpPr>
        <p:spPr>
          <a:xfrm>
            <a:off x="5029200" y="5486400"/>
            <a:ext cx="1828800" cy="685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60      65      </a:t>
            </a:r>
            <a:r>
              <a:rPr b="0" i="0" lang="en-US" sz="2000" u="none">
                <a:solidFill>
                  <a:schemeClr val="accent2"/>
                </a:solidFill>
                <a:latin typeface="Arial"/>
                <a:ea typeface="Arial"/>
                <a:cs typeface="Arial"/>
                <a:sym typeface="Arial"/>
              </a:rPr>
              <a:t>70</a:t>
            </a:r>
            <a:r>
              <a:rPr b="0" i="0" lang="en-US" sz="2000" u="none">
                <a:solidFill>
                  <a:schemeClr val="dk1"/>
                </a:solidFill>
                <a:latin typeface="Arial"/>
                <a:ea typeface="Arial"/>
                <a:cs typeface="Arial"/>
                <a:sym typeface="Arial"/>
              </a:rPr>
              <a:t> </a:t>
            </a:r>
            <a:endParaRPr/>
          </a:p>
        </p:txBody>
      </p:sp>
      <p:cxnSp>
        <p:nvCxnSpPr>
          <p:cNvPr id="874" name="Google Shape;874;p16"/>
          <p:cNvCxnSpPr/>
          <p:nvPr/>
        </p:nvCxnSpPr>
        <p:spPr>
          <a:xfrm>
            <a:off x="3810000" y="5486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5" name="Google Shape;875;p16"/>
          <p:cNvCxnSpPr/>
          <p:nvPr/>
        </p:nvCxnSpPr>
        <p:spPr>
          <a:xfrm>
            <a:off x="5638800" y="5486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6" name="Google Shape;876;p16"/>
          <p:cNvCxnSpPr/>
          <p:nvPr/>
        </p:nvCxnSpPr>
        <p:spPr>
          <a:xfrm>
            <a:off x="6248400" y="5486400"/>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7" name="Google Shape;877;p16"/>
          <p:cNvCxnSpPr/>
          <p:nvPr/>
        </p:nvCxnSpPr>
        <p:spPr>
          <a:xfrm flipH="1">
            <a:off x="4038600" y="5105400"/>
            <a:ext cx="7620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878" name="Google Shape;878;p16"/>
          <p:cNvCxnSpPr/>
          <p:nvPr/>
        </p:nvCxnSpPr>
        <p:spPr>
          <a:xfrm>
            <a:off x="5105400" y="5105400"/>
            <a:ext cx="9906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879" name="Google Shape;879;p16"/>
          <p:cNvCxnSpPr/>
          <p:nvPr/>
        </p:nvCxnSpPr>
        <p:spPr>
          <a:xfrm rot="10800000">
            <a:off x="4191000" y="2819400"/>
            <a:ext cx="1066800" cy="1524000"/>
          </a:xfrm>
          <a:prstGeom prst="straightConnector1">
            <a:avLst/>
          </a:prstGeom>
          <a:noFill/>
          <a:ln cap="flat" cmpd="sng" w="9525">
            <a:solidFill>
              <a:schemeClr val="dk1"/>
            </a:solidFill>
            <a:prstDash val="solid"/>
            <a:miter lim="800000"/>
            <a:headEnd len="med" w="med" type="none"/>
            <a:tailEnd len="med" w="med" type="triangle"/>
          </a:ln>
        </p:spPr>
      </p:cxnSp>
      <p:cxnSp>
        <p:nvCxnSpPr>
          <p:cNvPr id="880" name="Google Shape;880;p16"/>
          <p:cNvCxnSpPr/>
          <p:nvPr/>
        </p:nvCxnSpPr>
        <p:spPr>
          <a:xfrm>
            <a:off x="4343400" y="2743200"/>
            <a:ext cx="228600" cy="0"/>
          </a:xfrm>
          <a:prstGeom prst="straightConnector1">
            <a:avLst/>
          </a:prstGeom>
          <a:noFill/>
          <a:ln cap="flat" cmpd="sng" w="9525">
            <a:solidFill>
              <a:schemeClr val="dk1"/>
            </a:solidFill>
            <a:prstDash val="solid"/>
            <a:miter lim="800000"/>
            <a:headEnd len="med" w="med" type="none"/>
            <a:tailEnd len="med" w="med" type="triangle"/>
          </a:ln>
        </p:spPr>
      </p:cxnSp>
      <p:sp>
        <p:nvSpPr>
          <p:cNvPr id="881" name="Google Shape;881;p16"/>
          <p:cNvSpPr/>
          <p:nvPr/>
        </p:nvSpPr>
        <p:spPr>
          <a:xfrm>
            <a:off x="7086600" y="4572000"/>
            <a:ext cx="1905000" cy="1524000"/>
          </a:xfrm>
          <a:prstGeom prst="wedgeEllipseCallout">
            <a:avLst>
              <a:gd fmla="val -3492" name="adj1"/>
              <a:gd fmla="val 2835"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Does not fit inside the leaf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887" name="Google Shape;887;p1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Noto Sans Symbols"/>
              <a:buChar char="■"/>
            </a:pPr>
            <a:r>
              <a:rPr b="0" i="0" lang="en-US" sz="2100" u="none">
                <a:solidFill>
                  <a:schemeClr val="dk1"/>
                </a:solidFill>
                <a:latin typeface="Calibri"/>
                <a:ea typeface="Calibri"/>
                <a:cs typeface="Calibri"/>
                <a:sym typeface="Calibri"/>
              </a:rPr>
              <a:t>Result: chose the middle key 60, and place it in the index page between 50 and 75. </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pic>
        <p:nvPicPr>
          <p:cNvPr descr="btree5" id="888" name="Google Shape;888;p17"/>
          <p:cNvPicPr preferRelativeResize="0"/>
          <p:nvPr/>
        </p:nvPicPr>
        <p:blipFill rotWithShape="1">
          <a:blip r:embed="rId3">
            <a:alphaModFix/>
          </a:blip>
          <a:srcRect b="0" l="0" r="0" t="0"/>
          <a:stretch/>
        </p:blipFill>
        <p:spPr>
          <a:xfrm>
            <a:off x="762000" y="3352800"/>
            <a:ext cx="7924800" cy="2425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graphicFrame>
        <p:nvGraphicFramePr>
          <p:cNvPr id="894" name="Google Shape;894;p18"/>
          <p:cNvGraphicFramePr/>
          <p:nvPr/>
        </p:nvGraphicFramePr>
        <p:xfrm>
          <a:off x="381000" y="1690687"/>
          <a:ext cx="3000000" cy="3000000"/>
        </p:xfrm>
        <a:graphic>
          <a:graphicData uri="http://schemas.openxmlformats.org/drawingml/2006/table">
            <a:tbl>
              <a:tblPr>
                <a:noFill/>
                <a:tableStyleId>{9FB545AF-59F9-4A92-B80F-0C43CCAD3DEC}</a:tableStyleId>
              </a:tblPr>
              <a:tblGrid>
                <a:gridCol w="990600"/>
                <a:gridCol w="1143000"/>
                <a:gridCol w="6248400"/>
              </a:tblGrid>
              <a:tr h="5175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Leaf Node Full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Index Node Full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Action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Place the record in sorted position in the appropriate leaf page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874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Split the leaf node</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Place Middle Key in the index node in sorted order.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Left leaf node contains records with keys below the middle key.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Right leaf node contains records with keys equal to or greater than the middle key.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177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Split the leaf node.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Records with keys &lt; middle key go to the left leaf node.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Records with keys &gt;= middle key go to the right leaf node.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Split the index node.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Keys &lt; middle key go to the left index node.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Keys &gt; middle key go to the right index node.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The middle key goes to the next (higher level) index node. </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IF the next level index node is full, continue splitting the index nodes.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1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901" name="Google Shape;901;p19"/>
          <p:cNvSpPr txBox="1"/>
          <p:nvPr>
            <p:ph idx="1" type="body"/>
          </p:nvPr>
        </p:nvSpPr>
        <p:spPr>
          <a:xfrm>
            <a:off x="628650" y="1825625"/>
            <a:ext cx="7829550" cy="398462"/>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Exercise: add a key value 95 to the below tree. </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sp>
        <p:nvSpPr>
          <p:cNvPr id="902" name="Google Shape;902;p19"/>
          <p:cNvSpPr txBox="1"/>
          <p:nvPr/>
        </p:nvSpPr>
        <p:spPr>
          <a:xfrm>
            <a:off x="6553200" y="4876800"/>
            <a:ext cx="2286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75   80   </a:t>
            </a:r>
            <a:r>
              <a:rPr b="0" i="0" lang="en-US" sz="1800" u="none">
                <a:solidFill>
                  <a:srgbClr val="0000FF"/>
                </a:solidFill>
                <a:latin typeface="Arial"/>
                <a:ea typeface="Arial"/>
                <a:cs typeface="Arial"/>
                <a:sym typeface="Arial"/>
              </a:rPr>
              <a:t>85</a:t>
            </a:r>
            <a:r>
              <a:rPr b="0" i="0" lang="en-US" sz="1800" u="none">
                <a:solidFill>
                  <a:schemeClr val="dk1"/>
                </a:solidFill>
                <a:latin typeface="Arial"/>
                <a:ea typeface="Arial"/>
                <a:cs typeface="Arial"/>
                <a:sym typeface="Arial"/>
              </a:rPr>
              <a:t>   90   </a:t>
            </a:r>
            <a:r>
              <a:rPr b="0" i="0" lang="en-US" sz="1800" u="none">
                <a:solidFill>
                  <a:srgbClr val="FF0000"/>
                </a:solidFill>
                <a:latin typeface="Arial"/>
                <a:ea typeface="Arial"/>
                <a:cs typeface="Arial"/>
                <a:sym typeface="Arial"/>
              </a:rPr>
              <a:t>95</a:t>
            </a:r>
            <a:r>
              <a:rPr b="0" i="0" lang="en-US" sz="1800" u="none">
                <a:solidFill>
                  <a:schemeClr val="dk1"/>
                </a:solidFill>
                <a:latin typeface="Arial"/>
                <a:ea typeface="Arial"/>
                <a:cs typeface="Arial"/>
                <a:sym typeface="Arial"/>
              </a:rPr>
              <a:t> </a:t>
            </a:r>
            <a:endParaRPr/>
          </a:p>
        </p:txBody>
      </p:sp>
      <p:pic>
        <p:nvPicPr>
          <p:cNvPr descr="btree5" id="903" name="Google Shape;903;p19"/>
          <p:cNvPicPr preferRelativeResize="0"/>
          <p:nvPr/>
        </p:nvPicPr>
        <p:blipFill rotWithShape="1">
          <a:blip r:embed="rId3">
            <a:alphaModFix/>
          </a:blip>
          <a:srcRect b="0" l="0" r="0" t="0"/>
          <a:stretch/>
        </p:blipFill>
        <p:spPr>
          <a:xfrm>
            <a:off x="609600" y="2438400"/>
            <a:ext cx="7924800" cy="2425700"/>
          </a:xfrm>
          <a:prstGeom prst="rect">
            <a:avLst/>
          </a:prstGeom>
          <a:noFill/>
          <a:ln>
            <a:noFill/>
          </a:ln>
        </p:spPr>
      </p:pic>
      <p:cxnSp>
        <p:nvCxnSpPr>
          <p:cNvPr id="904" name="Google Shape;904;p19"/>
          <p:cNvCxnSpPr/>
          <p:nvPr/>
        </p:nvCxnSpPr>
        <p:spPr>
          <a:xfrm>
            <a:off x="7010400" y="4876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05" name="Google Shape;905;p19"/>
          <p:cNvCxnSpPr/>
          <p:nvPr/>
        </p:nvCxnSpPr>
        <p:spPr>
          <a:xfrm>
            <a:off x="7467600" y="4876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06" name="Google Shape;906;p19"/>
          <p:cNvCxnSpPr/>
          <p:nvPr/>
        </p:nvCxnSpPr>
        <p:spPr>
          <a:xfrm>
            <a:off x="7924800" y="4876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07" name="Google Shape;907;p19"/>
          <p:cNvCxnSpPr/>
          <p:nvPr/>
        </p:nvCxnSpPr>
        <p:spPr>
          <a:xfrm>
            <a:off x="8382000" y="4876800"/>
            <a:ext cx="0" cy="533400"/>
          </a:xfrm>
          <a:prstGeom prst="straightConnector1">
            <a:avLst/>
          </a:prstGeom>
          <a:noFill/>
          <a:ln cap="flat" cmpd="sng" w="9525">
            <a:solidFill>
              <a:schemeClr val="dk1"/>
            </a:solidFill>
            <a:prstDash val="solid"/>
            <a:miter lim="800000"/>
            <a:headEnd len="med" w="med" type="none"/>
            <a:tailEnd len="med" w="med" type="none"/>
          </a:ln>
        </p:spPr>
      </p:cxnSp>
      <p:sp>
        <p:nvSpPr>
          <p:cNvPr id="908" name="Google Shape;908;p19"/>
          <p:cNvSpPr txBox="1"/>
          <p:nvPr/>
        </p:nvSpPr>
        <p:spPr>
          <a:xfrm>
            <a:off x="6553200" y="5791200"/>
            <a:ext cx="2286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25   50   60   75   </a:t>
            </a:r>
            <a:r>
              <a:rPr b="0" i="0" lang="en-US" sz="1800" u="none">
                <a:solidFill>
                  <a:srgbClr val="0000FF"/>
                </a:solidFill>
                <a:latin typeface="Arial"/>
                <a:ea typeface="Arial"/>
                <a:cs typeface="Arial"/>
                <a:sym typeface="Arial"/>
              </a:rPr>
              <a:t>85</a:t>
            </a:r>
            <a:r>
              <a:rPr b="0" i="0" lang="en-US" sz="1800" u="none">
                <a:solidFill>
                  <a:schemeClr val="dk1"/>
                </a:solidFill>
                <a:latin typeface="Arial"/>
                <a:ea typeface="Arial"/>
                <a:cs typeface="Arial"/>
                <a:sym typeface="Arial"/>
              </a:rPr>
              <a:t>  </a:t>
            </a:r>
            <a:endParaRPr/>
          </a:p>
        </p:txBody>
      </p:sp>
      <p:cxnSp>
        <p:nvCxnSpPr>
          <p:cNvPr id="909" name="Google Shape;909;p19"/>
          <p:cNvCxnSpPr/>
          <p:nvPr/>
        </p:nvCxnSpPr>
        <p:spPr>
          <a:xfrm>
            <a:off x="70104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0" name="Google Shape;910;p19"/>
          <p:cNvCxnSpPr/>
          <p:nvPr/>
        </p:nvCxnSpPr>
        <p:spPr>
          <a:xfrm>
            <a:off x="74676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1" name="Google Shape;911;p19"/>
          <p:cNvCxnSpPr/>
          <p:nvPr/>
        </p:nvCxnSpPr>
        <p:spPr>
          <a:xfrm>
            <a:off x="79248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2" name="Google Shape;912;p19"/>
          <p:cNvCxnSpPr/>
          <p:nvPr/>
        </p:nvCxnSpPr>
        <p:spPr>
          <a:xfrm>
            <a:off x="83820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3" name="Google Shape;913;p19"/>
          <p:cNvCxnSpPr/>
          <p:nvPr/>
        </p:nvCxnSpPr>
        <p:spPr>
          <a:xfrm>
            <a:off x="8458200" y="4114800"/>
            <a:ext cx="76200" cy="685800"/>
          </a:xfrm>
          <a:prstGeom prst="straightConnector1">
            <a:avLst/>
          </a:prstGeom>
          <a:noFill/>
          <a:ln cap="flat" cmpd="sng" w="9525">
            <a:solidFill>
              <a:schemeClr val="dk1"/>
            </a:solidFill>
            <a:prstDash val="solid"/>
            <a:miter lim="800000"/>
            <a:headEnd len="med" w="med" type="none"/>
            <a:tailEnd len="med" w="med" type="triangle"/>
          </a:ln>
        </p:spPr>
      </p:cxnSp>
      <p:cxnSp>
        <p:nvCxnSpPr>
          <p:cNvPr id="914" name="Google Shape;914;p19"/>
          <p:cNvCxnSpPr/>
          <p:nvPr/>
        </p:nvCxnSpPr>
        <p:spPr>
          <a:xfrm>
            <a:off x="7696200" y="5410200"/>
            <a:ext cx="9144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915" name="Google Shape;915;p19"/>
          <p:cNvCxnSpPr/>
          <p:nvPr/>
        </p:nvCxnSpPr>
        <p:spPr>
          <a:xfrm>
            <a:off x="66294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6" name="Google Shape;916;p19"/>
          <p:cNvCxnSpPr/>
          <p:nvPr/>
        </p:nvCxnSpPr>
        <p:spPr>
          <a:xfrm>
            <a:off x="69342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7" name="Google Shape;917;p19"/>
          <p:cNvCxnSpPr/>
          <p:nvPr/>
        </p:nvCxnSpPr>
        <p:spPr>
          <a:xfrm>
            <a:off x="73914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8" name="Google Shape;918;p19"/>
          <p:cNvCxnSpPr/>
          <p:nvPr/>
        </p:nvCxnSpPr>
        <p:spPr>
          <a:xfrm>
            <a:off x="78486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19" name="Google Shape;919;p19"/>
          <p:cNvCxnSpPr/>
          <p:nvPr/>
        </p:nvCxnSpPr>
        <p:spPr>
          <a:xfrm>
            <a:off x="8305800" y="5791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20" name="Google Shape;920;p19"/>
          <p:cNvCxnSpPr/>
          <p:nvPr/>
        </p:nvCxnSpPr>
        <p:spPr>
          <a:xfrm>
            <a:off x="8763000" y="5791200"/>
            <a:ext cx="0" cy="533400"/>
          </a:xfrm>
          <a:prstGeom prst="straightConnector1">
            <a:avLst/>
          </a:prstGeom>
          <a:noFill/>
          <a:ln cap="flat" cmpd="sng" w="9525">
            <a:solidFill>
              <a:schemeClr val="dk1"/>
            </a:solidFill>
            <a:prstDash val="solid"/>
            <a:miter lim="800000"/>
            <a:headEnd len="med" w="med" type="none"/>
            <a:tailEnd len="med" w="med" type="none"/>
          </a:ln>
        </p:spPr>
      </p:cxnSp>
      <p:sp>
        <p:nvSpPr>
          <p:cNvPr id="921" name="Google Shape;921;p19"/>
          <p:cNvSpPr txBox="1"/>
          <p:nvPr/>
        </p:nvSpPr>
        <p:spPr>
          <a:xfrm>
            <a:off x="3352800" y="5715000"/>
            <a:ext cx="7620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75  80</a:t>
            </a:r>
            <a:endParaRPr/>
          </a:p>
        </p:txBody>
      </p:sp>
      <p:cxnSp>
        <p:nvCxnSpPr>
          <p:cNvPr id="922" name="Google Shape;922;p19"/>
          <p:cNvCxnSpPr/>
          <p:nvPr/>
        </p:nvCxnSpPr>
        <p:spPr>
          <a:xfrm>
            <a:off x="3733800" y="5715000"/>
            <a:ext cx="0" cy="457200"/>
          </a:xfrm>
          <a:prstGeom prst="straightConnector1">
            <a:avLst/>
          </a:prstGeom>
          <a:noFill/>
          <a:ln cap="flat" cmpd="sng" w="9525">
            <a:solidFill>
              <a:schemeClr val="dk1"/>
            </a:solidFill>
            <a:prstDash val="solid"/>
            <a:miter lim="800000"/>
            <a:headEnd len="med" w="med" type="none"/>
            <a:tailEnd len="med" w="med" type="none"/>
          </a:ln>
        </p:spPr>
      </p:cxnSp>
      <p:sp>
        <p:nvSpPr>
          <p:cNvPr id="923" name="Google Shape;923;p19"/>
          <p:cNvSpPr txBox="1"/>
          <p:nvPr/>
        </p:nvSpPr>
        <p:spPr>
          <a:xfrm>
            <a:off x="4343400" y="5715000"/>
            <a:ext cx="12192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85  90  </a:t>
            </a:r>
            <a:r>
              <a:rPr b="0" i="0" lang="en-US" sz="2000" u="none">
                <a:solidFill>
                  <a:srgbClr val="FF0000"/>
                </a:solidFill>
                <a:latin typeface="Arial"/>
                <a:ea typeface="Arial"/>
                <a:cs typeface="Arial"/>
                <a:sym typeface="Arial"/>
              </a:rPr>
              <a:t>95</a:t>
            </a:r>
            <a:endParaRPr/>
          </a:p>
        </p:txBody>
      </p:sp>
      <p:cxnSp>
        <p:nvCxnSpPr>
          <p:cNvPr id="924" name="Google Shape;924;p19"/>
          <p:cNvCxnSpPr/>
          <p:nvPr/>
        </p:nvCxnSpPr>
        <p:spPr>
          <a:xfrm>
            <a:off x="4724400" y="57150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25" name="Google Shape;925;p19"/>
          <p:cNvCxnSpPr/>
          <p:nvPr/>
        </p:nvCxnSpPr>
        <p:spPr>
          <a:xfrm>
            <a:off x="5181600" y="57150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26" name="Google Shape;926;p19"/>
          <p:cNvCxnSpPr/>
          <p:nvPr/>
        </p:nvCxnSpPr>
        <p:spPr>
          <a:xfrm rot="10800000">
            <a:off x="4267200" y="5181600"/>
            <a:ext cx="2209800" cy="0"/>
          </a:xfrm>
          <a:prstGeom prst="straightConnector1">
            <a:avLst/>
          </a:prstGeom>
          <a:noFill/>
          <a:ln cap="flat" cmpd="sng" w="9525">
            <a:solidFill>
              <a:schemeClr val="dk1"/>
            </a:solidFill>
            <a:prstDash val="solid"/>
            <a:miter lim="800000"/>
            <a:headEnd len="med" w="med" type="none"/>
            <a:tailEnd len="med" w="med" type="none"/>
          </a:ln>
        </p:spPr>
      </p:cxnSp>
      <p:cxnSp>
        <p:nvCxnSpPr>
          <p:cNvPr id="927" name="Google Shape;927;p19"/>
          <p:cNvCxnSpPr/>
          <p:nvPr/>
        </p:nvCxnSpPr>
        <p:spPr>
          <a:xfrm flipH="1">
            <a:off x="3733800" y="5181600"/>
            <a:ext cx="533400" cy="533400"/>
          </a:xfrm>
          <a:prstGeom prst="straightConnector1">
            <a:avLst/>
          </a:prstGeom>
          <a:noFill/>
          <a:ln cap="flat" cmpd="sng" w="9525">
            <a:solidFill>
              <a:schemeClr val="dk1"/>
            </a:solidFill>
            <a:prstDash val="solid"/>
            <a:miter lim="800000"/>
            <a:headEnd len="med" w="med" type="none"/>
            <a:tailEnd len="med" w="med" type="triangle"/>
          </a:ln>
        </p:spPr>
      </p:cxnSp>
      <p:cxnSp>
        <p:nvCxnSpPr>
          <p:cNvPr id="928" name="Google Shape;928;p19"/>
          <p:cNvCxnSpPr/>
          <p:nvPr/>
        </p:nvCxnSpPr>
        <p:spPr>
          <a:xfrm>
            <a:off x="4267200" y="5181600"/>
            <a:ext cx="6858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929" name="Google Shape;929;p19"/>
          <p:cNvSpPr/>
          <p:nvPr/>
        </p:nvSpPr>
        <p:spPr>
          <a:xfrm>
            <a:off x="304800" y="5181600"/>
            <a:ext cx="2209800" cy="1143000"/>
          </a:xfrm>
          <a:prstGeom prst="wedgeEllipseCallout">
            <a:avLst>
              <a:gd fmla="val 35876" name="adj1"/>
              <a:gd fmla="val 399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Leaf node full, split the leaf.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YouTube Links</a:t>
            </a:r>
            <a:endParaRPr/>
          </a:p>
        </p:txBody>
      </p:sp>
      <p:sp>
        <p:nvSpPr>
          <p:cNvPr id="122" name="Google Shape;122;p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B Trees and B+ Trees. How they are useful in Databases - Abdul Bari </a:t>
            </a:r>
            <a:endParaRPr/>
          </a:p>
          <a:p>
            <a:pPr indent="-171450" lvl="0" marL="171450" marR="0" rtl="0" algn="ctr">
              <a:lnSpc>
                <a:spcPct val="90000"/>
              </a:lnSpc>
              <a:spcBef>
                <a:spcPts val="700"/>
              </a:spcBef>
              <a:spcAft>
                <a:spcPts val="0"/>
              </a:spcAft>
              <a:buClr>
                <a:schemeClr val="dk1"/>
              </a:buClr>
              <a:buSzPts val="2100"/>
              <a:buFont typeface="Arial"/>
              <a:buNone/>
            </a:pPr>
            <a:r>
              <a:rPr b="0" i="0" lang="en-US" sz="21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https://www.youtube.com/watch?v=aZjYr87r1b8</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B+ Tree Intro and Insertion - Jenny’s Lecture</a:t>
            </a:r>
            <a:endParaRPr b="0" i="0" sz="2100" u="none" cap="none" strike="noStrike">
              <a:solidFill>
                <a:schemeClr val="dk1"/>
              </a:solidFill>
              <a:latin typeface="Calibri"/>
              <a:ea typeface="Calibri"/>
              <a:cs typeface="Calibri"/>
              <a:sym typeface="Calibri"/>
            </a:endParaRPr>
          </a:p>
          <a:p>
            <a:pPr indent="-171450" lvl="0" marL="171450" marR="0" rtl="0" algn="ctr">
              <a:lnSpc>
                <a:spcPct val="90000"/>
              </a:lnSpc>
              <a:spcBef>
                <a:spcPts val="700"/>
              </a:spcBef>
              <a:spcAft>
                <a:spcPts val="0"/>
              </a:spcAft>
              <a:buClr>
                <a:schemeClr val="dk1"/>
              </a:buClr>
              <a:buSzPts val="2100"/>
              <a:buFont typeface="Arial"/>
              <a:buNone/>
            </a:pPr>
            <a:r>
              <a:rPr b="0" i="0" lang="en-US" sz="21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https://youtu.be/DqcZLulVJ0M</a:t>
            </a:r>
            <a:endParaRPr b="0" i="0" sz="21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B+ Tree Deletion – Jenny’s Lecture</a:t>
            </a:r>
            <a:endParaRPr b="0" i="0" sz="2100" u="none" cap="none" strike="noStrike">
              <a:solidFill>
                <a:schemeClr val="dk1"/>
              </a:solidFill>
              <a:latin typeface="Calibri"/>
              <a:ea typeface="Calibri"/>
              <a:cs typeface="Calibri"/>
              <a:sym typeface="Calibri"/>
            </a:endParaRPr>
          </a:p>
          <a:p>
            <a:pPr indent="-171450" lvl="0" marL="171450" marR="0" rtl="0" algn="ctr">
              <a:lnSpc>
                <a:spcPct val="90000"/>
              </a:lnSpc>
              <a:spcBef>
                <a:spcPts val="700"/>
              </a:spcBef>
              <a:spcAft>
                <a:spcPts val="0"/>
              </a:spcAft>
              <a:buClr>
                <a:schemeClr val="dk1"/>
              </a:buClr>
              <a:buSzPts val="2100"/>
              <a:buFont typeface="Arial"/>
              <a:buNone/>
            </a:pPr>
            <a:r>
              <a:rPr b="0" i="0" lang="en-US" sz="21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https://youtu.be/pGOdeCpuwpI</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123" name="Google Shape;123;p2"/>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Arial"/>
              <a:buNone/>
            </a:pPr>
            <a:fld id="{00000000-1234-1234-1234-123412341234}" type="slidenum">
              <a:rPr b="0" i="0" lang="en-US" sz="900" u="none" cap="none" strike="noStrike">
                <a:solidFill>
                  <a:srgbClr val="898989"/>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Insertion</a:t>
            </a:r>
            <a:endParaRPr/>
          </a:p>
        </p:txBody>
      </p:sp>
      <p:sp>
        <p:nvSpPr>
          <p:cNvPr id="936" name="Google Shape;936;p2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Result: again put the middle key 60 to the index page and rearrange the tree.</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pic>
        <p:nvPicPr>
          <p:cNvPr descr="btree6" id="937" name="Google Shape;937;p20"/>
          <p:cNvPicPr preferRelativeResize="0"/>
          <p:nvPr/>
        </p:nvPicPr>
        <p:blipFill rotWithShape="1">
          <a:blip r:embed="rId3">
            <a:alphaModFix/>
          </a:blip>
          <a:srcRect b="0" l="0" r="0" t="0"/>
          <a:stretch/>
        </p:blipFill>
        <p:spPr>
          <a:xfrm>
            <a:off x="609600" y="2806700"/>
            <a:ext cx="7912100" cy="4051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944" name="Google Shape;944;p2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Same as insertion, the tree has to be rebuilt if the deletion result violate the rule of B+ tree.</a:t>
            </a:r>
            <a:endParaRPr/>
          </a:p>
          <a:p>
            <a:pPr indent="-171450" lvl="0" marL="17145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Example #1: delete 70 from the tree</a:t>
            </a:r>
            <a:endParaRPr/>
          </a:p>
        </p:txBody>
      </p:sp>
      <p:pic>
        <p:nvPicPr>
          <p:cNvPr descr="btree6" id="945" name="Google Shape;945;p21"/>
          <p:cNvPicPr preferRelativeResize="0"/>
          <p:nvPr/>
        </p:nvPicPr>
        <p:blipFill rotWithShape="1">
          <a:blip r:embed="rId3">
            <a:alphaModFix/>
          </a:blip>
          <a:srcRect b="0" l="0" r="0" t="0"/>
          <a:stretch/>
        </p:blipFill>
        <p:spPr>
          <a:xfrm>
            <a:off x="914400" y="2806700"/>
            <a:ext cx="7912100" cy="4051300"/>
          </a:xfrm>
          <a:prstGeom prst="rect">
            <a:avLst/>
          </a:prstGeom>
          <a:noFill/>
          <a:ln>
            <a:noFill/>
          </a:ln>
        </p:spPr>
      </p:pic>
      <p:sp>
        <p:nvSpPr>
          <p:cNvPr id="946" name="Google Shape;946;p21"/>
          <p:cNvSpPr txBox="1"/>
          <p:nvPr/>
        </p:nvSpPr>
        <p:spPr>
          <a:xfrm>
            <a:off x="2667000" y="6019800"/>
            <a:ext cx="23622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60     65                  </a:t>
            </a:r>
            <a:endParaRPr/>
          </a:p>
        </p:txBody>
      </p:sp>
      <p:cxnSp>
        <p:nvCxnSpPr>
          <p:cNvPr id="947" name="Google Shape;947;p21"/>
          <p:cNvCxnSpPr/>
          <p:nvPr/>
        </p:nvCxnSpPr>
        <p:spPr>
          <a:xfrm>
            <a:off x="3886200" y="6019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48" name="Google Shape;948;p21"/>
          <p:cNvCxnSpPr/>
          <p:nvPr/>
        </p:nvCxnSpPr>
        <p:spPr>
          <a:xfrm>
            <a:off x="3276600" y="6019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49" name="Google Shape;949;p21"/>
          <p:cNvCxnSpPr/>
          <p:nvPr/>
        </p:nvCxnSpPr>
        <p:spPr>
          <a:xfrm>
            <a:off x="4495800" y="60198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50" name="Google Shape;950;p21"/>
          <p:cNvCxnSpPr/>
          <p:nvPr/>
        </p:nvCxnSpPr>
        <p:spPr>
          <a:xfrm>
            <a:off x="6324600" y="5181600"/>
            <a:ext cx="3810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951" name="Google Shape;951;p21"/>
          <p:cNvCxnSpPr/>
          <p:nvPr/>
        </p:nvCxnSpPr>
        <p:spPr>
          <a:xfrm flipH="1">
            <a:off x="6324600" y="5257800"/>
            <a:ext cx="381000" cy="304800"/>
          </a:xfrm>
          <a:prstGeom prst="straightConnector1">
            <a:avLst/>
          </a:prstGeom>
          <a:noFill/>
          <a:ln cap="flat" cmpd="sng" w="9525">
            <a:solidFill>
              <a:schemeClr val="dk1"/>
            </a:solidFill>
            <a:prstDash val="solid"/>
            <a:miter lim="800000"/>
            <a:headEnd len="med" w="med" type="none"/>
            <a:tailEnd len="med" w="med" type="none"/>
          </a:ln>
        </p:spPr>
      </p:cxnSp>
      <p:sp>
        <p:nvSpPr>
          <p:cNvPr id="952" name="Google Shape;952;p21"/>
          <p:cNvSpPr/>
          <p:nvPr/>
        </p:nvSpPr>
        <p:spPr>
          <a:xfrm>
            <a:off x="152400" y="5638800"/>
            <a:ext cx="1981200" cy="762000"/>
          </a:xfrm>
          <a:prstGeom prst="wedgeEllipseCallout">
            <a:avLst>
              <a:gd fmla="val 26602" name="adj1"/>
              <a:gd fmla="val 2133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OK. Node &gt;=50% full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959" name="Google Shape;959;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1" marL="514350" rtl="0" algn="l">
              <a:lnSpc>
                <a:spcPct val="9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Result: </a:t>
            </a:r>
            <a:endParaRPr/>
          </a:p>
          <a:p>
            <a:pPr indent="-57150" lvl="0" marL="171450" rtl="0" algn="l">
              <a:lnSpc>
                <a:spcPct val="90000"/>
              </a:lnSpc>
              <a:spcBef>
                <a:spcPts val="750"/>
              </a:spcBef>
              <a:spcAft>
                <a:spcPts val="0"/>
              </a:spcAft>
              <a:buClr>
                <a:schemeClr val="dk1"/>
              </a:buClr>
              <a:buSzPts val="1800"/>
              <a:buNone/>
            </a:pPr>
            <a:r>
              <a:t/>
            </a:r>
            <a:endParaRPr b="0" i="0" sz="1800" u="none">
              <a:solidFill>
                <a:schemeClr val="dk1"/>
              </a:solidFill>
              <a:latin typeface="Calibri"/>
              <a:ea typeface="Calibri"/>
              <a:cs typeface="Calibri"/>
              <a:sym typeface="Calibri"/>
            </a:endParaRPr>
          </a:p>
        </p:txBody>
      </p:sp>
      <p:pic>
        <p:nvPicPr>
          <p:cNvPr descr="btree8" id="960" name="Google Shape;960;p22"/>
          <p:cNvPicPr preferRelativeResize="0"/>
          <p:nvPr/>
        </p:nvPicPr>
        <p:blipFill rotWithShape="1">
          <a:blip r:embed="rId3">
            <a:alphaModFix/>
          </a:blip>
          <a:srcRect b="0" l="0" r="0" t="0"/>
          <a:stretch/>
        </p:blipFill>
        <p:spPr>
          <a:xfrm>
            <a:off x="990600" y="2286000"/>
            <a:ext cx="7874000" cy="419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2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967" name="Google Shape;967;p2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Example #2: delete 25 from below tree, but 25 appears in the index page.</a:t>
            </a:r>
            <a:endParaRPr/>
          </a:p>
        </p:txBody>
      </p:sp>
      <p:pic>
        <p:nvPicPr>
          <p:cNvPr descr="btree8" id="968" name="Google Shape;968;p23"/>
          <p:cNvPicPr preferRelativeResize="0"/>
          <p:nvPr/>
        </p:nvPicPr>
        <p:blipFill rotWithShape="1">
          <a:blip r:embed="rId3">
            <a:alphaModFix/>
          </a:blip>
          <a:srcRect b="0" l="0" r="0" t="0"/>
          <a:stretch/>
        </p:blipFill>
        <p:spPr>
          <a:xfrm>
            <a:off x="1143000" y="2667000"/>
            <a:ext cx="7874000" cy="4191000"/>
          </a:xfrm>
          <a:prstGeom prst="rect">
            <a:avLst/>
          </a:prstGeom>
          <a:noFill/>
          <a:ln>
            <a:noFill/>
          </a:ln>
        </p:spPr>
      </p:pic>
      <p:sp>
        <p:nvSpPr>
          <p:cNvPr id="969" name="Google Shape;969;p23"/>
          <p:cNvSpPr txBox="1"/>
          <p:nvPr/>
        </p:nvSpPr>
        <p:spPr>
          <a:xfrm>
            <a:off x="2209800" y="5715000"/>
            <a:ext cx="18288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28   30               </a:t>
            </a:r>
            <a:endParaRPr/>
          </a:p>
        </p:txBody>
      </p:sp>
      <p:cxnSp>
        <p:nvCxnSpPr>
          <p:cNvPr id="970" name="Google Shape;970;p23"/>
          <p:cNvCxnSpPr/>
          <p:nvPr/>
        </p:nvCxnSpPr>
        <p:spPr>
          <a:xfrm>
            <a:off x="3124200" y="57150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71" name="Google Shape;971;p23"/>
          <p:cNvCxnSpPr/>
          <p:nvPr/>
        </p:nvCxnSpPr>
        <p:spPr>
          <a:xfrm>
            <a:off x="2667000" y="57150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72" name="Google Shape;972;p23"/>
          <p:cNvCxnSpPr/>
          <p:nvPr/>
        </p:nvCxnSpPr>
        <p:spPr>
          <a:xfrm>
            <a:off x="3581400" y="5715000"/>
            <a:ext cx="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73" name="Google Shape;973;p23"/>
          <p:cNvCxnSpPr/>
          <p:nvPr/>
        </p:nvCxnSpPr>
        <p:spPr>
          <a:xfrm>
            <a:off x="2743200" y="5029200"/>
            <a:ext cx="3810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974" name="Google Shape;974;p23"/>
          <p:cNvCxnSpPr/>
          <p:nvPr/>
        </p:nvCxnSpPr>
        <p:spPr>
          <a:xfrm flipH="1">
            <a:off x="2743200" y="5105400"/>
            <a:ext cx="304800" cy="304800"/>
          </a:xfrm>
          <a:prstGeom prst="straightConnector1">
            <a:avLst/>
          </a:prstGeom>
          <a:noFill/>
          <a:ln cap="flat" cmpd="sng" w="9525">
            <a:solidFill>
              <a:schemeClr val="dk1"/>
            </a:solidFill>
            <a:prstDash val="solid"/>
            <a:miter lim="800000"/>
            <a:headEnd len="med" w="med" type="none"/>
            <a:tailEnd len="med" w="med" type="none"/>
          </a:ln>
        </p:spPr>
      </p:cxnSp>
      <p:sp>
        <p:nvSpPr>
          <p:cNvPr id="975" name="Google Shape;975;p23"/>
          <p:cNvSpPr/>
          <p:nvPr/>
        </p:nvSpPr>
        <p:spPr>
          <a:xfrm>
            <a:off x="609600" y="2590800"/>
            <a:ext cx="1905000" cy="609600"/>
          </a:xfrm>
          <a:prstGeom prst="wedgeEllipseCallout">
            <a:avLst>
              <a:gd fmla="val 18468" name="adj1"/>
              <a:gd fmla="val 40106"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But…</a:t>
            </a:r>
            <a:endParaRPr/>
          </a:p>
        </p:txBody>
      </p:sp>
      <p:sp>
        <p:nvSpPr>
          <p:cNvPr id="976" name="Google Shape;976;p23"/>
          <p:cNvSpPr/>
          <p:nvPr/>
        </p:nvSpPr>
        <p:spPr>
          <a:xfrm>
            <a:off x="228600" y="6019800"/>
            <a:ext cx="1752600" cy="685800"/>
          </a:xfrm>
          <a:prstGeom prst="wedgeEllipseCallout">
            <a:avLst>
              <a:gd fmla="val 23576" name="adj1"/>
              <a:gd fmla="val 250"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This is OK.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2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982" name="Google Shape;982;p2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Result: replace 28 in the index page.</a:t>
            </a:r>
            <a:endParaRPr/>
          </a:p>
          <a:p>
            <a:pPr indent="-38100" lvl="0" marL="171450" rtl="0" algn="l">
              <a:lnSpc>
                <a:spcPct val="90000"/>
              </a:lnSpc>
              <a:spcBef>
                <a:spcPts val="750"/>
              </a:spcBef>
              <a:spcAft>
                <a:spcPts val="0"/>
              </a:spcAft>
              <a:buClr>
                <a:schemeClr val="dk1"/>
              </a:buClr>
              <a:buSzPts val="2100"/>
              <a:buNone/>
            </a:pPr>
            <a:r>
              <a:t/>
            </a:r>
            <a:endParaRPr b="0" i="0" sz="2100" u="none">
              <a:solidFill>
                <a:schemeClr val="dk1"/>
              </a:solidFill>
              <a:latin typeface="Calibri"/>
              <a:ea typeface="Calibri"/>
              <a:cs typeface="Calibri"/>
              <a:sym typeface="Calibri"/>
            </a:endParaRPr>
          </a:p>
        </p:txBody>
      </p:sp>
      <p:pic>
        <p:nvPicPr>
          <p:cNvPr descr="btree9" id="983" name="Google Shape;983;p24"/>
          <p:cNvPicPr preferRelativeResize="0"/>
          <p:nvPr/>
        </p:nvPicPr>
        <p:blipFill rotWithShape="1">
          <a:blip r:embed="rId3">
            <a:alphaModFix/>
          </a:blip>
          <a:srcRect b="0" l="0" r="0" t="0"/>
          <a:stretch/>
        </p:blipFill>
        <p:spPr>
          <a:xfrm>
            <a:off x="685800" y="2209800"/>
            <a:ext cx="7962900" cy="4229100"/>
          </a:xfrm>
          <a:prstGeom prst="rect">
            <a:avLst/>
          </a:prstGeom>
          <a:noFill/>
          <a:ln>
            <a:noFill/>
          </a:ln>
        </p:spPr>
      </p:pic>
      <p:sp>
        <p:nvSpPr>
          <p:cNvPr id="984" name="Google Shape;984;p24"/>
          <p:cNvSpPr/>
          <p:nvPr/>
        </p:nvSpPr>
        <p:spPr>
          <a:xfrm>
            <a:off x="609600" y="2438400"/>
            <a:ext cx="1524000" cy="609600"/>
          </a:xfrm>
          <a:prstGeom prst="wedgeEllipseCallout">
            <a:avLst>
              <a:gd fmla="val 16448" name="adj1"/>
              <a:gd fmla="val 34763"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Add 28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991" name="Google Shape;991;p2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Example #3: delete 60 from the below tree</a:t>
            </a:r>
            <a:endParaRPr/>
          </a:p>
        </p:txBody>
      </p:sp>
      <p:pic>
        <p:nvPicPr>
          <p:cNvPr descr="btree9" id="992" name="Google Shape;992;p25"/>
          <p:cNvPicPr preferRelativeResize="0"/>
          <p:nvPr/>
        </p:nvPicPr>
        <p:blipFill rotWithShape="1">
          <a:blip r:embed="rId3">
            <a:alphaModFix/>
          </a:blip>
          <a:srcRect b="0" l="0" r="0" t="0"/>
          <a:stretch/>
        </p:blipFill>
        <p:spPr>
          <a:xfrm>
            <a:off x="685800" y="2133600"/>
            <a:ext cx="7962900" cy="4229100"/>
          </a:xfrm>
          <a:prstGeom prst="rect">
            <a:avLst/>
          </a:prstGeom>
          <a:noFill/>
          <a:ln>
            <a:noFill/>
          </a:ln>
        </p:spPr>
      </p:pic>
      <p:sp>
        <p:nvSpPr>
          <p:cNvPr id="993" name="Google Shape;993;p25"/>
          <p:cNvSpPr txBox="1"/>
          <p:nvPr/>
        </p:nvSpPr>
        <p:spPr>
          <a:xfrm>
            <a:off x="1143000" y="5486400"/>
            <a:ext cx="22098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65                           </a:t>
            </a:r>
            <a:endParaRPr/>
          </a:p>
        </p:txBody>
      </p:sp>
      <p:cxnSp>
        <p:nvCxnSpPr>
          <p:cNvPr id="994" name="Google Shape;994;p25"/>
          <p:cNvCxnSpPr/>
          <p:nvPr/>
        </p:nvCxnSpPr>
        <p:spPr>
          <a:xfrm>
            <a:off x="2286000" y="54864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95" name="Google Shape;995;p25"/>
          <p:cNvCxnSpPr/>
          <p:nvPr/>
        </p:nvCxnSpPr>
        <p:spPr>
          <a:xfrm>
            <a:off x="1676400" y="54864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96" name="Google Shape;996;p25"/>
          <p:cNvCxnSpPr/>
          <p:nvPr/>
        </p:nvCxnSpPr>
        <p:spPr>
          <a:xfrm>
            <a:off x="2819400" y="5486400"/>
            <a:ext cx="0" cy="533400"/>
          </a:xfrm>
          <a:prstGeom prst="straightConnector1">
            <a:avLst/>
          </a:prstGeom>
          <a:noFill/>
          <a:ln cap="flat" cmpd="sng" w="9525">
            <a:solidFill>
              <a:schemeClr val="dk1"/>
            </a:solidFill>
            <a:prstDash val="solid"/>
            <a:miter lim="800000"/>
            <a:headEnd len="med" w="med" type="none"/>
            <a:tailEnd len="med" w="med" type="none"/>
          </a:ln>
        </p:spPr>
      </p:cxnSp>
      <p:sp>
        <p:nvSpPr>
          <p:cNvPr id="997" name="Google Shape;997;p25"/>
          <p:cNvSpPr txBox="1"/>
          <p:nvPr/>
        </p:nvSpPr>
        <p:spPr>
          <a:xfrm>
            <a:off x="1143000" y="6172200"/>
            <a:ext cx="22098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50    55     65       </a:t>
            </a:r>
            <a:endParaRPr/>
          </a:p>
        </p:txBody>
      </p:sp>
      <p:cxnSp>
        <p:nvCxnSpPr>
          <p:cNvPr id="998" name="Google Shape;998;p25"/>
          <p:cNvCxnSpPr/>
          <p:nvPr/>
        </p:nvCxnSpPr>
        <p:spPr>
          <a:xfrm>
            <a:off x="2286000" y="6172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999" name="Google Shape;999;p25"/>
          <p:cNvCxnSpPr/>
          <p:nvPr/>
        </p:nvCxnSpPr>
        <p:spPr>
          <a:xfrm>
            <a:off x="1752600" y="6172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1000" name="Google Shape;1000;p25"/>
          <p:cNvCxnSpPr/>
          <p:nvPr/>
        </p:nvCxnSpPr>
        <p:spPr>
          <a:xfrm>
            <a:off x="2819400" y="6172200"/>
            <a:ext cx="0" cy="533400"/>
          </a:xfrm>
          <a:prstGeom prst="straightConnector1">
            <a:avLst/>
          </a:prstGeom>
          <a:noFill/>
          <a:ln cap="flat" cmpd="sng" w="9525">
            <a:solidFill>
              <a:schemeClr val="dk1"/>
            </a:solidFill>
            <a:prstDash val="solid"/>
            <a:miter lim="800000"/>
            <a:headEnd len="med" w="med" type="none"/>
            <a:tailEnd len="med" w="med" type="none"/>
          </a:ln>
        </p:spPr>
      </p:cxnSp>
      <p:cxnSp>
        <p:nvCxnSpPr>
          <p:cNvPr id="1001" name="Google Shape;1001;p25"/>
          <p:cNvCxnSpPr/>
          <p:nvPr/>
        </p:nvCxnSpPr>
        <p:spPr>
          <a:xfrm>
            <a:off x="5410200" y="4724400"/>
            <a:ext cx="2286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002" name="Google Shape;1002;p25"/>
          <p:cNvCxnSpPr/>
          <p:nvPr/>
        </p:nvCxnSpPr>
        <p:spPr>
          <a:xfrm flipH="1">
            <a:off x="5334000" y="4724400"/>
            <a:ext cx="304800" cy="304800"/>
          </a:xfrm>
          <a:prstGeom prst="straightConnector1">
            <a:avLst/>
          </a:prstGeom>
          <a:noFill/>
          <a:ln cap="flat" cmpd="sng" w="9525">
            <a:solidFill>
              <a:schemeClr val="dk1"/>
            </a:solidFill>
            <a:prstDash val="solid"/>
            <a:miter lim="800000"/>
            <a:headEnd len="med" w="med" type="none"/>
            <a:tailEnd len="med" w="med" type="none"/>
          </a:ln>
        </p:spPr>
      </p:cxnSp>
      <p:sp>
        <p:nvSpPr>
          <p:cNvPr id="1003" name="Google Shape;1003;p25"/>
          <p:cNvSpPr/>
          <p:nvPr/>
        </p:nvSpPr>
        <p:spPr>
          <a:xfrm>
            <a:off x="3554412" y="5791200"/>
            <a:ext cx="1752600" cy="914400"/>
          </a:xfrm>
          <a:prstGeom prst="wedgeEllipseCallout">
            <a:avLst>
              <a:gd fmla="val -2622" name="adj1"/>
              <a:gd fmla="val -2138"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Less than 50% full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2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sp>
        <p:nvSpPr>
          <p:cNvPr id="1009" name="Google Shape;1009;p2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Result: delete 60 from the index page and combine the rest of index pages.</a:t>
            </a:r>
            <a:endParaRPr/>
          </a:p>
        </p:txBody>
      </p:sp>
      <p:pic>
        <p:nvPicPr>
          <p:cNvPr descr="btree10" id="1010" name="Google Shape;1010;p26"/>
          <p:cNvPicPr preferRelativeResize="0"/>
          <p:nvPr/>
        </p:nvPicPr>
        <p:blipFill rotWithShape="1">
          <a:blip r:embed="rId3">
            <a:alphaModFix/>
          </a:blip>
          <a:srcRect b="0" l="0" r="0" t="0"/>
          <a:stretch/>
        </p:blipFill>
        <p:spPr>
          <a:xfrm>
            <a:off x="609600" y="2971800"/>
            <a:ext cx="7988300" cy="2806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27"/>
          <p:cNvSpPr txBox="1"/>
          <p:nvPr>
            <p:ph type="title"/>
          </p:nvPr>
        </p:nvSpPr>
        <p:spPr>
          <a:xfrm>
            <a:off x="914400" y="277812"/>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Deletion</a:t>
            </a:r>
            <a:endParaRPr/>
          </a:p>
        </p:txBody>
      </p:sp>
      <p:graphicFrame>
        <p:nvGraphicFramePr>
          <p:cNvPr id="1016" name="Google Shape;1016;p27"/>
          <p:cNvGraphicFramePr/>
          <p:nvPr/>
        </p:nvGraphicFramePr>
        <p:xfrm>
          <a:off x="647700" y="1600200"/>
          <a:ext cx="3000000" cy="3000000"/>
        </p:xfrm>
        <a:graphic>
          <a:graphicData uri="http://schemas.openxmlformats.org/drawingml/2006/table">
            <a:tbl>
              <a:tblPr>
                <a:noFill/>
                <a:tableStyleId>{9FB545AF-59F9-4A92-B80F-0C43CCAD3DEC}</a:tableStyleId>
              </a:tblPr>
              <a:tblGrid>
                <a:gridCol w="2133600"/>
                <a:gridCol w="2133600"/>
                <a:gridCol w="4038600"/>
              </a:tblGrid>
              <a:tr h="5175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Data Page Below Fill Factor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Index Page Below Fill Factor </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Action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6150">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Delete the record from the leaf page. Arrange keys in ascending order to fill void. If the key of the deleted record appears in the index page, use the next key to replace it.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NO </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Combine the leaf page and its sibling. Adjust the index page to reflect the change.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882775">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YES </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533400" lvl="0" marL="533400" marR="0" rtl="0" algn="l">
                        <a:lnSpc>
                          <a:spcPct val="100000"/>
                        </a:lnSpc>
                        <a:spcBef>
                          <a:spcPts val="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Combine the leaf page and its sibling.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Adjust the index page to reflect the change. </a:t>
                      </a:r>
                      <a:endParaRPr/>
                    </a:p>
                    <a:p>
                      <a:pPr indent="-533400" lvl="0" marL="533400" marR="0" rtl="0" algn="l">
                        <a:lnSpc>
                          <a:spcPct val="100000"/>
                        </a:lnSpc>
                        <a:spcBef>
                          <a:spcPts val="280"/>
                        </a:spcBef>
                        <a:spcAft>
                          <a:spcPts val="0"/>
                        </a:spcAft>
                        <a:buClr>
                          <a:schemeClr val="folHlink"/>
                        </a:buClr>
                        <a:buSzPts val="1260"/>
                        <a:buFont typeface="Arial"/>
                        <a:buAutoNum type="arabicPeriod"/>
                      </a:pPr>
                      <a:r>
                        <a:rPr b="0" i="0" lang="en-US" sz="1400" u="none" cap="none" strike="noStrike">
                          <a:solidFill>
                            <a:schemeClr val="dk1"/>
                          </a:solidFill>
                          <a:latin typeface="Arial"/>
                          <a:ea typeface="Arial"/>
                          <a:cs typeface="Arial"/>
                          <a:sym typeface="Arial"/>
                        </a:rPr>
                        <a:t>Combine the index page with its sibling.</a:t>
                      </a:r>
                      <a:br>
                        <a:rPr b="0" i="0" lang="en-US" sz="1400" u="none" cap="none" strike="noStrike">
                          <a:solidFill>
                            <a:schemeClr val="dk1"/>
                          </a:solidFill>
                          <a:latin typeface="Arial"/>
                          <a:ea typeface="Arial"/>
                          <a:cs typeface="Arial"/>
                          <a:sym typeface="Arial"/>
                        </a:rPr>
                      </a:b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Continue combining index pages until you reach a page with the correct fill factor or you reach the root page.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2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Conclusion</a:t>
            </a:r>
            <a:endParaRPr/>
          </a:p>
        </p:txBody>
      </p:sp>
      <p:sp>
        <p:nvSpPr>
          <p:cNvPr id="1022" name="Google Shape;1022;p2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03200" lvl="0" marL="17145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a B+ Tree:</a:t>
            </a:r>
            <a:endParaRPr/>
          </a:p>
          <a:p>
            <a:pPr indent="-184150" lvl="1" marL="514350" rtl="0" algn="l">
              <a:lnSpc>
                <a:spcPct val="90000"/>
              </a:lnSpc>
              <a:spcBef>
                <a:spcPts val="300"/>
              </a:spcBef>
              <a:spcAft>
                <a:spcPts val="0"/>
              </a:spcAft>
              <a:buClr>
                <a:schemeClr val="dk1"/>
              </a:buClr>
              <a:buSzPts val="2900"/>
              <a:buFont typeface="Arial"/>
              <a:buChar char="•"/>
            </a:pPr>
            <a:r>
              <a:rPr b="0" i="0" lang="en-US" sz="2900" u="none">
                <a:solidFill>
                  <a:schemeClr val="dk1"/>
                </a:solidFill>
                <a:latin typeface="Calibri"/>
                <a:ea typeface="Calibri"/>
                <a:cs typeface="Calibri"/>
                <a:sym typeface="Calibri"/>
              </a:rPr>
              <a:t>It is “easy” to maintain its balance</a:t>
            </a:r>
            <a:endParaRPr/>
          </a:p>
          <a:p>
            <a:pPr indent="-171450" lvl="2" marL="857250" rtl="0" algn="l">
              <a:lnSpc>
                <a:spcPct val="90000"/>
              </a:lnSpc>
              <a:spcBef>
                <a:spcPts val="3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Insert/Deletion complexity O(logM/2)</a:t>
            </a:r>
            <a:endParaRPr/>
          </a:p>
          <a:p>
            <a:pPr indent="-184150" lvl="1" marL="514350" rtl="0" algn="l">
              <a:lnSpc>
                <a:spcPct val="90000"/>
              </a:lnSpc>
              <a:spcBef>
                <a:spcPts val="300"/>
              </a:spcBef>
              <a:spcAft>
                <a:spcPts val="0"/>
              </a:spcAft>
              <a:buClr>
                <a:schemeClr val="dk1"/>
              </a:buClr>
              <a:buSzPts val="2900"/>
              <a:buFont typeface="Arial"/>
              <a:buChar char="•"/>
            </a:pPr>
            <a:r>
              <a:rPr b="0" i="0" lang="en-US" sz="2900" u="none">
                <a:solidFill>
                  <a:schemeClr val="dk1"/>
                </a:solidFill>
                <a:latin typeface="Calibri"/>
                <a:ea typeface="Calibri"/>
                <a:cs typeface="Calibri"/>
                <a:sym typeface="Calibri"/>
              </a:rPr>
              <a:t>The searching time is shorter than most of other types of trees because branching factor is high.</a:t>
            </a:r>
            <a:endParaRPr/>
          </a:p>
          <a:p>
            <a:pPr indent="0" lvl="0" marL="171450" rtl="0" algn="l">
              <a:lnSpc>
                <a:spcPct val="90000"/>
              </a:lnSpc>
              <a:spcBef>
                <a:spcPts val="750"/>
              </a:spcBef>
              <a:spcAft>
                <a:spcPts val="0"/>
              </a:spcAft>
              <a:buClr>
                <a:schemeClr val="dk1"/>
              </a:buClr>
              <a:buSzPts val="2900"/>
              <a:buNone/>
            </a:pPr>
            <a:r>
              <a:t/>
            </a:r>
            <a:endParaRPr b="0" i="0" sz="29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29"/>
          <p:cNvSpPr txBox="1"/>
          <p:nvPr>
            <p:ph type="title"/>
          </p:nvPr>
        </p:nvSpPr>
        <p:spPr>
          <a:xfrm>
            <a:off x="547687" y="1709737"/>
            <a:ext cx="7886700" cy="2852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2E75B6"/>
              </a:buClr>
              <a:buSzPts val="4500"/>
              <a:buFont typeface="Calibri"/>
              <a:buNone/>
            </a:pPr>
            <a:r>
              <a:rPr b="0" i="0" lang="en-US" sz="4500" u="none">
                <a:solidFill>
                  <a:srgbClr val="2E75B6"/>
                </a:solidFill>
                <a:latin typeface="Calibri"/>
                <a:ea typeface="Calibri"/>
                <a:cs typeface="Calibri"/>
                <a:sym typeface="Calibri"/>
              </a:rPr>
              <a:t>End.</a:t>
            </a:r>
            <a:endParaRPr/>
          </a:p>
        </p:txBody>
      </p:sp>
      <p:sp>
        <p:nvSpPr>
          <p:cNvPr id="1028" name="Google Shape;1028;p29"/>
          <p:cNvSpPr txBox="1"/>
          <p:nvPr>
            <p:ph idx="1" type="body"/>
          </p:nvPr>
        </p:nvSpPr>
        <p:spPr>
          <a:xfrm>
            <a:off x="623887" y="4589462"/>
            <a:ext cx="7886700" cy="15001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888888"/>
              </a:buClr>
              <a:buSzPts val="1800"/>
              <a:buNone/>
            </a:pPr>
            <a:r>
              <a:t/>
            </a:r>
            <a:endParaRPr sz="1800">
              <a:solidFill>
                <a:srgbClr val="888888"/>
              </a:solidFill>
            </a:endParaRPr>
          </a:p>
        </p:txBody>
      </p:sp>
      <p:sp>
        <p:nvSpPr>
          <p:cNvPr id="1029" name="Google Shape;1029;p29"/>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Arial"/>
              <a:buNone/>
            </a:pPr>
            <a:fld id="{00000000-1234-1234-1234-123412341234}" type="slidenum">
              <a:rPr b="0" i="0" lang="en-US" sz="900" u="none">
                <a:solidFill>
                  <a:srgbClr val="89898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idx="4294967295" type="title"/>
          </p:nvPr>
        </p:nvSpPr>
        <p:spPr>
          <a:xfrm>
            <a:off x="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2E75B6"/>
              </a:buClr>
              <a:buSzPts val="5700"/>
              <a:buFont typeface="Calibri"/>
              <a:buNone/>
            </a:pPr>
            <a:r>
              <a:rPr b="0" i="0" lang="en-US" sz="5700" u="none" cap="none" strike="noStrike">
                <a:solidFill>
                  <a:srgbClr val="2E75B6"/>
                </a:solidFill>
                <a:latin typeface="Calibri"/>
                <a:ea typeface="Calibri"/>
                <a:cs typeface="Calibri"/>
                <a:sym typeface="Calibri"/>
              </a:rPr>
              <a:t>	B+ Trees</a:t>
            </a:r>
            <a:endParaRPr/>
          </a:p>
        </p:txBody>
      </p:sp>
      <p:sp>
        <p:nvSpPr>
          <p:cNvPr id="129" name="Google Shape;129;p3"/>
          <p:cNvSpPr txBox="1"/>
          <p:nvPr>
            <p:ph idx="4294967295" type="body"/>
          </p:nvPr>
        </p:nvSpPr>
        <p:spPr>
          <a:xfrm>
            <a:off x="914400" y="1600200"/>
            <a:ext cx="8077200"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609600" lvl="0" marL="609600" marR="0" rtl="0" algn="l">
              <a:lnSpc>
                <a:spcPct val="90000"/>
              </a:lnSpc>
              <a:spcBef>
                <a:spcPts val="7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What are B+ Trees used for</a:t>
            </a:r>
            <a:endParaRPr/>
          </a:p>
          <a:p>
            <a:pPr indent="-609600" lvl="0" marL="609600" marR="0" rtl="0" algn="l">
              <a:lnSpc>
                <a:spcPct val="90000"/>
              </a:lnSpc>
              <a:spcBef>
                <a:spcPts val="7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What is a B+ Tree</a:t>
            </a:r>
            <a:endParaRPr/>
          </a:p>
          <a:p>
            <a:pPr indent="-609600" lvl="0" marL="609600" marR="0" rtl="0" algn="l">
              <a:lnSpc>
                <a:spcPct val="90000"/>
              </a:lnSpc>
              <a:spcBef>
                <a:spcPts val="7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Searching</a:t>
            </a:r>
            <a:endParaRPr/>
          </a:p>
          <a:p>
            <a:pPr indent="-609600" lvl="0" marL="609600" marR="0" rtl="0" algn="l">
              <a:lnSpc>
                <a:spcPct val="90000"/>
              </a:lnSpc>
              <a:spcBef>
                <a:spcPts val="7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Insertion</a:t>
            </a:r>
            <a:endParaRPr/>
          </a:p>
          <a:p>
            <a:pPr indent="-609600" lvl="0" marL="609600" marR="0" rtl="0" algn="l">
              <a:lnSpc>
                <a:spcPct val="90000"/>
              </a:lnSpc>
              <a:spcBef>
                <a:spcPts val="7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Deletion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What are B+ Trees Used For?</a:t>
            </a:r>
            <a:endParaRPr/>
          </a:p>
        </p:txBody>
      </p:sp>
      <p:sp>
        <p:nvSpPr>
          <p:cNvPr id="135" name="Google Shape;135;p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28600" lvl="0" marL="171450" marR="0" rtl="0" algn="l">
              <a:lnSpc>
                <a:spcPct val="9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When we store data in a table in a DBMS we want</a:t>
            </a:r>
            <a:endParaRPr/>
          </a:p>
          <a:p>
            <a:pPr indent="-203200" lvl="1" marL="514350" marR="0" rtl="0" algn="l">
              <a:lnSpc>
                <a:spcPct val="90000"/>
              </a:lnSpc>
              <a:spcBef>
                <a:spcPts val="3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Fast lookup by primary key</a:t>
            </a:r>
            <a:endParaRPr/>
          </a:p>
          <a:p>
            <a:pPr indent="-203200" lvl="1" marL="514350" marR="0" rtl="0" algn="l">
              <a:lnSpc>
                <a:spcPct val="90000"/>
              </a:lnSpc>
              <a:spcBef>
                <a:spcPts val="3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Ability to add/remove records on the fly</a:t>
            </a:r>
            <a:endParaRPr/>
          </a:p>
          <a:p>
            <a:pPr indent="-203200" lvl="1" marL="514350" marR="0" rtl="0" algn="l">
              <a:lnSpc>
                <a:spcPct val="90000"/>
              </a:lnSpc>
              <a:spcBef>
                <a:spcPts val="3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Sequential access to records (physically sorted by primary key on disk)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What is a B+ Tree?</a:t>
            </a:r>
            <a:endParaRPr/>
          </a:p>
        </p:txBody>
      </p:sp>
      <p:sp>
        <p:nvSpPr>
          <p:cNvPr id="142" name="Google Shape;142;p5"/>
          <p:cNvSpPr txBox="1"/>
          <p:nvPr/>
        </p:nvSpPr>
        <p:spPr>
          <a:xfrm rot="3480000">
            <a:off x="5059362" y="6400800"/>
            <a:ext cx="204787" cy="554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baseline="3000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baseline="30000" i="0" sz="2000" u="none">
              <a:solidFill>
                <a:schemeClr val="dk1"/>
              </a:solidFill>
              <a:latin typeface="Arial"/>
              <a:ea typeface="Arial"/>
              <a:cs typeface="Arial"/>
              <a:sym typeface="Arial"/>
            </a:endParaRPr>
          </a:p>
        </p:txBody>
      </p:sp>
      <p:sp>
        <p:nvSpPr>
          <p:cNvPr id="143" name="Google Shape;143;p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203200" lvl="0" marL="17145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variation of B trees in which</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internal nodes contain only search keys (no data)</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Leaf nodes contain pointers to data records</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Data records are in sorted order by the search key</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All leaves are at the same depth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Difference in B+ Tree and B Tree</a:t>
            </a:r>
            <a:endParaRPr/>
          </a:p>
        </p:txBody>
      </p:sp>
      <p:graphicFrame>
        <p:nvGraphicFramePr>
          <p:cNvPr id="149" name="Google Shape;149;p6"/>
          <p:cNvGraphicFramePr/>
          <p:nvPr/>
        </p:nvGraphicFramePr>
        <p:xfrm>
          <a:off x="244475" y="1797175"/>
          <a:ext cx="3000000" cy="3000000"/>
        </p:xfrm>
        <a:graphic>
          <a:graphicData uri="http://schemas.openxmlformats.org/drawingml/2006/table">
            <a:tbl>
              <a:tblPr>
                <a:noFill/>
                <a:tableStyleId>{9FB545AF-59F9-4A92-B80F-0C43CCAD3DEC}</a:tableStyleId>
              </a:tblPr>
              <a:tblGrid>
                <a:gridCol w="3943350"/>
                <a:gridCol w="3943350"/>
              </a:tblGrid>
              <a:tr h="514350">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B+ TREE</a:t>
                      </a:r>
                      <a:endParaRPr/>
                    </a:p>
                  </a:txBody>
                  <a:tcPr marT="9525" marB="0" marR="9525" marL="9525" anchor="ct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B TREE</a:t>
                      </a:r>
                      <a:endParaRPr/>
                    </a:p>
                  </a:txBody>
                  <a:tcPr marT="9525" marB="0" marR="9525" marL="9525" anchor="ctr">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chemeClr val="dk1"/>
                    </a:solidFill>
                  </a:tcPr>
                </a:tc>
              </a:tr>
              <a:tr h="558800">
                <a:tc>
                  <a:txBody>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Only leaf nodes have data pointers.</a:t>
                      </a:r>
                      <a:endParaRPr/>
                    </a:p>
                  </a:txBody>
                  <a:tcPr marT="9525" marB="0" marR="9525" marL="9525" anchor="ctr">
                    <a:lnT cap="flat" cmpd="sng" w="25400">
                      <a:solidFill>
                        <a:schemeClr val="dk1"/>
                      </a:solidFill>
                      <a:prstDash val="solid"/>
                      <a:round/>
                      <a:headEnd len="sm" w="sm" type="none"/>
                      <a:tailEnd len="sm" w="sm" type="none"/>
                    </a:lnT>
                    <a:solidFill>
                      <a:srgbClr val="E7E7E7"/>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All </a:t>
                      </a:r>
                      <a:r>
                        <a:rPr b="1" i="0" lang="en-US" sz="1800" u="none" cap="none" strike="noStrike">
                          <a:solidFill>
                            <a:srgbClr val="000000"/>
                          </a:solidFill>
                          <a:latin typeface="Calibri"/>
                          <a:ea typeface="Calibri"/>
                          <a:cs typeface="Calibri"/>
                          <a:sym typeface="Calibri"/>
                        </a:rPr>
                        <a:t>internal</a:t>
                      </a:r>
                      <a:r>
                        <a:rPr b="0" i="0" lang="en-US" sz="1800" u="none" cap="none" strike="noStrike">
                          <a:solidFill>
                            <a:srgbClr val="000000"/>
                          </a:solidFill>
                          <a:latin typeface="Calibri"/>
                          <a:ea typeface="Calibri"/>
                          <a:cs typeface="Calibri"/>
                          <a:sym typeface="Calibri"/>
                        </a:rPr>
                        <a:t> and </a:t>
                      </a:r>
                      <a:r>
                        <a:rPr b="1" i="0" lang="en-US" sz="1800" u="none" cap="none" strike="noStrike">
                          <a:solidFill>
                            <a:srgbClr val="000000"/>
                          </a:solidFill>
                          <a:latin typeface="Calibri"/>
                          <a:ea typeface="Calibri"/>
                          <a:cs typeface="Calibri"/>
                          <a:sym typeface="Calibri"/>
                        </a:rPr>
                        <a:t>leaf nodes</a:t>
                      </a:r>
                      <a:r>
                        <a:rPr b="0" i="0" lang="en-US" sz="1800" u="none" cap="none" strike="noStrike">
                          <a:solidFill>
                            <a:srgbClr val="000000"/>
                          </a:solidFill>
                          <a:latin typeface="Calibri"/>
                          <a:ea typeface="Calibri"/>
                          <a:cs typeface="Calibri"/>
                          <a:sym typeface="Calibri"/>
                        </a:rPr>
                        <a:t> have data pointers.</a:t>
                      </a:r>
                      <a:endParaRPr/>
                    </a:p>
                  </a:txBody>
                  <a:tcPr marT="9525" marB="0" marR="9525" marL="9525" anchor="ctr">
                    <a:lnT cap="flat" cmpd="sng" w="25400">
                      <a:solidFill>
                        <a:schemeClr val="dk1"/>
                      </a:solidFill>
                      <a:prstDash val="solid"/>
                      <a:round/>
                      <a:headEnd len="sm" w="sm" type="none"/>
                      <a:tailEnd len="sm" w="sm" type="none"/>
                    </a:lnT>
                    <a:solidFill>
                      <a:srgbClr val="E7E7E7"/>
                    </a:solidFill>
                  </a:tcPr>
                </a:tc>
              </a:tr>
              <a:tr h="5572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Duplicate of keys are maintained and all nodes are present at leaf.</a:t>
                      </a:r>
                      <a:endParaRPr/>
                    </a:p>
                  </a:txBody>
                  <a:tcPr marT="9525" marB="0" marR="9525" marL="9525" anchor="ctr">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No duplicate of keys is maintained in the tree.</a:t>
                      </a:r>
                      <a:endParaRPr/>
                    </a:p>
                  </a:txBody>
                  <a:tcPr marT="9525" marB="0" marR="9525" marL="9525" anchor="ctr">
                    <a:solidFill>
                      <a:schemeClr val="lt1"/>
                    </a:solidFill>
                  </a:tcPr>
                </a:tc>
              </a:tr>
              <a:tr h="558800">
                <a:tc>
                  <a:txBody>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Insertion is easier</a:t>
                      </a:r>
                      <a:r>
                        <a:rPr b="0" i="0" lang="en-US" sz="1800" u="none" cap="none" strike="noStrike">
                          <a:solidFill>
                            <a:schemeClr val="dk1"/>
                          </a:solidFill>
                          <a:latin typeface="Calibri"/>
                          <a:ea typeface="Calibri"/>
                          <a:cs typeface="Calibri"/>
                          <a:sym typeface="Calibri"/>
                        </a:rPr>
                        <a:t> and the </a:t>
                      </a:r>
                      <a:r>
                        <a:rPr b="1" i="0" lang="en-US" sz="1800" u="none" cap="none" strike="noStrike">
                          <a:solidFill>
                            <a:schemeClr val="dk1"/>
                          </a:solidFill>
                          <a:latin typeface="Calibri"/>
                          <a:ea typeface="Calibri"/>
                          <a:cs typeface="Calibri"/>
                          <a:sym typeface="Calibri"/>
                        </a:rPr>
                        <a:t>results are always the same</a:t>
                      </a:r>
                      <a:r>
                        <a:rPr b="0" i="0" lang="en-US" sz="1800" u="none" cap="none" strike="noStrike">
                          <a:solidFill>
                            <a:schemeClr val="dk1"/>
                          </a:solidFill>
                          <a:latin typeface="Calibri"/>
                          <a:ea typeface="Calibri"/>
                          <a:cs typeface="Calibri"/>
                          <a:sym typeface="Calibri"/>
                        </a:rPr>
                        <a:t>.</a:t>
                      </a:r>
                      <a:endParaRPr/>
                    </a:p>
                  </a:txBody>
                  <a:tcPr marT="9525" marB="0" marR="9525" marL="9525" anchor="ctr">
                    <a:solidFill>
                      <a:srgbClr val="E7E7E7"/>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Insertion takes </a:t>
                      </a:r>
                      <a:r>
                        <a:rPr b="1" i="0" lang="en-US" sz="1800" u="none" cap="none" strike="noStrike">
                          <a:solidFill>
                            <a:srgbClr val="000000"/>
                          </a:solidFill>
                          <a:latin typeface="Calibri"/>
                          <a:ea typeface="Calibri"/>
                          <a:cs typeface="Calibri"/>
                          <a:sym typeface="Calibri"/>
                        </a:rPr>
                        <a:t>more time</a:t>
                      </a:r>
                      <a:r>
                        <a:rPr b="0" i="0" lang="en-US" sz="1800" u="none" cap="none" strike="noStrike">
                          <a:solidFill>
                            <a:srgbClr val="000000"/>
                          </a:solidFill>
                          <a:latin typeface="Calibri"/>
                          <a:ea typeface="Calibri"/>
                          <a:cs typeface="Calibri"/>
                          <a:sym typeface="Calibri"/>
                        </a:rPr>
                        <a:t> and it is </a:t>
                      </a:r>
                      <a:r>
                        <a:rPr b="1" i="0" lang="en-US" sz="1800" u="none" cap="none" strike="noStrike">
                          <a:solidFill>
                            <a:srgbClr val="000000"/>
                          </a:solidFill>
                          <a:latin typeface="Calibri"/>
                          <a:ea typeface="Calibri"/>
                          <a:cs typeface="Calibri"/>
                          <a:sym typeface="Calibri"/>
                        </a:rPr>
                        <a:t>not predictable</a:t>
                      </a:r>
                      <a:r>
                        <a:rPr b="0" i="0" lang="en-US" sz="1800" u="none" cap="none" strike="noStrike">
                          <a:solidFill>
                            <a:srgbClr val="000000"/>
                          </a:solidFill>
                          <a:latin typeface="Calibri"/>
                          <a:ea typeface="Calibri"/>
                          <a:cs typeface="Calibri"/>
                          <a:sym typeface="Calibri"/>
                        </a:rPr>
                        <a:t> sometimes.</a:t>
                      </a:r>
                      <a:endParaRPr/>
                    </a:p>
                  </a:txBody>
                  <a:tcPr marT="9525" marB="0" marR="9525" marL="9525" anchor="ctr">
                    <a:solidFill>
                      <a:srgbClr val="E7E7E7"/>
                    </a:solidFill>
                  </a:tcPr>
                </a:tc>
              </a:tr>
              <a:tr h="831850">
                <a:tc>
                  <a:txBody>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Deletion of any node is (relatively) easy </a:t>
                      </a:r>
                      <a:r>
                        <a:rPr b="0" i="0" lang="en-US" sz="1800" u="none" cap="none" strike="noStrike">
                          <a:solidFill>
                            <a:schemeClr val="dk1"/>
                          </a:solidFill>
                          <a:latin typeface="Calibri"/>
                          <a:ea typeface="Calibri"/>
                          <a:cs typeface="Calibri"/>
                          <a:sym typeface="Calibri"/>
                        </a:rPr>
                        <a:t>because all node are found at leaf.</a:t>
                      </a:r>
                      <a:endParaRPr/>
                    </a:p>
                  </a:txBody>
                  <a:tcPr marT="9525" marB="0" marR="9525" marL="9525" anchor="ctr">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Deletion of internal node is very complex and tree has to undergo </a:t>
                      </a:r>
                      <a:r>
                        <a:rPr b="1" i="0" lang="en-US" sz="1800" u="none" cap="none" strike="noStrike">
                          <a:solidFill>
                            <a:srgbClr val="000000"/>
                          </a:solidFill>
                          <a:latin typeface="Calibri"/>
                          <a:ea typeface="Calibri"/>
                          <a:cs typeface="Calibri"/>
                          <a:sym typeface="Calibri"/>
                        </a:rPr>
                        <a:t>lot of transformations</a:t>
                      </a:r>
                      <a:r>
                        <a:rPr b="0" i="0" lang="en-US" sz="1800" u="none" cap="none" strike="noStrike">
                          <a:solidFill>
                            <a:srgbClr val="000000"/>
                          </a:solidFill>
                          <a:latin typeface="Calibri"/>
                          <a:ea typeface="Calibri"/>
                          <a:cs typeface="Calibri"/>
                          <a:sym typeface="Calibri"/>
                        </a:rPr>
                        <a:t>.</a:t>
                      </a:r>
                      <a:endParaRPr/>
                    </a:p>
                  </a:txBody>
                  <a:tcPr marT="9525" marB="0" marR="9525" marL="9525" anchor="ctr">
                    <a:solidFill>
                      <a:schemeClr val="lt1"/>
                    </a:solidFill>
                  </a:tcPr>
                </a:tc>
              </a:tr>
              <a:tr h="55880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Leaf nodes are stored as structural linked list.</a:t>
                      </a:r>
                      <a:endParaRPr/>
                    </a:p>
                  </a:txBody>
                  <a:tcPr marT="9525" marB="0" marR="9525" marL="9525" anchor="ctr">
                    <a:solidFill>
                      <a:srgbClr val="E7E7E7"/>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Leaf nodes are not stored as structural linked list.</a:t>
                      </a:r>
                      <a:endParaRPr/>
                    </a:p>
                  </a:txBody>
                  <a:tcPr marT="9525" marB="0" marR="9525" marL="9525" anchor="ctr">
                    <a:solidFill>
                      <a:srgbClr val="E7E7E7"/>
                    </a:solidFill>
                  </a:tcPr>
                </a:tc>
              </a:tr>
              <a:tr h="514350">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Redundant search keys may be present.</a:t>
                      </a:r>
                      <a:endParaRPr/>
                    </a:p>
                  </a:txBody>
                  <a:tcPr marT="9525" marB="0" marR="9525" marL="9525" anchor="ctr">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No redundant search keys are present.</a:t>
                      </a:r>
                      <a:endParaRPr/>
                    </a:p>
                  </a:txBody>
                  <a:tcPr marT="9525" marB="0" marR="9525" marL="9525" anchor="ctr">
                    <a:solidFill>
                      <a:schemeClr val="lt1"/>
                    </a:solidFill>
                  </a:tcPr>
                </a:tc>
              </a:tr>
              <a:tr h="558800">
                <a:tc>
                  <a:txBody>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Searching is (relatively) fast</a:t>
                      </a:r>
                      <a:r>
                        <a:rPr b="0" i="0" lang="en-US" sz="1800" u="none" cap="none" strike="noStrike">
                          <a:solidFill>
                            <a:srgbClr val="000000"/>
                          </a:solidFill>
                          <a:latin typeface="Calibri"/>
                          <a:ea typeface="Calibri"/>
                          <a:cs typeface="Calibri"/>
                          <a:sym typeface="Calibri"/>
                        </a:rPr>
                        <a:t>, since branching factor is high.</a:t>
                      </a:r>
                      <a:endParaRPr/>
                    </a:p>
                  </a:txBody>
                  <a:tcPr marT="9525" marB="0" marR="9525" marL="9525" anchor="ctr">
                    <a:lnB cap="flat" cmpd="sng" w="25400">
                      <a:solidFill>
                        <a:schemeClr val="dk1"/>
                      </a:solidFill>
                      <a:prstDash val="solid"/>
                      <a:round/>
                      <a:headEnd len="sm" w="sm" type="none"/>
                      <a:tailEnd len="sm" w="sm" type="none"/>
                    </a:lnB>
                    <a:solidFill>
                      <a:srgbClr val="E7E7E7"/>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Searching is (relatively) slow.</a:t>
                      </a:r>
                      <a:endParaRPr/>
                    </a:p>
                  </a:txBody>
                  <a:tcPr marT="9525" marB="0" marR="9525" marL="9525" anchor="ctr">
                    <a:lnB cap="flat" cmpd="sng" w="25400">
                      <a:solidFill>
                        <a:schemeClr val="dk1"/>
                      </a:solidFill>
                      <a:prstDash val="solid"/>
                      <a:round/>
                      <a:headEnd len="sm" w="sm" type="none"/>
                      <a:tailEnd len="sm" w="sm" type="none"/>
                    </a:lnB>
                    <a:solidFill>
                      <a:srgbClr val="E7E7E7"/>
                    </a:solidFill>
                  </a:tcPr>
                </a:tc>
              </a:tr>
            </a:tbl>
          </a:graphicData>
        </a:graphic>
      </p:graphicFrame>
      <p:sp>
        <p:nvSpPr>
          <p:cNvPr id="150" name="Google Shape;150;p6"/>
          <p:cNvSpPr txBox="1"/>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Arial"/>
              <a:buNone/>
            </a:pPr>
            <a:fld id="{00000000-1234-1234-1234-123412341234}" type="slidenum">
              <a:rPr b="0" i="0" lang="en-US" sz="900" u="none">
                <a:solidFill>
                  <a:srgbClr val="898989"/>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81000" y="2286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4400"/>
              <a:buFont typeface="Calibri"/>
              <a:buNone/>
            </a:pPr>
            <a:r>
              <a:rPr b="0" i="0" lang="en-US" sz="4400" u="none">
                <a:solidFill>
                  <a:srgbClr val="2E75B6"/>
                </a:solidFill>
                <a:latin typeface="Calibri"/>
                <a:ea typeface="Calibri"/>
                <a:cs typeface="Calibri"/>
                <a:sym typeface="Calibri"/>
              </a:rPr>
              <a:t>Definition of a B+Tree</a:t>
            </a:r>
            <a:br>
              <a:rPr b="0" i="0" lang="en-US" sz="4400" u="none">
                <a:solidFill>
                  <a:srgbClr val="2E75B6"/>
                </a:solidFill>
                <a:latin typeface="Calibri"/>
                <a:ea typeface="Calibri"/>
                <a:cs typeface="Calibri"/>
                <a:sym typeface="Calibri"/>
              </a:rPr>
            </a:br>
            <a:endParaRPr/>
          </a:p>
        </p:txBody>
      </p:sp>
      <p:sp>
        <p:nvSpPr>
          <p:cNvPr id="156" name="Google Shape;156;p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A B+ tree is a balanced tree in which every path from the root of the tree to a leaf is of the same length, and each non-leaf node of the tree has between [M/2] and [M] children, where n is fixed for a particular tree.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B+ Tree Nodes</a:t>
            </a:r>
            <a:endParaRPr/>
          </a:p>
        </p:txBody>
      </p:sp>
      <p:sp>
        <p:nvSpPr>
          <p:cNvPr id="163" name="Google Shape;163;p8"/>
          <p:cNvSpPr txBox="1"/>
          <p:nvPr>
            <p:ph idx="1" type="body"/>
          </p:nvPr>
        </p:nvSpPr>
        <p:spPr>
          <a:xfrm>
            <a:off x="628650" y="1600200"/>
            <a:ext cx="7435850" cy="979487"/>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Internal node</a:t>
            </a:r>
            <a:endParaRPr/>
          </a:p>
          <a:p>
            <a:pPr indent="-171450" lvl="1" marL="514350" rtl="0" algn="l">
              <a:lnSpc>
                <a:spcPct val="90000"/>
              </a:lnSpc>
              <a:spcBef>
                <a:spcPts val="3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Pointer (Key, NodePointer)*M-1 in each node</a:t>
            </a:r>
            <a:endParaRPr/>
          </a:p>
          <a:p>
            <a:pPr indent="-171450" lvl="1" marL="514350" rtl="0" algn="l">
              <a:lnSpc>
                <a:spcPct val="90000"/>
              </a:lnSpc>
              <a:spcBef>
                <a:spcPts val="30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First i keys are currently in use</a:t>
            </a:r>
            <a:endParaRPr/>
          </a:p>
        </p:txBody>
      </p:sp>
      <p:sp>
        <p:nvSpPr>
          <p:cNvPr id="164" name="Google Shape;164;p8"/>
          <p:cNvSpPr txBox="1"/>
          <p:nvPr/>
        </p:nvSpPr>
        <p:spPr>
          <a:xfrm>
            <a:off x="609600" y="4038600"/>
            <a:ext cx="77724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Leaf</a:t>
            </a:r>
            <a:endParaRPr/>
          </a:p>
          <a:p>
            <a:pPr indent="-342900" lvl="1" marL="800100" marR="0" rtl="0" algn="l">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(Key, DataPointer)* L in each node</a:t>
            </a:r>
            <a:endParaRPr/>
          </a:p>
          <a:p>
            <a:pPr indent="-342900" lvl="1" marL="800100" marR="0" rtl="0" algn="l">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 first j Keys currently in use</a:t>
            </a:r>
            <a:endParaRPr/>
          </a:p>
          <a:p>
            <a:pPr indent="0" lvl="0" marL="0" marR="0" rtl="0" algn="l">
              <a:lnSpc>
                <a:spcPct val="100000"/>
              </a:lnSpc>
              <a:spcBef>
                <a:spcPts val="0"/>
              </a:spcBef>
              <a:spcAft>
                <a:spcPts val="0"/>
              </a:spcAft>
              <a:buNone/>
            </a:pPr>
            <a:r>
              <a:t/>
            </a:r>
            <a:endParaRPr b="0" i="0" sz="2100" u="none" cap="none" strike="noStrike">
              <a:solidFill>
                <a:schemeClr val="dk1"/>
              </a:solidFill>
              <a:latin typeface="Calibri"/>
              <a:ea typeface="Calibri"/>
              <a:cs typeface="Calibri"/>
              <a:sym typeface="Calibri"/>
            </a:endParaRPr>
          </a:p>
        </p:txBody>
      </p:sp>
      <p:grpSp>
        <p:nvGrpSpPr>
          <p:cNvPr id="165" name="Google Shape;165;p8"/>
          <p:cNvGrpSpPr/>
          <p:nvPr/>
        </p:nvGrpSpPr>
        <p:grpSpPr>
          <a:xfrm>
            <a:off x="785812" y="2805112"/>
            <a:ext cx="7443787" cy="1081087"/>
            <a:chOff x="762000" y="3048000"/>
            <a:chExt cx="7443788" cy="1081088"/>
          </a:xfrm>
        </p:grpSpPr>
        <p:sp>
          <p:nvSpPr>
            <p:cNvPr id="166" name="Google Shape;166;p8"/>
            <p:cNvSpPr txBox="1"/>
            <p:nvPr/>
          </p:nvSpPr>
          <p:spPr>
            <a:xfrm>
              <a:off x="5314950" y="3048000"/>
              <a:ext cx="2076450" cy="673100"/>
            </a:xfrm>
            <a:prstGeom prst="rect">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600"/>
                <a:buFont typeface="Courier New"/>
                <a:buNone/>
              </a:pPr>
              <a:r>
                <a:rPr b="1" i="0" lang="en-US" sz="1600" u="none">
                  <a:solidFill>
                    <a:schemeClr val="lt2"/>
                  </a:solidFill>
                  <a:latin typeface="Courier New"/>
                  <a:ea typeface="Courier New"/>
                  <a:cs typeface="Courier New"/>
                  <a:sym typeface="Courier New"/>
                </a:rPr>
                <a:t> </a:t>
              </a:r>
              <a:r>
                <a:rPr b="1" i="0" lang="en-US" sz="5400" u="none">
                  <a:solidFill>
                    <a:schemeClr val="lt2"/>
                  </a:solidFill>
                  <a:latin typeface="Courier New"/>
                  <a:ea typeface="Courier New"/>
                  <a:cs typeface="Courier New"/>
                  <a:sym typeface="Courier New"/>
                </a:rPr>
                <a:t>…</a:t>
              </a:r>
              <a:endParaRPr b="1" i="0" sz="6600" u="none">
                <a:solidFill>
                  <a:schemeClr val="lt2"/>
                </a:solidFill>
                <a:latin typeface="Courier New"/>
                <a:ea typeface="Courier New"/>
                <a:cs typeface="Courier New"/>
                <a:sym typeface="Courier New"/>
              </a:endParaRPr>
            </a:p>
            <a:p>
              <a:pPr indent="0" lvl="0" marL="0" marR="0" rtl="0" algn="ctr">
                <a:lnSpc>
                  <a:spcPct val="100000"/>
                </a:lnSpc>
                <a:spcBef>
                  <a:spcPts val="0"/>
                </a:spcBef>
                <a:spcAft>
                  <a:spcPts val="0"/>
                </a:spcAft>
                <a:buClr>
                  <a:schemeClr val="dk1"/>
                </a:buClr>
                <a:buSzPts val="1200"/>
                <a:buFont typeface="Arial"/>
                <a:buNone/>
              </a:pPr>
              <a:r>
                <a:t/>
              </a:r>
              <a:endParaRPr b="1" i="0" sz="1200" u="none">
                <a:solidFill>
                  <a:schemeClr val="lt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200" u="none">
                <a:solidFill>
                  <a:schemeClr val="lt2"/>
                </a:solidFill>
                <a:latin typeface="Courier New"/>
                <a:ea typeface="Courier New"/>
                <a:cs typeface="Courier New"/>
                <a:sym typeface="Courier New"/>
              </a:endParaRPr>
            </a:p>
          </p:txBody>
        </p:sp>
        <p:grpSp>
          <p:nvGrpSpPr>
            <p:cNvPr id="167" name="Google Shape;167;p8"/>
            <p:cNvGrpSpPr/>
            <p:nvPr/>
          </p:nvGrpSpPr>
          <p:grpSpPr>
            <a:xfrm>
              <a:off x="5314950" y="3048000"/>
              <a:ext cx="2076450" cy="673100"/>
              <a:chOff x="4414" y="2400"/>
              <a:chExt cx="192" cy="192"/>
            </a:xfrm>
          </p:grpSpPr>
          <p:cxnSp>
            <p:nvCxnSpPr>
              <p:cNvPr id="168" name="Google Shape;168;p8"/>
              <p:cNvCxnSpPr/>
              <p:nvPr/>
            </p:nvCxnSpPr>
            <p:spPr>
              <a:xfrm>
                <a:off x="4414"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69" name="Google Shape;169;p8"/>
              <p:cNvCxnSpPr/>
              <p:nvPr/>
            </p:nvCxnSpPr>
            <p:spPr>
              <a:xfrm>
                <a:off x="4414"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0" name="Google Shape;170;p8"/>
              <p:cNvCxnSpPr/>
              <p:nvPr/>
            </p:nvCxnSpPr>
            <p:spPr>
              <a:xfrm>
                <a:off x="4606"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1" name="Google Shape;171;p8"/>
              <p:cNvCxnSpPr/>
              <p:nvPr/>
            </p:nvCxnSpPr>
            <p:spPr>
              <a:xfrm>
                <a:off x="4606"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2" name="Google Shape;172;p8"/>
              <p:cNvCxnSpPr/>
              <p:nvPr/>
            </p:nvCxnSpPr>
            <p:spPr>
              <a:xfrm rot="10800000">
                <a:off x="4558"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3" name="Google Shape;173;p8"/>
              <p:cNvCxnSpPr/>
              <p:nvPr/>
            </p:nvCxnSpPr>
            <p:spPr>
              <a:xfrm rot="10800000">
                <a:off x="4462"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4" name="Google Shape;174;p8"/>
              <p:cNvCxnSpPr/>
              <p:nvPr/>
            </p:nvCxnSpPr>
            <p:spPr>
              <a:xfrm rot="10800000">
                <a:off x="4558" y="2352"/>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5" name="Google Shape;175;p8"/>
              <p:cNvCxnSpPr/>
              <p:nvPr/>
            </p:nvCxnSpPr>
            <p:spPr>
              <a:xfrm rot="10800000">
                <a:off x="4462" y="2352"/>
                <a:ext cx="0" cy="96"/>
              </a:xfrm>
              <a:prstGeom prst="straightConnector1">
                <a:avLst/>
              </a:prstGeom>
              <a:noFill/>
              <a:ln cap="flat" cmpd="sng" w="12700">
                <a:solidFill>
                  <a:schemeClr val="lt2"/>
                </a:solidFill>
                <a:prstDash val="solid"/>
                <a:miter lim="800000"/>
                <a:headEnd len="med" w="med" type="none"/>
                <a:tailEnd len="med" w="med" type="none"/>
              </a:ln>
            </p:spPr>
          </p:cxnSp>
        </p:grpSp>
        <p:sp>
          <p:nvSpPr>
            <p:cNvPr id="176" name="Google Shape;176;p8"/>
            <p:cNvSpPr txBox="1"/>
            <p:nvPr/>
          </p:nvSpPr>
          <p:spPr>
            <a:xfrm>
              <a:off x="4641850" y="3048000"/>
              <a:ext cx="673100" cy="673100"/>
            </a:xfrm>
            <a:prstGeom prst="rect">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Courier New"/>
                <a:buNone/>
              </a:pPr>
              <a:r>
                <a:rPr b="1" baseline="30000" i="0" lang="en-US" sz="2000" u="none">
                  <a:solidFill>
                    <a:schemeClr val="lt2"/>
                  </a:solidFill>
                  <a:latin typeface="Courier New"/>
                  <a:ea typeface="Courier New"/>
                  <a:cs typeface="Courier New"/>
                  <a:sym typeface="Courier New"/>
                </a:rPr>
                <a:t>__</a:t>
              </a:r>
              <a:endParaRPr/>
            </a:p>
          </p:txBody>
        </p:sp>
        <p:grpSp>
          <p:nvGrpSpPr>
            <p:cNvPr id="177" name="Google Shape;177;p8"/>
            <p:cNvGrpSpPr/>
            <p:nvPr/>
          </p:nvGrpSpPr>
          <p:grpSpPr>
            <a:xfrm>
              <a:off x="4641850" y="3048000"/>
              <a:ext cx="673100" cy="673100"/>
              <a:chOff x="4414" y="2400"/>
              <a:chExt cx="192" cy="192"/>
            </a:xfrm>
          </p:grpSpPr>
          <p:cxnSp>
            <p:nvCxnSpPr>
              <p:cNvPr id="178" name="Google Shape;178;p8"/>
              <p:cNvCxnSpPr/>
              <p:nvPr/>
            </p:nvCxnSpPr>
            <p:spPr>
              <a:xfrm>
                <a:off x="4414"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79" name="Google Shape;179;p8"/>
              <p:cNvCxnSpPr/>
              <p:nvPr/>
            </p:nvCxnSpPr>
            <p:spPr>
              <a:xfrm>
                <a:off x="4414"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0" name="Google Shape;180;p8"/>
              <p:cNvCxnSpPr/>
              <p:nvPr/>
            </p:nvCxnSpPr>
            <p:spPr>
              <a:xfrm>
                <a:off x="4606"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1" name="Google Shape;181;p8"/>
              <p:cNvCxnSpPr/>
              <p:nvPr/>
            </p:nvCxnSpPr>
            <p:spPr>
              <a:xfrm>
                <a:off x="4606"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2" name="Google Shape;182;p8"/>
              <p:cNvCxnSpPr/>
              <p:nvPr/>
            </p:nvCxnSpPr>
            <p:spPr>
              <a:xfrm rot="10800000">
                <a:off x="4558"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3" name="Google Shape;183;p8"/>
              <p:cNvCxnSpPr/>
              <p:nvPr/>
            </p:nvCxnSpPr>
            <p:spPr>
              <a:xfrm rot="10800000">
                <a:off x="4462"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4" name="Google Shape;184;p8"/>
              <p:cNvCxnSpPr/>
              <p:nvPr/>
            </p:nvCxnSpPr>
            <p:spPr>
              <a:xfrm rot="10800000">
                <a:off x="4558" y="2352"/>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5" name="Google Shape;185;p8"/>
              <p:cNvCxnSpPr/>
              <p:nvPr/>
            </p:nvCxnSpPr>
            <p:spPr>
              <a:xfrm rot="10800000">
                <a:off x="4462" y="2352"/>
                <a:ext cx="0" cy="96"/>
              </a:xfrm>
              <a:prstGeom prst="straightConnector1">
                <a:avLst/>
              </a:prstGeom>
              <a:noFill/>
              <a:ln cap="flat" cmpd="sng" w="12700">
                <a:solidFill>
                  <a:schemeClr val="lt2"/>
                </a:solidFill>
                <a:prstDash val="solid"/>
                <a:miter lim="800000"/>
                <a:headEnd len="med" w="med" type="none"/>
                <a:tailEnd len="med" w="med" type="none"/>
              </a:ln>
            </p:spPr>
          </p:cxnSp>
        </p:grpSp>
        <p:sp>
          <p:nvSpPr>
            <p:cNvPr id="186" name="Google Shape;186;p8"/>
            <p:cNvSpPr txBox="1"/>
            <p:nvPr/>
          </p:nvSpPr>
          <p:spPr>
            <a:xfrm>
              <a:off x="7391400" y="3048000"/>
              <a:ext cx="673100" cy="673100"/>
            </a:xfrm>
            <a:prstGeom prst="rect">
              <a:avLst/>
            </a:prstGeom>
            <a:noFill/>
            <a:ln cap="flat" cmpd="sng" w="1270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Courier New"/>
                <a:buNone/>
              </a:pPr>
              <a:r>
                <a:rPr b="1" baseline="30000" i="0" lang="en-US" sz="2000" u="none">
                  <a:solidFill>
                    <a:schemeClr val="lt2"/>
                  </a:solidFill>
                  <a:latin typeface="Courier New"/>
                  <a:ea typeface="Courier New"/>
                  <a:cs typeface="Courier New"/>
                  <a:sym typeface="Courier New"/>
                </a:rPr>
                <a:t>__</a:t>
              </a:r>
              <a:endParaRPr/>
            </a:p>
          </p:txBody>
        </p:sp>
        <p:grpSp>
          <p:nvGrpSpPr>
            <p:cNvPr id="187" name="Google Shape;187;p8"/>
            <p:cNvGrpSpPr/>
            <p:nvPr/>
          </p:nvGrpSpPr>
          <p:grpSpPr>
            <a:xfrm>
              <a:off x="7391400" y="3048000"/>
              <a:ext cx="673100" cy="673100"/>
              <a:chOff x="4414" y="2400"/>
              <a:chExt cx="192" cy="192"/>
            </a:xfrm>
          </p:grpSpPr>
          <p:cxnSp>
            <p:nvCxnSpPr>
              <p:cNvPr id="188" name="Google Shape;188;p8"/>
              <p:cNvCxnSpPr/>
              <p:nvPr/>
            </p:nvCxnSpPr>
            <p:spPr>
              <a:xfrm>
                <a:off x="4414"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89" name="Google Shape;189;p8"/>
              <p:cNvCxnSpPr/>
              <p:nvPr/>
            </p:nvCxnSpPr>
            <p:spPr>
              <a:xfrm>
                <a:off x="4414"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0" name="Google Shape;190;p8"/>
              <p:cNvCxnSpPr/>
              <p:nvPr/>
            </p:nvCxnSpPr>
            <p:spPr>
              <a:xfrm>
                <a:off x="4606" y="2496"/>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1" name="Google Shape;191;p8"/>
              <p:cNvCxnSpPr/>
              <p:nvPr/>
            </p:nvCxnSpPr>
            <p:spPr>
              <a:xfrm>
                <a:off x="4606" y="2400"/>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2" name="Google Shape;192;p8"/>
              <p:cNvCxnSpPr/>
              <p:nvPr/>
            </p:nvCxnSpPr>
            <p:spPr>
              <a:xfrm rot="10800000">
                <a:off x="4558"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3" name="Google Shape;193;p8"/>
              <p:cNvCxnSpPr/>
              <p:nvPr/>
            </p:nvCxnSpPr>
            <p:spPr>
              <a:xfrm rot="10800000">
                <a:off x="4462" y="2544"/>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4" name="Google Shape;194;p8"/>
              <p:cNvCxnSpPr/>
              <p:nvPr/>
            </p:nvCxnSpPr>
            <p:spPr>
              <a:xfrm rot="10800000">
                <a:off x="4558" y="2352"/>
                <a:ext cx="0" cy="96"/>
              </a:xfrm>
              <a:prstGeom prst="straightConnector1">
                <a:avLst/>
              </a:prstGeom>
              <a:noFill/>
              <a:ln cap="flat" cmpd="sng" w="12700">
                <a:solidFill>
                  <a:schemeClr val="lt2"/>
                </a:solidFill>
                <a:prstDash val="solid"/>
                <a:miter lim="800000"/>
                <a:headEnd len="med" w="med" type="none"/>
                <a:tailEnd len="med" w="med" type="none"/>
              </a:ln>
            </p:spPr>
          </p:cxnSp>
          <p:cxnSp>
            <p:nvCxnSpPr>
              <p:cNvPr id="195" name="Google Shape;195;p8"/>
              <p:cNvCxnSpPr/>
              <p:nvPr/>
            </p:nvCxnSpPr>
            <p:spPr>
              <a:xfrm rot="10800000">
                <a:off x="4462" y="2352"/>
                <a:ext cx="0" cy="96"/>
              </a:xfrm>
              <a:prstGeom prst="straightConnector1">
                <a:avLst/>
              </a:prstGeom>
              <a:noFill/>
              <a:ln cap="flat" cmpd="sng" w="12700">
                <a:solidFill>
                  <a:schemeClr val="lt2"/>
                </a:solidFill>
                <a:prstDash val="solid"/>
                <a:miter lim="800000"/>
                <a:headEnd len="med" w="med" type="none"/>
                <a:tailEnd len="med" w="med" type="none"/>
              </a:ln>
            </p:spPr>
          </p:cxnSp>
        </p:grpSp>
        <p:sp>
          <p:nvSpPr>
            <p:cNvPr id="196" name="Google Shape;196;p8"/>
            <p:cNvSpPr txBox="1"/>
            <p:nvPr/>
          </p:nvSpPr>
          <p:spPr>
            <a:xfrm>
              <a:off x="990600" y="3048000"/>
              <a:ext cx="673100" cy="6731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k</a:t>
              </a:r>
              <a:r>
                <a:rPr b="1" baseline="-25000" i="0" lang="en-US" sz="2000" u="none">
                  <a:solidFill>
                    <a:schemeClr val="dk1"/>
                  </a:solidFill>
                  <a:latin typeface="Courier New"/>
                  <a:ea typeface="Courier New"/>
                  <a:cs typeface="Courier New"/>
                  <a:sym typeface="Courier New"/>
                </a:rPr>
                <a:t>0</a:t>
              </a:r>
              <a:endParaRPr/>
            </a:p>
          </p:txBody>
        </p:sp>
        <p:cxnSp>
          <p:nvCxnSpPr>
            <p:cNvPr id="197" name="Google Shape;197;p8"/>
            <p:cNvCxnSpPr/>
            <p:nvPr/>
          </p:nvCxnSpPr>
          <p:spPr>
            <a:xfrm>
              <a:off x="990600" y="3384550"/>
              <a:ext cx="0" cy="336550"/>
            </a:xfrm>
            <a:prstGeom prst="straightConnector1">
              <a:avLst/>
            </a:prstGeom>
            <a:noFill/>
            <a:ln cap="flat" cmpd="sng" w="28575">
              <a:solidFill>
                <a:schemeClr val="dk1"/>
              </a:solidFill>
              <a:prstDash val="solid"/>
              <a:miter lim="800000"/>
              <a:headEnd len="med" w="med" type="none"/>
              <a:tailEnd len="med" w="med" type="none"/>
            </a:ln>
          </p:spPr>
        </p:cxnSp>
        <p:cxnSp>
          <p:nvCxnSpPr>
            <p:cNvPr id="198" name="Google Shape;198;p8"/>
            <p:cNvCxnSpPr/>
            <p:nvPr/>
          </p:nvCxnSpPr>
          <p:spPr>
            <a:xfrm>
              <a:off x="1663700" y="3384550"/>
              <a:ext cx="0" cy="336550"/>
            </a:xfrm>
            <a:prstGeom prst="straightConnector1">
              <a:avLst/>
            </a:prstGeom>
            <a:noFill/>
            <a:ln cap="flat" cmpd="sng" w="28575">
              <a:solidFill>
                <a:schemeClr val="dk1"/>
              </a:solidFill>
              <a:prstDash val="solid"/>
              <a:miter lim="800000"/>
              <a:headEnd len="med" w="med" type="none"/>
              <a:tailEnd len="med" w="med" type="none"/>
            </a:ln>
          </p:spPr>
        </p:cxnSp>
        <p:cxnSp>
          <p:nvCxnSpPr>
            <p:cNvPr id="199" name="Google Shape;199;p8"/>
            <p:cNvCxnSpPr/>
            <p:nvPr/>
          </p:nvCxnSpPr>
          <p:spPr>
            <a:xfrm>
              <a:off x="1663700" y="3048000"/>
              <a:ext cx="0" cy="336550"/>
            </a:xfrm>
            <a:prstGeom prst="straightConnector1">
              <a:avLst/>
            </a:prstGeom>
            <a:noFill/>
            <a:ln cap="flat" cmpd="sng" w="28575">
              <a:solidFill>
                <a:schemeClr val="dk1"/>
              </a:solidFill>
              <a:prstDash val="solid"/>
              <a:miter lim="800000"/>
              <a:headEnd len="med" w="med" type="none"/>
              <a:tailEnd len="med" w="med" type="none"/>
            </a:ln>
          </p:spPr>
        </p:cxnSp>
        <p:cxnSp>
          <p:nvCxnSpPr>
            <p:cNvPr id="200" name="Google Shape;200;p8"/>
            <p:cNvCxnSpPr/>
            <p:nvPr/>
          </p:nvCxnSpPr>
          <p:spPr>
            <a:xfrm rot="10800000">
              <a:off x="1495425" y="3552825"/>
              <a:ext cx="0" cy="336550"/>
            </a:xfrm>
            <a:prstGeom prst="straightConnector1">
              <a:avLst/>
            </a:prstGeom>
            <a:noFill/>
            <a:ln cap="flat" cmpd="sng" w="28575">
              <a:solidFill>
                <a:schemeClr val="dk1"/>
              </a:solidFill>
              <a:prstDash val="solid"/>
              <a:miter lim="800000"/>
              <a:headEnd len="med" w="med" type="none"/>
              <a:tailEnd len="med" w="med" type="none"/>
            </a:ln>
          </p:spPr>
        </p:cxnSp>
        <p:cxnSp>
          <p:nvCxnSpPr>
            <p:cNvPr id="201" name="Google Shape;201;p8"/>
            <p:cNvCxnSpPr/>
            <p:nvPr/>
          </p:nvCxnSpPr>
          <p:spPr>
            <a:xfrm rot="10800000">
              <a:off x="1158875" y="3552825"/>
              <a:ext cx="0" cy="336550"/>
            </a:xfrm>
            <a:prstGeom prst="straightConnector1">
              <a:avLst/>
            </a:prstGeom>
            <a:noFill/>
            <a:ln cap="flat" cmpd="sng" w="28575">
              <a:solidFill>
                <a:schemeClr val="dk1"/>
              </a:solidFill>
              <a:prstDash val="solid"/>
              <a:miter lim="800000"/>
              <a:headEnd len="med" w="med" type="none"/>
              <a:tailEnd len="med" w="med" type="none"/>
            </a:ln>
          </p:spPr>
        </p:cxnSp>
        <p:sp>
          <p:nvSpPr>
            <p:cNvPr id="202" name="Google Shape;202;p8"/>
            <p:cNvSpPr txBox="1"/>
            <p:nvPr/>
          </p:nvSpPr>
          <p:spPr>
            <a:xfrm>
              <a:off x="1676400" y="3048000"/>
              <a:ext cx="673100" cy="6731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k</a:t>
              </a:r>
              <a:r>
                <a:rPr b="1" baseline="-25000" i="0" lang="en-US" sz="2000" u="none">
                  <a:solidFill>
                    <a:schemeClr val="dk1"/>
                  </a:solidFill>
                  <a:latin typeface="Courier New"/>
                  <a:ea typeface="Courier New"/>
                  <a:cs typeface="Courier New"/>
                  <a:sym typeface="Courier New"/>
                </a:rPr>
                <a:t>1</a:t>
              </a:r>
              <a:endParaRPr/>
            </a:p>
          </p:txBody>
        </p:sp>
        <p:sp>
          <p:nvSpPr>
            <p:cNvPr id="203" name="Google Shape;203;p8"/>
            <p:cNvSpPr txBox="1"/>
            <p:nvPr/>
          </p:nvSpPr>
          <p:spPr>
            <a:xfrm>
              <a:off x="2336800" y="3048000"/>
              <a:ext cx="1625600" cy="6731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600"/>
                <a:buFont typeface="Courier New"/>
                <a:buNone/>
              </a:pPr>
              <a:r>
                <a:rPr b="1" i="0" lang="en-US" sz="6600" u="none">
                  <a:solidFill>
                    <a:schemeClr val="dk1"/>
                  </a:solidFill>
                  <a:latin typeface="Courier New"/>
                  <a:ea typeface="Courier New"/>
                  <a:cs typeface="Courier New"/>
                  <a:sym typeface="Courier New"/>
                </a:rPr>
                <a:t>…</a:t>
              </a:r>
              <a:endParaRPr/>
            </a:p>
            <a:p>
              <a:pPr indent="0" lvl="0" marL="0" marR="0" rtl="0" algn="ctr">
                <a:lnSpc>
                  <a:spcPct val="100000"/>
                </a:lnSpc>
                <a:spcBef>
                  <a:spcPts val="0"/>
                </a:spcBef>
                <a:spcAft>
                  <a:spcPts val="0"/>
                </a:spcAft>
                <a:buClr>
                  <a:schemeClr val="dk1"/>
                </a:buClr>
                <a:buSzPts val="1200"/>
                <a:buFont typeface="Arial"/>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200" u="none">
                <a:solidFill>
                  <a:schemeClr val="dk1"/>
                </a:solidFill>
                <a:latin typeface="Courier New"/>
                <a:ea typeface="Courier New"/>
                <a:cs typeface="Courier New"/>
                <a:sym typeface="Courier New"/>
              </a:endParaRPr>
            </a:p>
          </p:txBody>
        </p:sp>
        <p:grpSp>
          <p:nvGrpSpPr>
            <p:cNvPr id="204" name="Google Shape;204;p8"/>
            <p:cNvGrpSpPr/>
            <p:nvPr/>
          </p:nvGrpSpPr>
          <p:grpSpPr>
            <a:xfrm>
              <a:off x="2336800" y="3048000"/>
              <a:ext cx="1625600" cy="673100"/>
              <a:chOff x="4414" y="2400"/>
              <a:chExt cx="192" cy="192"/>
            </a:xfrm>
          </p:grpSpPr>
          <p:cxnSp>
            <p:nvCxnSpPr>
              <p:cNvPr id="205" name="Google Shape;205;p8"/>
              <p:cNvCxnSpPr/>
              <p:nvPr/>
            </p:nvCxnSpPr>
            <p:spPr>
              <a:xfrm>
                <a:off x="4414" y="2496"/>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06" name="Google Shape;206;p8"/>
              <p:cNvCxnSpPr/>
              <p:nvPr/>
            </p:nvCxnSpPr>
            <p:spPr>
              <a:xfrm>
                <a:off x="4414" y="2400"/>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07" name="Google Shape;207;p8"/>
              <p:cNvCxnSpPr/>
              <p:nvPr/>
            </p:nvCxnSpPr>
            <p:spPr>
              <a:xfrm>
                <a:off x="4606" y="2496"/>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08" name="Google Shape;208;p8"/>
              <p:cNvCxnSpPr/>
              <p:nvPr/>
            </p:nvCxnSpPr>
            <p:spPr>
              <a:xfrm>
                <a:off x="4606" y="2400"/>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09" name="Google Shape;209;p8"/>
              <p:cNvCxnSpPr/>
              <p:nvPr/>
            </p:nvCxnSpPr>
            <p:spPr>
              <a:xfrm rot="10800000">
                <a:off x="4558" y="2544"/>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10" name="Google Shape;210;p8"/>
              <p:cNvCxnSpPr/>
              <p:nvPr/>
            </p:nvCxnSpPr>
            <p:spPr>
              <a:xfrm rot="10800000">
                <a:off x="4462" y="2544"/>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11" name="Google Shape;211;p8"/>
              <p:cNvCxnSpPr/>
              <p:nvPr/>
            </p:nvCxnSpPr>
            <p:spPr>
              <a:xfrm rot="10800000">
                <a:off x="4558" y="2352"/>
                <a:ext cx="0" cy="96"/>
              </a:xfrm>
              <a:prstGeom prst="straightConnector1">
                <a:avLst/>
              </a:prstGeom>
              <a:noFill/>
              <a:ln cap="flat" cmpd="sng" w="28575">
                <a:solidFill>
                  <a:schemeClr val="dk1"/>
                </a:solidFill>
                <a:prstDash val="solid"/>
                <a:miter lim="800000"/>
                <a:headEnd len="med" w="med" type="none"/>
                <a:tailEnd len="med" w="med" type="none"/>
              </a:ln>
            </p:spPr>
          </p:cxnSp>
          <p:cxnSp>
            <p:nvCxnSpPr>
              <p:cNvPr id="212" name="Google Shape;212;p8"/>
              <p:cNvCxnSpPr/>
              <p:nvPr/>
            </p:nvCxnSpPr>
            <p:spPr>
              <a:xfrm rot="10800000">
                <a:off x="4462" y="2352"/>
                <a:ext cx="0" cy="96"/>
              </a:xfrm>
              <a:prstGeom prst="straightConnector1">
                <a:avLst/>
              </a:prstGeom>
              <a:noFill/>
              <a:ln cap="flat" cmpd="sng" w="28575">
                <a:solidFill>
                  <a:schemeClr val="dk1"/>
                </a:solidFill>
                <a:prstDash val="solid"/>
                <a:miter lim="800000"/>
                <a:headEnd len="med" w="med" type="none"/>
                <a:tailEnd len="med" w="med" type="none"/>
              </a:ln>
            </p:spPr>
          </p:cxnSp>
        </p:grpSp>
        <p:sp>
          <p:nvSpPr>
            <p:cNvPr id="213" name="Google Shape;213;p8"/>
            <p:cNvSpPr txBox="1"/>
            <p:nvPr/>
          </p:nvSpPr>
          <p:spPr>
            <a:xfrm>
              <a:off x="3962400" y="3048000"/>
              <a:ext cx="673100" cy="6731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k</a:t>
              </a:r>
              <a:r>
                <a:rPr b="1" baseline="-25000" i="0" lang="en-US" sz="2000" u="none">
                  <a:solidFill>
                    <a:schemeClr val="dk1"/>
                  </a:solidFill>
                  <a:latin typeface="Courier New"/>
                  <a:ea typeface="Courier New"/>
                  <a:cs typeface="Courier New"/>
                  <a:sym typeface="Courier New"/>
                </a:rPr>
                <a:t>i-1</a:t>
              </a:r>
              <a:endParaRPr/>
            </a:p>
          </p:txBody>
        </p:sp>
        <p:sp>
          <p:nvSpPr>
            <p:cNvPr id="214" name="Google Shape;214;p8"/>
            <p:cNvSpPr txBox="1"/>
            <p:nvPr/>
          </p:nvSpPr>
          <p:spPr>
            <a:xfrm>
              <a:off x="1127125" y="3683000"/>
              <a:ext cx="3238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0</a:t>
              </a:r>
              <a:endParaRPr/>
            </a:p>
          </p:txBody>
        </p:sp>
        <p:sp>
          <p:nvSpPr>
            <p:cNvPr id="215" name="Google Shape;215;p8"/>
            <p:cNvSpPr txBox="1"/>
            <p:nvPr/>
          </p:nvSpPr>
          <p:spPr>
            <a:xfrm>
              <a:off x="1828800" y="3683000"/>
              <a:ext cx="3238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1</a:t>
              </a:r>
              <a:endParaRPr/>
            </a:p>
          </p:txBody>
        </p:sp>
        <p:sp>
          <p:nvSpPr>
            <p:cNvPr id="216" name="Google Shape;216;p8"/>
            <p:cNvSpPr txBox="1"/>
            <p:nvPr/>
          </p:nvSpPr>
          <p:spPr>
            <a:xfrm>
              <a:off x="7315200" y="3683000"/>
              <a:ext cx="890588"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M </a:t>
              </a:r>
              <a:r>
                <a:rPr b="1" i="0" lang="en-US" sz="2000" u="none">
                  <a:solidFill>
                    <a:schemeClr val="dk1"/>
                  </a:solidFill>
                  <a:latin typeface="Courier New"/>
                  <a:ea typeface="Courier New"/>
                  <a:cs typeface="Courier New"/>
                  <a:sym typeface="Courier New"/>
                </a:rPr>
                <a:t>- 2</a:t>
              </a:r>
              <a:endParaRPr/>
            </a:p>
          </p:txBody>
        </p:sp>
        <p:sp>
          <p:nvSpPr>
            <p:cNvPr id="217" name="Google Shape;217;p8"/>
            <p:cNvSpPr txBox="1"/>
            <p:nvPr/>
          </p:nvSpPr>
          <p:spPr>
            <a:xfrm>
              <a:off x="4159250" y="3683000"/>
              <a:ext cx="60007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i-1</a:t>
              </a:r>
              <a:endParaRPr/>
            </a:p>
          </p:txBody>
        </p:sp>
        <p:cxnSp>
          <p:nvCxnSpPr>
            <p:cNvPr id="218" name="Google Shape;218;p8"/>
            <p:cNvCxnSpPr/>
            <p:nvPr/>
          </p:nvCxnSpPr>
          <p:spPr>
            <a:xfrm flipH="1">
              <a:off x="1600200" y="3733800"/>
              <a:ext cx="49213" cy="395288"/>
            </a:xfrm>
            <a:prstGeom prst="straightConnector1">
              <a:avLst/>
            </a:prstGeom>
            <a:noFill/>
            <a:ln cap="flat" cmpd="sng" w="9525">
              <a:solidFill>
                <a:schemeClr val="dk1"/>
              </a:solidFill>
              <a:prstDash val="solid"/>
              <a:miter lim="800000"/>
              <a:headEnd len="med" w="med" type="none"/>
              <a:tailEnd len="med" w="med" type="triangle"/>
            </a:ln>
          </p:spPr>
        </p:cxnSp>
        <p:cxnSp>
          <p:nvCxnSpPr>
            <p:cNvPr id="219" name="Google Shape;219;p8"/>
            <p:cNvCxnSpPr/>
            <p:nvPr/>
          </p:nvCxnSpPr>
          <p:spPr>
            <a:xfrm>
              <a:off x="2322513" y="3719513"/>
              <a:ext cx="115887" cy="395287"/>
            </a:xfrm>
            <a:prstGeom prst="straightConnector1">
              <a:avLst/>
            </a:prstGeom>
            <a:noFill/>
            <a:ln cap="flat" cmpd="sng" w="9525">
              <a:solidFill>
                <a:schemeClr val="dk1"/>
              </a:solidFill>
              <a:prstDash val="solid"/>
              <a:miter lim="800000"/>
              <a:headEnd len="med" w="med" type="none"/>
              <a:tailEnd len="med" w="med" type="triangle"/>
            </a:ln>
          </p:spPr>
        </p:cxnSp>
        <p:cxnSp>
          <p:nvCxnSpPr>
            <p:cNvPr id="220" name="Google Shape;220;p8"/>
            <p:cNvCxnSpPr/>
            <p:nvPr/>
          </p:nvCxnSpPr>
          <p:spPr>
            <a:xfrm flipH="1">
              <a:off x="3886200" y="3733800"/>
              <a:ext cx="65088" cy="395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1" name="Google Shape;221;p8"/>
            <p:cNvCxnSpPr/>
            <p:nvPr/>
          </p:nvCxnSpPr>
          <p:spPr>
            <a:xfrm>
              <a:off x="4648200" y="3733800"/>
              <a:ext cx="73025" cy="395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2" name="Google Shape;222;p8"/>
            <p:cNvCxnSpPr/>
            <p:nvPr/>
          </p:nvCxnSpPr>
          <p:spPr>
            <a:xfrm flipH="1">
              <a:off x="762000" y="3733800"/>
              <a:ext cx="214313" cy="395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23" name="Google Shape;223;p8"/>
          <p:cNvGrpSpPr/>
          <p:nvPr/>
        </p:nvGrpSpPr>
        <p:grpSpPr>
          <a:xfrm>
            <a:off x="155575" y="5257800"/>
            <a:ext cx="8759825" cy="1360487"/>
            <a:chOff x="3175" y="5422900"/>
            <a:chExt cx="8890000" cy="1435100"/>
          </a:xfrm>
        </p:grpSpPr>
        <p:grpSp>
          <p:nvGrpSpPr>
            <p:cNvPr id="224" name="Google Shape;224;p8"/>
            <p:cNvGrpSpPr/>
            <p:nvPr/>
          </p:nvGrpSpPr>
          <p:grpSpPr>
            <a:xfrm>
              <a:off x="1122795" y="5422900"/>
              <a:ext cx="7756525" cy="673100"/>
              <a:chOff x="1012825" y="5410200"/>
              <a:chExt cx="7756525" cy="673100"/>
            </a:xfrm>
          </p:grpSpPr>
          <p:grpSp>
            <p:nvGrpSpPr>
              <p:cNvPr id="225" name="Google Shape;225;p8"/>
              <p:cNvGrpSpPr/>
              <p:nvPr/>
            </p:nvGrpSpPr>
            <p:grpSpPr>
              <a:xfrm>
                <a:off x="1012825" y="5410200"/>
                <a:ext cx="673100" cy="673100"/>
                <a:chOff x="4272" y="2400"/>
                <a:chExt cx="192" cy="192"/>
              </a:xfrm>
            </p:grpSpPr>
            <p:sp>
              <p:nvSpPr>
                <p:cNvPr id="226" name="Google Shape;226;p8"/>
                <p:cNvSpPr txBox="1"/>
                <p:nvPr/>
              </p:nvSpPr>
              <p:spPr>
                <a:xfrm>
                  <a:off x="4272" y="2400"/>
                  <a:ext cx="192" cy="192"/>
                </a:xfrm>
                <a:prstGeom prst="rect">
                  <a:avLst/>
                </a:prstGeom>
                <a:noFill/>
                <a:ln cap="flat" cmpd="sng" w="28575">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Courier New"/>
                    <a:buNone/>
                  </a:pPr>
                  <a:r>
                    <a:rPr b="1" i="0" lang="en-US" sz="2000" u="none">
                      <a:solidFill>
                        <a:srgbClr val="339933"/>
                      </a:solidFill>
                      <a:latin typeface="Courier New"/>
                      <a:ea typeface="Courier New"/>
                      <a:cs typeface="Courier New"/>
                      <a:sym typeface="Courier New"/>
                    </a:rPr>
                    <a:t>k</a:t>
                  </a:r>
                  <a:r>
                    <a:rPr b="1" baseline="-25000" i="0" lang="en-US" sz="2000" u="none">
                      <a:solidFill>
                        <a:srgbClr val="339933"/>
                      </a:solidFill>
                      <a:latin typeface="Courier New"/>
                      <a:ea typeface="Courier New"/>
                      <a:cs typeface="Courier New"/>
                      <a:sym typeface="Courier New"/>
                    </a:rPr>
                    <a:t>0</a:t>
                  </a:r>
                  <a:endParaRPr/>
                </a:p>
              </p:txBody>
            </p:sp>
            <p:grpSp>
              <p:nvGrpSpPr>
                <p:cNvPr id="227" name="Google Shape;227;p8"/>
                <p:cNvGrpSpPr/>
                <p:nvPr/>
              </p:nvGrpSpPr>
              <p:grpSpPr>
                <a:xfrm>
                  <a:off x="4272" y="2400"/>
                  <a:ext cx="192" cy="192"/>
                  <a:chOff x="4414" y="2400"/>
                  <a:chExt cx="192" cy="192"/>
                </a:xfrm>
              </p:grpSpPr>
              <p:cxnSp>
                <p:nvCxnSpPr>
                  <p:cNvPr id="228" name="Google Shape;228;p8"/>
                  <p:cNvCxnSpPr/>
                  <p:nvPr/>
                </p:nvCxnSpPr>
                <p:spPr>
                  <a:xfrm>
                    <a:off x="4414"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29" name="Google Shape;229;p8"/>
                  <p:cNvCxnSpPr/>
                  <p:nvPr/>
                </p:nvCxnSpPr>
                <p:spPr>
                  <a:xfrm>
                    <a:off x="4414"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0" name="Google Shape;230;p8"/>
                  <p:cNvCxnSpPr/>
                  <p:nvPr/>
                </p:nvCxnSpPr>
                <p:spPr>
                  <a:xfrm>
                    <a:off x="4606"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1" name="Google Shape;231;p8"/>
                  <p:cNvCxnSpPr/>
                  <p:nvPr/>
                </p:nvCxnSpPr>
                <p:spPr>
                  <a:xfrm>
                    <a:off x="4606"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2" name="Google Shape;232;p8"/>
                  <p:cNvCxnSpPr/>
                  <p:nvPr/>
                </p:nvCxnSpPr>
                <p:spPr>
                  <a:xfrm rot="10800000">
                    <a:off x="4558"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3" name="Google Shape;233;p8"/>
                  <p:cNvCxnSpPr/>
                  <p:nvPr/>
                </p:nvCxnSpPr>
                <p:spPr>
                  <a:xfrm rot="10800000">
                    <a:off x="4462"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4" name="Google Shape;234;p8"/>
                  <p:cNvCxnSpPr/>
                  <p:nvPr/>
                </p:nvCxnSpPr>
                <p:spPr>
                  <a:xfrm rot="10800000">
                    <a:off x="4558" y="2352"/>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35" name="Google Shape;235;p8"/>
                  <p:cNvCxnSpPr/>
                  <p:nvPr/>
                </p:nvCxnSpPr>
                <p:spPr>
                  <a:xfrm rot="10800000">
                    <a:off x="4462" y="2352"/>
                    <a:ext cx="0" cy="96"/>
                  </a:xfrm>
                  <a:prstGeom prst="straightConnector1">
                    <a:avLst/>
                  </a:prstGeom>
                  <a:noFill/>
                  <a:ln cap="flat" cmpd="sng" w="28575">
                    <a:solidFill>
                      <a:srgbClr val="339933"/>
                    </a:solidFill>
                    <a:prstDash val="solid"/>
                    <a:miter lim="800000"/>
                    <a:headEnd len="med" w="med" type="none"/>
                    <a:tailEnd len="med" w="med" type="none"/>
                  </a:ln>
                </p:spPr>
              </p:cxnSp>
            </p:grpSp>
          </p:grpSp>
          <p:grpSp>
            <p:nvGrpSpPr>
              <p:cNvPr id="236" name="Google Shape;236;p8"/>
              <p:cNvGrpSpPr/>
              <p:nvPr/>
            </p:nvGrpSpPr>
            <p:grpSpPr>
              <a:xfrm>
                <a:off x="1685925" y="5410200"/>
                <a:ext cx="673100" cy="673100"/>
                <a:chOff x="4272" y="2400"/>
                <a:chExt cx="192" cy="192"/>
              </a:xfrm>
            </p:grpSpPr>
            <p:sp>
              <p:nvSpPr>
                <p:cNvPr id="237" name="Google Shape;237;p8"/>
                <p:cNvSpPr txBox="1"/>
                <p:nvPr/>
              </p:nvSpPr>
              <p:spPr>
                <a:xfrm>
                  <a:off x="4272" y="2400"/>
                  <a:ext cx="192" cy="192"/>
                </a:xfrm>
                <a:prstGeom prst="rect">
                  <a:avLst/>
                </a:prstGeom>
                <a:noFill/>
                <a:ln cap="flat" cmpd="sng" w="28575">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Courier New"/>
                    <a:buNone/>
                  </a:pPr>
                  <a:r>
                    <a:rPr b="1" i="0" lang="en-US" sz="2000" u="none">
                      <a:solidFill>
                        <a:srgbClr val="339933"/>
                      </a:solidFill>
                      <a:latin typeface="Courier New"/>
                      <a:ea typeface="Courier New"/>
                      <a:cs typeface="Courier New"/>
                      <a:sym typeface="Courier New"/>
                    </a:rPr>
                    <a:t>k</a:t>
                  </a:r>
                  <a:r>
                    <a:rPr b="1" baseline="-25000" i="0" lang="en-US" sz="2000" u="none">
                      <a:solidFill>
                        <a:srgbClr val="339933"/>
                      </a:solidFill>
                      <a:latin typeface="Courier New"/>
                      <a:ea typeface="Courier New"/>
                      <a:cs typeface="Courier New"/>
                      <a:sym typeface="Courier New"/>
                    </a:rPr>
                    <a:t>1</a:t>
                  </a:r>
                  <a:endParaRPr/>
                </a:p>
              </p:txBody>
            </p:sp>
            <p:grpSp>
              <p:nvGrpSpPr>
                <p:cNvPr id="238" name="Google Shape;238;p8"/>
                <p:cNvGrpSpPr/>
                <p:nvPr/>
              </p:nvGrpSpPr>
              <p:grpSpPr>
                <a:xfrm>
                  <a:off x="4272" y="2400"/>
                  <a:ext cx="192" cy="192"/>
                  <a:chOff x="4414" y="2400"/>
                  <a:chExt cx="192" cy="192"/>
                </a:xfrm>
              </p:grpSpPr>
              <p:cxnSp>
                <p:nvCxnSpPr>
                  <p:cNvPr id="239" name="Google Shape;239;p8"/>
                  <p:cNvCxnSpPr/>
                  <p:nvPr/>
                </p:nvCxnSpPr>
                <p:spPr>
                  <a:xfrm>
                    <a:off x="4414"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0" name="Google Shape;240;p8"/>
                  <p:cNvCxnSpPr/>
                  <p:nvPr/>
                </p:nvCxnSpPr>
                <p:spPr>
                  <a:xfrm>
                    <a:off x="4414"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1" name="Google Shape;241;p8"/>
                  <p:cNvCxnSpPr/>
                  <p:nvPr/>
                </p:nvCxnSpPr>
                <p:spPr>
                  <a:xfrm>
                    <a:off x="4606"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2" name="Google Shape;242;p8"/>
                  <p:cNvCxnSpPr/>
                  <p:nvPr/>
                </p:nvCxnSpPr>
                <p:spPr>
                  <a:xfrm>
                    <a:off x="4606"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3" name="Google Shape;243;p8"/>
                  <p:cNvCxnSpPr/>
                  <p:nvPr/>
                </p:nvCxnSpPr>
                <p:spPr>
                  <a:xfrm rot="10800000">
                    <a:off x="4558"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4" name="Google Shape;244;p8"/>
                  <p:cNvCxnSpPr/>
                  <p:nvPr/>
                </p:nvCxnSpPr>
                <p:spPr>
                  <a:xfrm rot="10800000">
                    <a:off x="4462"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5" name="Google Shape;245;p8"/>
                  <p:cNvCxnSpPr/>
                  <p:nvPr/>
                </p:nvCxnSpPr>
                <p:spPr>
                  <a:xfrm rot="10800000">
                    <a:off x="4558" y="2352"/>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46" name="Google Shape;246;p8"/>
                  <p:cNvCxnSpPr/>
                  <p:nvPr/>
                </p:nvCxnSpPr>
                <p:spPr>
                  <a:xfrm rot="10800000">
                    <a:off x="4462" y="2352"/>
                    <a:ext cx="0" cy="96"/>
                  </a:xfrm>
                  <a:prstGeom prst="straightConnector1">
                    <a:avLst/>
                  </a:prstGeom>
                  <a:noFill/>
                  <a:ln cap="flat" cmpd="sng" w="28575">
                    <a:solidFill>
                      <a:srgbClr val="339933"/>
                    </a:solidFill>
                    <a:prstDash val="solid"/>
                    <a:miter lim="800000"/>
                    <a:headEnd len="med" w="med" type="none"/>
                    <a:tailEnd len="med" w="med" type="none"/>
                  </a:ln>
                </p:spPr>
              </p:cxnSp>
            </p:grpSp>
          </p:grpSp>
          <p:grpSp>
            <p:nvGrpSpPr>
              <p:cNvPr id="247" name="Google Shape;247;p8"/>
              <p:cNvGrpSpPr/>
              <p:nvPr/>
            </p:nvGrpSpPr>
            <p:grpSpPr>
              <a:xfrm>
                <a:off x="2359025" y="5410200"/>
                <a:ext cx="2311400" cy="673100"/>
                <a:chOff x="4272" y="2400"/>
                <a:chExt cx="192" cy="192"/>
              </a:xfrm>
            </p:grpSpPr>
            <p:sp>
              <p:nvSpPr>
                <p:cNvPr id="248" name="Google Shape;248;p8"/>
                <p:cNvSpPr txBox="1"/>
                <p:nvPr/>
              </p:nvSpPr>
              <p:spPr>
                <a:xfrm>
                  <a:off x="4272" y="2400"/>
                  <a:ext cx="192" cy="192"/>
                </a:xfrm>
                <a:prstGeom prst="rect">
                  <a:avLst/>
                </a:prstGeom>
                <a:noFill/>
                <a:ln cap="flat" cmpd="sng" w="28575">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6600"/>
                    <a:buFont typeface="Courier New"/>
                    <a:buNone/>
                  </a:pPr>
                  <a:r>
                    <a:rPr b="1" i="0" lang="en-US" sz="6600" u="none">
                      <a:solidFill>
                        <a:srgbClr val="339933"/>
                      </a:solidFill>
                      <a:latin typeface="Courier New"/>
                      <a:ea typeface="Courier New"/>
                      <a:cs typeface="Courier New"/>
                      <a:sym typeface="Courier New"/>
                    </a:rPr>
                    <a:t>…</a:t>
                  </a:r>
                  <a:endParaRPr/>
                </a:p>
                <a:p>
                  <a:pPr indent="0" lvl="0" marL="0" marR="0" rtl="0" algn="ctr">
                    <a:lnSpc>
                      <a:spcPct val="100000"/>
                    </a:lnSpc>
                    <a:spcBef>
                      <a:spcPts val="0"/>
                    </a:spcBef>
                    <a:spcAft>
                      <a:spcPts val="0"/>
                    </a:spcAft>
                    <a:buClr>
                      <a:schemeClr val="dk1"/>
                    </a:buClr>
                    <a:buSzPts val="1200"/>
                    <a:buFont typeface="Arial"/>
                    <a:buNone/>
                  </a:pPr>
                  <a:r>
                    <a:t/>
                  </a:r>
                  <a:endParaRPr b="1" i="0" sz="1200" u="none">
                    <a:solidFill>
                      <a:srgbClr val="339933"/>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200" u="none">
                    <a:solidFill>
                      <a:srgbClr val="339933"/>
                    </a:solidFill>
                    <a:latin typeface="Courier New"/>
                    <a:ea typeface="Courier New"/>
                    <a:cs typeface="Courier New"/>
                    <a:sym typeface="Courier New"/>
                  </a:endParaRPr>
                </a:p>
              </p:txBody>
            </p:sp>
            <p:grpSp>
              <p:nvGrpSpPr>
                <p:cNvPr id="249" name="Google Shape;249;p8"/>
                <p:cNvGrpSpPr/>
                <p:nvPr/>
              </p:nvGrpSpPr>
              <p:grpSpPr>
                <a:xfrm>
                  <a:off x="4272" y="2400"/>
                  <a:ext cx="192" cy="192"/>
                  <a:chOff x="4414" y="2400"/>
                  <a:chExt cx="192" cy="192"/>
                </a:xfrm>
              </p:grpSpPr>
              <p:cxnSp>
                <p:nvCxnSpPr>
                  <p:cNvPr id="250" name="Google Shape;250;p8"/>
                  <p:cNvCxnSpPr/>
                  <p:nvPr/>
                </p:nvCxnSpPr>
                <p:spPr>
                  <a:xfrm>
                    <a:off x="4414"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1" name="Google Shape;251;p8"/>
                  <p:cNvCxnSpPr/>
                  <p:nvPr/>
                </p:nvCxnSpPr>
                <p:spPr>
                  <a:xfrm>
                    <a:off x="4414"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2" name="Google Shape;252;p8"/>
                  <p:cNvCxnSpPr/>
                  <p:nvPr/>
                </p:nvCxnSpPr>
                <p:spPr>
                  <a:xfrm>
                    <a:off x="4606"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3" name="Google Shape;253;p8"/>
                  <p:cNvCxnSpPr/>
                  <p:nvPr/>
                </p:nvCxnSpPr>
                <p:spPr>
                  <a:xfrm>
                    <a:off x="4606"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4" name="Google Shape;254;p8"/>
                  <p:cNvCxnSpPr/>
                  <p:nvPr/>
                </p:nvCxnSpPr>
                <p:spPr>
                  <a:xfrm rot="10800000">
                    <a:off x="4558"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5" name="Google Shape;255;p8"/>
                  <p:cNvCxnSpPr/>
                  <p:nvPr/>
                </p:nvCxnSpPr>
                <p:spPr>
                  <a:xfrm rot="10800000">
                    <a:off x="4462"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6" name="Google Shape;256;p8"/>
                  <p:cNvCxnSpPr/>
                  <p:nvPr/>
                </p:nvCxnSpPr>
                <p:spPr>
                  <a:xfrm rot="10800000">
                    <a:off x="4558" y="2352"/>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57" name="Google Shape;257;p8"/>
                  <p:cNvCxnSpPr/>
                  <p:nvPr/>
                </p:nvCxnSpPr>
                <p:spPr>
                  <a:xfrm rot="10800000">
                    <a:off x="4462" y="2352"/>
                    <a:ext cx="0" cy="96"/>
                  </a:xfrm>
                  <a:prstGeom prst="straightConnector1">
                    <a:avLst/>
                  </a:prstGeom>
                  <a:noFill/>
                  <a:ln cap="flat" cmpd="sng" w="28575">
                    <a:solidFill>
                      <a:srgbClr val="339933"/>
                    </a:solidFill>
                    <a:prstDash val="solid"/>
                    <a:miter lim="800000"/>
                    <a:headEnd len="med" w="med" type="none"/>
                    <a:tailEnd len="med" w="med" type="none"/>
                  </a:ln>
                </p:spPr>
              </p:cxnSp>
            </p:grpSp>
          </p:grpSp>
          <p:grpSp>
            <p:nvGrpSpPr>
              <p:cNvPr id="258" name="Google Shape;258;p8"/>
              <p:cNvGrpSpPr/>
              <p:nvPr/>
            </p:nvGrpSpPr>
            <p:grpSpPr>
              <a:xfrm>
                <a:off x="4670425" y="5410200"/>
                <a:ext cx="673100" cy="673100"/>
                <a:chOff x="4272" y="2400"/>
                <a:chExt cx="192" cy="192"/>
              </a:xfrm>
            </p:grpSpPr>
            <p:sp>
              <p:nvSpPr>
                <p:cNvPr id="259" name="Google Shape;259;p8"/>
                <p:cNvSpPr txBox="1"/>
                <p:nvPr/>
              </p:nvSpPr>
              <p:spPr>
                <a:xfrm>
                  <a:off x="4272" y="2400"/>
                  <a:ext cx="192" cy="192"/>
                </a:xfrm>
                <a:prstGeom prst="rect">
                  <a:avLst/>
                </a:prstGeom>
                <a:noFill/>
                <a:ln cap="flat" cmpd="sng" w="28575">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Courier New"/>
                    <a:buNone/>
                  </a:pPr>
                  <a:r>
                    <a:rPr b="1" i="0" lang="en-US" sz="2000" u="none">
                      <a:solidFill>
                        <a:srgbClr val="339933"/>
                      </a:solidFill>
                      <a:latin typeface="Courier New"/>
                      <a:ea typeface="Courier New"/>
                      <a:cs typeface="Courier New"/>
                      <a:sym typeface="Courier New"/>
                    </a:rPr>
                    <a:t>k</a:t>
                  </a:r>
                  <a:r>
                    <a:rPr b="1" baseline="-25000" i="0" lang="en-US" sz="2000" u="none">
                      <a:solidFill>
                        <a:srgbClr val="339933"/>
                      </a:solidFill>
                      <a:latin typeface="Courier New"/>
                      <a:ea typeface="Courier New"/>
                      <a:cs typeface="Courier New"/>
                      <a:sym typeface="Courier New"/>
                    </a:rPr>
                    <a:t>j-1</a:t>
                  </a:r>
                  <a:endParaRPr/>
                </a:p>
              </p:txBody>
            </p:sp>
            <p:grpSp>
              <p:nvGrpSpPr>
                <p:cNvPr id="260" name="Google Shape;260;p8"/>
                <p:cNvGrpSpPr/>
                <p:nvPr/>
              </p:nvGrpSpPr>
              <p:grpSpPr>
                <a:xfrm>
                  <a:off x="4272" y="2400"/>
                  <a:ext cx="192" cy="192"/>
                  <a:chOff x="4414" y="2400"/>
                  <a:chExt cx="192" cy="192"/>
                </a:xfrm>
              </p:grpSpPr>
              <p:cxnSp>
                <p:nvCxnSpPr>
                  <p:cNvPr id="261" name="Google Shape;261;p8"/>
                  <p:cNvCxnSpPr/>
                  <p:nvPr/>
                </p:nvCxnSpPr>
                <p:spPr>
                  <a:xfrm>
                    <a:off x="4414"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2" name="Google Shape;262;p8"/>
                  <p:cNvCxnSpPr/>
                  <p:nvPr/>
                </p:nvCxnSpPr>
                <p:spPr>
                  <a:xfrm>
                    <a:off x="4414"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3" name="Google Shape;263;p8"/>
                  <p:cNvCxnSpPr/>
                  <p:nvPr/>
                </p:nvCxnSpPr>
                <p:spPr>
                  <a:xfrm>
                    <a:off x="4606" y="2496"/>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4" name="Google Shape;264;p8"/>
                  <p:cNvCxnSpPr/>
                  <p:nvPr/>
                </p:nvCxnSpPr>
                <p:spPr>
                  <a:xfrm>
                    <a:off x="4606" y="2400"/>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5" name="Google Shape;265;p8"/>
                  <p:cNvCxnSpPr/>
                  <p:nvPr/>
                </p:nvCxnSpPr>
                <p:spPr>
                  <a:xfrm rot="10800000">
                    <a:off x="4558"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6" name="Google Shape;266;p8"/>
                  <p:cNvCxnSpPr/>
                  <p:nvPr/>
                </p:nvCxnSpPr>
                <p:spPr>
                  <a:xfrm rot="10800000">
                    <a:off x="4462" y="2544"/>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7" name="Google Shape;267;p8"/>
                  <p:cNvCxnSpPr/>
                  <p:nvPr/>
                </p:nvCxnSpPr>
                <p:spPr>
                  <a:xfrm rot="10800000">
                    <a:off x="4558" y="2352"/>
                    <a:ext cx="0" cy="96"/>
                  </a:xfrm>
                  <a:prstGeom prst="straightConnector1">
                    <a:avLst/>
                  </a:prstGeom>
                  <a:noFill/>
                  <a:ln cap="flat" cmpd="sng" w="28575">
                    <a:solidFill>
                      <a:srgbClr val="339933"/>
                    </a:solidFill>
                    <a:prstDash val="solid"/>
                    <a:miter lim="800000"/>
                    <a:headEnd len="med" w="med" type="none"/>
                    <a:tailEnd len="med" w="med" type="none"/>
                  </a:ln>
                </p:spPr>
              </p:cxnSp>
              <p:cxnSp>
                <p:nvCxnSpPr>
                  <p:cNvPr id="268" name="Google Shape;268;p8"/>
                  <p:cNvCxnSpPr/>
                  <p:nvPr/>
                </p:nvCxnSpPr>
                <p:spPr>
                  <a:xfrm rot="10800000">
                    <a:off x="4462" y="2352"/>
                    <a:ext cx="0" cy="96"/>
                  </a:xfrm>
                  <a:prstGeom prst="straightConnector1">
                    <a:avLst/>
                  </a:prstGeom>
                  <a:noFill/>
                  <a:ln cap="flat" cmpd="sng" w="28575">
                    <a:solidFill>
                      <a:srgbClr val="339933"/>
                    </a:solidFill>
                    <a:prstDash val="solid"/>
                    <a:miter lim="800000"/>
                    <a:headEnd len="med" w="med" type="none"/>
                    <a:tailEnd len="med" w="med" type="none"/>
                  </a:ln>
                </p:spPr>
              </p:cxnSp>
            </p:grpSp>
          </p:grpSp>
          <p:grpSp>
            <p:nvGrpSpPr>
              <p:cNvPr id="269" name="Google Shape;269;p8"/>
              <p:cNvGrpSpPr/>
              <p:nvPr/>
            </p:nvGrpSpPr>
            <p:grpSpPr>
              <a:xfrm>
                <a:off x="6019800" y="5410200"/>
                <a:ext cx="2076450" cy="673100"/>
                <a:chOff x="4272" y="2400"/>
                <a:chExt cx="192" cy="192"/>
              </a:xfrm>
            </p:grpSpPr>
            <p:sp>
              <p:nvSpPr>
                <p:cNvPr id="270" name="Google Shape;270;p8"/>
                <p:cNvSpPr txBox="1"/>
                <p:nvPr/>
              </p:nvSpPr>
              <p:spPr>
                <a:xfrm>
                  <a:off x="4272" y="2400"/>
                  <a:ext cx="192" cy="192"/>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Courier New"/>
                    <a:buNone/>
                  </a:pPr>
                  <a:r>
                    <a:rPr b="1" i="0" lang="en-US" sz="2000" u="none">
                      <a:solidFill>
                        <a:schemeClr val="lt2"/>
                      </a:solidFill>
                      <a:latin typeface="Courier New"/>
                      <a:ea typeface="Courier New"/>
                      <a:cs typeface="Courier New"/>
                      <a:sym typeface="Courier New"/>
                    </a:rPr>
                    <a:t> </a:t>
                  </a:r>
                  <a:r>
                    <a:rPr b="1" i="0" lang="en-US" sz="5400" u="none">
                      <a:solidFill>
                        <a:schemeClr val="lt2"/>
                      </a:solidFill>
                      <a:latin typeface="Courier New"/>
                      <a:ea typeface="Courier New"/>
                      <a:cs typeface="Courier New"/>
                      <a:sym typeface="Courier New"/>
                    </a:rPr>
                    <a:t>…</a:t>
                  </a:r>
                  <a:endParaRPr b="1" i="0" sz="6600" u="none">
                    <a:solidFill>
                      <a:schemeClr val="lt2"/>
                    </a:solidFill>
                    <a:latin typeface="Courier New"/>
                    <a:ea typeface="Courier New"/>
                    <a:cs typeface="Courier New"/>
                    <a:sym typeface="Courier New"/>
                  </a:endParaRPr>
                </a:p>
                <a:p>
                  <a:pPr indent="0" lvl="0" marL="0" marR="0" rtl="0" algn="ctr">
                    <a:lnSpc>
                      <a:spcPct val="100000"/>
                    </a:lnSpc>
                    <a:spcBef>
                      <a:spcPts val="0"/>
                    </a:spcBef>
                    <a:spcAft>
                      <a:spcPts val="0"/>
                    </a:spcAft>
                    <a:buClr>
                      <a:schemeClr val="dk1"/>
                    </a:buClr>
                    <a:buSzPts val="1200"/>
                    <a:buFont typeface="Arial"/>
                    <a:buNone/>
                  </a:pPr>
                  <a:r>
                    <a:t/>
                  </a:r>
                  <a:endParaRPr b="1" i="0" sz="1200" u="none">
                    <a:solidFill>
                      <a:schemeClr val="lt2"/>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200" u="none">
                    <a:solidFill>
                      <a:schemeClr val="lt2"/>
                    </a:solidFill>
                    <a:latin typeface="Courier New"/>
                    <a:ea typeface="Courier New"/>
                    <a:cs typeface="Courier New"/>
                    <a:sym typeface="Courier New"/>
                  </a:endParaRPr>
                </a:p>
              </p:txBody>
            </p:sp>
            <p:grpSp>
              <p:nvGrpSpPr>
                <p:cNvPr id="271" name="Google Shape;271;p8"/>
                <p:cNvGrpSpPr/>
                <p:nvPr/>
              </p:nvGrpSpPr>
              <p:grpSpPr>
                <a:xfrm>
                  <a:off x="4272" y="2400"/>
                  <a:ext cx="192" cy="192"/>
                  <a:chOff x="4414" y="2400"/>
                  <a:chExt cx="192" cy="192"/>
                </a:xfrm>
              </p:grpSpPr>
              <p:cxnSp>
                <p:nvCxnSpPr>
                  <p:cNvPr id="272" name="Google Shape;272;p8"/>
                  <p:cNvCxnSpPr/>
                  <p:nvPr/>
                </p:nvCxnSpPr>
                <p:spPr>
                  <a:xfrm>
                    <a:off x="4414"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3" name="Google Shape;273;p8"/>
                  <p:cNvCxnSpPr/>
                  <p:nvPr/>
                </p:nvCxnSpPr>
                <p:spPr>
                  <a:xfrm>
                    <a:off x="4414"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4" name="Google Shape;274;p8"/>
                  <p:cNvCxnSpPr/>
                  <p:nvPr/>
                </p:nvCxnSpPr>
                <p:spPr>
                  <a:xfrm>
                    <a:off x="4606"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5" name="Google Shape;275;p8"/>
                  <p:cNvCxnSpPr/>
                  <p:nvPr/>
                </p:nvCxnSpPr>
                <p:spPr>
                  <a:xfrm>
                    <a:off x="4606"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6" name="Google Shape;276;p8"/>
                  <p:cNvCxnSpPr/>
                  <p:nvPr/>
                </p:nvCxnSpPr>
                <p:spPr>
                  <a:xfrm rot="10800000">
                    <a:off x="4558"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7" name="Google Shape;277;p8"/>
                  <p:cNvCxnSpPr/>
                  <p:nvPr/>
                </p:nvCxnSpPr>
                <p:spPr>
                  <a:xfrm rot="10800000">
                    <a:off x="4462"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8" name="Google Shape;278;p8"/>
                  <p:cNvCxnSpPr/>
                  <p:nvPr/>
                </p:nvCxnSpPr>
                <p:spPr>
                  <a:xfrm rot="10800000">
                    <a:off x="4558" y="2352"/>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79" name="Google Shape;279;p8"/>
                  <p:cNvCxnSpPr/>
                  <p:nvPr/>
                </p:nvCxnSpPr>
                <p:spPr>
                  <a:xfrm rot="10800000">
                    <a:off x="4462" y="2352"/>
                    <a:ext cx="0" cy="96"/>
                  </a:xfrm>
                  <a:prstGeom prst="straightConnector1">
                    <a:avLst/>
                  </a:prstGeom>
                  <a:noFill/>
                  <a:ln cap="flat" cmpd="sng" w="9525">
                    <a:solidFill>
                      <a:schemeClr val="lt2"/>
                    </a:solidFill>
                    <a:prstDash val="solid"/>
                    <a:miter lim="800000"/>
                    <a:headEnd len="med" w="med" type="none"/>
                    <a:tailEnd len="med" w="med" type="none"/>
                  </a:ln>
                </p:spPr>
              </p:cxnSp>
            </p:grpSp>
          </p:grpSp>
          <p:grpSp>
            <p:nvGrpSpPr>
              <p:cNvPr id="280" name="Google Shape;280;p8"/>
              <p:cNvGrpSpPr/>
              <p:nvPr/>
            </p:nvGrpSpPr>
            <p:grpSpPr>
              <a:xfrm>
                <a:off x="5346700" y="5410200"/>
                <a:ext cx="673100" cy="673100"/>
                <a:chOff x="4272" y="2400"/>
                <a:chExt cx="192" cy="192"/>
              </a:xfrm>
            </p:grpSpPr>
            <p:sp>
              <p:nvSpPr>
                <p:cNvPr id="281" name="Google Shape;281;p8"/>
                <p:cNvSpPr txBox="1"/>
                <p:nvPr/>
              </p:nvSpPr>
              <p:spPr>
                <a:xfrm>
                  <a:off x="4272" y="2400"/>
                  <a:ext cx="192" cy="192"/>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Courier New"/>
                    <a:buNone/>
                  </a:pPr>
                  <a:r>
                    <a:rPr b="1" baseline="30000" i="0" lang="en-US" sz="2000" u="none">
                      <a:solidFill>
                        <a:schemeClr val="lt2"/>
                      </a:solidFill>
                      <a:latin typeface="Courier New"/>
                      <a:ea typeface="Courier New"/>
                      <a:cs typeface="Courier New"/>
                      <a:sym typeface="Courier New"/>
                    </a:rPr>
                    <a:t>__</a:t>
                  </a:r>
                  <a:endParaRPr/>
                </a:p>
              </p:txBody>
            </p:sp>
            <p:grpSp>
              <p:nvGrpSpPr>
                <p:cNvPr id="282" name="Google Shape;282;p8"/>
                <p:cNvGrpSpPr/>
                <p:nvPr/>
              </p:nvGrpSpPr>
              <p:grpSpPr>
                <a:xfrm>
                  <a:off x="4272" y="2400"/>
                  <a:ext cx="192" cy="192"/>
                  <a:chOff x="4414" y="2400"/>
                  <a:chExt cx="192" cy="192"/>
                </a:xfrm>
              </p:grpSpPr>
              <p:cxnSp>
                <p:nvCxnSpPr>
                  <p:cNvPr id="283" name="Google Shape;283;p8"/>
                  <p:cNvCxnSpPr/>
                  <p:nvPr/>
                </p:nvCxnSpPr>
                <p:spPr>
                  <a:xfrm>
                    <a:off x="4414"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4" name="Google Shape;284;p8"/>
                  <p:cNvCxnSpPr/>
                  <p:nvPr/>
                </p:nvCxnSpPr>
                <p:spPr>
                  <a:xfrm>
                    <a:off x="4414"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5" name="Google Shape;285;p8"/>
                  <p:cNvCxnSpPr/>
                  <p:nvPr/>
                </p:nvCxnSpPr>
                <p:spPr>
                  <a:xfrm>
                    <a:off x="4606"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6" name="Google Shape;286;p8"/>
                  <p:cNvCxnSpPr/>
                  <p:nvPr/>
                </p:nvCxnSpPr>
                <p:spPr>
                  <a:xfrm>
                    <a:off x="4606"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7" name="Google Shape;287;p8"/>
                  <p:cNvCxnSpPr/>
                  <p:nvPr/>
                </p:nvCxnSpPr>
                <p:spPr>
                  <a:xfrm rot="10800000">
                    <a:off x="4558"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8" name="Google Shape;288;p8"/>
                  <p:cNvCxnSpPr/>
                  <p:nvPr/>
                </p:nvCxnSpPr>
                <p:spPr>
                  <a:xfrm rot="10800000">
                    <a:off x="4462"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89" name="Google Shape;289;p8"/>
                  <p:cNvCxnSpPr/>
                  <p:nvPr/>
                </p:nvCxnSpPr>
                <p:spPr>
                  <a:xfrm rot="10800000">
                    <a:off x="4558" y="2352"/>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0" name="Google Shape;290;p8"/>
                  <p:cNvCxnSpPr/>
                  <p:nvPr/>
                </p:nvCxnSpPr>
                <p:spPr>
                  <a:xfrm rot="10800000">
                    <a:off x="4462" y="2352"/>
                    <a:ext cx="0" cy="96"/>
                  </a:xfrm>
                  <a:prstGeom prst="straightConnector1">
                    <a:avLst/>
                  </a:prstGeom>
                  <a:noFill/>
                  <a:ln cap="flat" cmpd="sng" w="9525">
                    <a:solidFill>
                      <a:schemeClr val="lt2"/>
                    </a:solidFill>
                    <a:prstDash val="solid"/>
                    <a:miter lim="800000"/>
                    <a:headEnd len="med" w="med" type="none"/>
                    <a:tailEnd len="med" w="med" type="none"/>
                  </a:ln>
                </p:spPr>
              </p:cxnSp>
            </p:grpSp>
          </p:grpSp>
          <p:grpSp>
            <p:nvGrpSpPr>
              <p:cNvPr id="291" name="Google Shape;291;p8"/>
              <p:cNvGrpSpPr/>
              <p:nvPr/>
            </p:nvGrpSpPr>
            <p:grpSpPr>
              <a:xfrm>
                <a:off x="8096250" y="5410200"/>
                <a:ext cx="673100" cy="673100"/>
                <a:chOff x="4272" y="2400"/>
                <a:chExt cx="192" cy="192"/>
              </a:xfrm>
            </p:grpSpPr>
            <p:sp>
              <p:nvSpPr>
                <p:cNvPr id="292" name="Google Shape;292;p8"/>
                <p:cNvSpPr txBox="1"/>
                <p:nvPr/>
              </p:nvSpPr>
              <p:spPr>
                <a:xfrm>
                  <a:off x="4272" y="2400"/>
                  <a:ext cx="192" cy="192"/>
                </a:xfrm>
                <a:prstGeom prst="rect">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2"/>
                    </a:buClr>
                    <a:buSzPts val="2000"/>
                    <a:buFont typeface="Courier New"/>
                    <a:buNone/>
                  </a:pPr>
                  <a:r>
                    <a:rPr b="1" baseline="30000" i="0" lang="en-US" sz="2000" u="none">
                      <a:solidFill>
                        <a:schemeClr val="lt2"/>
                      </a:solidFill>
                      <a:latin typeface="Courier New"/>
                      <a:ea typeface="Courier New"/>
                      <a:cs typeface="Courier New"/>
                      <a:sym typeface="Courier New"/>
                    </a:rPr>
                    <a:t>__</a:t>
                  </a:r>
                  <a:endParaRPr/>
                </a:p>
              </p:txBody>
            </p:sp>
            <p:grpSp>
              <p:nvGrpSpPr>
                <p:cNvPr id="293" name="Google Shape;293;p8"/>
                <p:cNvGrpSpPr/>
                <p:nvPr/>
              </p:nvGrpSpPr>
              <p:grpSpPr>
                <a:xfrm>
                  <a:off x="4272" y="2400"/>
                  <a:ext cx="192" cy="192"/>
                  <a:chOff x="4414" y="2400"/>
                  <a:chExt cx="192" cy="192"/>
                </a:xfrm>
              </p:grpSpPr>
              <p:cxnSp>
                <p:nvCxnSpPr>
                  <p:cNvPr id="294" name="Google Shape;294;p8"/>
                  <p:cNvCxnSpPr/>
                  <p:nvPr/>
                </p:nvCxnSpPr>
                <p:spPr>
                  <a:xfrm>
                    <a:off x="4414"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5" name="Google Shape;295;p8"/>
                  <p:cNvCxnSpPr/>
                  <p:nvPr/>
                </p:nvCxnSpPr>
                <p:spPr>
                  <a:xfrm>
                    <a:off x="4414"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6" name="Google Shape;296;p8"/>
                  <p:cNvCxnSpPr/>
                  <p:nvPr/>
                </p:nvCxnSpPr>
                <p:spPr>
                  <a:xfrm>
                    <a:off x="4606" y="2496"/>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7" name="Google Shape;297;p8"/>
                  <p:cNvCxnSpPr/>
                  <p:nvPr/>
                </p:nvCxnSpPr>
                <p:spPr>
                  <a:xfrm>
                    <a:off x="4606" y="2400"/>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8" name="Google Shape;298;p8"/>
                  <p:cNvCxnSpPr/>
                  <p:nvPr/>
                </p:nvCxnSpPr>
                <p:spPr>
                  <a:xfrm rot="10800000">
                    <a:off x="4558"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299" name="Google Shape;299;p8"/>
                  <p:cNvCxnSpPr/>
                  <p:nvPr/>
                </p:nvCxnSpPr>
                <p:spPr>
                  <a:xfrm rot="10800000">
                    <a:off x="4462" y="2544"/>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300" name="Google Shape;300;p8"/>
                  <p:cNvCxnSpPr/>
                  <p:nvPr/>
                </p:nvCxnSpPr>
                <p:spPr>
                  <a:xfrm rot="10800000">
                    <a:off x="4558" y="2352"/>
                    <a:ext cx="0" cy="96"/>
                  </a:xfrm>
                  <a:prstGeom prst="straightConnector1">
                    <a:avLst/>
                  </a:prstGeom>
                  <a:noFill/>
                  <a:ln cap="flat" cmpd="sng" w="9525">
                    <a:solidFill>
                      <a:schemeClr val="lt2"/>
                    </a:solidFill>
                    <a:prstDash val="solid"/>
                    <a:miter lim="800000"/>
                    <a:headEnd len="med" w="med" type="none"/>
                    <a:tailEnd len="med" w="med" type="none"/>
                  </a:ln>
                </p:spPr>
              </p:cxnSp>
              <p:cxnSp>
                <p:nvCxnSpPr>
                  <p:cNvPr id="301" name="Google Shape;301;p8"/>
                  <p:cNvCxnSpPr/>
                  <p:nvPr/>
                </p:nvCxnSpPr>
                <p:spPr>
                  <a:xfrm rot="10800000">
                    <a:off x="4462" y="2352"/>
                    <a:ext cx="0" cy="96"/>
                  </a:xfrm>
                  <a:prstGeom prst="straightConnector1">
                    <a:avLst/>
                  </a:prstGeom>
                  <a:noFill/>
                  <a:ln cap="flat" cmpd="sng" w="9525">
                    <a:solidFill>
                      <a:schemeClr val="lt2"/>
                    </a:solidFill>
                    <a:prstDash val="solid"/>
                    <a:miter lim="800000"/>
                    <a:headEnd len="med" w="med" type="none"/>
                    <a:tailEnd len="med" w="med" type="none"/>
                  </a:ln>
                </p:spPr>
              </p:cxnSp>
            </p:grpSp>
          </p:grpSp>
        </p:grpSp>
        <p:sp>
          <p:nvSpPr>
            <p:cNvPr id="302" name="Google Shape;302;p8"/>
            <p:cNvSpPr txBox="1"/>
            <p:nvPr/>
          </p:nvSpPr>
          <p:spPr>
            <a:xfrm>
              <a:off x="1143000" y="6032500"/>
              <a:ext cx="3238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0</a:t>
              </a:r>
              <a:endParaRPr/>
            </a:p>
          </p:txBody>
        </p:sp>
        <p:sp>
          <p:nvSpPr>
            <p:cNvPr id="303" name="Google Shape;303;p8"/>
            <p:cNvSpPr txBox="1"/>
            <p:nvPr/>
          </p:nvSpPr>
          <p:spPr>
            <a:xfrm>
              <a:off x="1844675" y="6032500"/>
              <a:ext cx="323850"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1</a:t>
              </a:r>
              <a:endParaRPr/>
            </a:p>
          </p:txBody>
        </p:sp>
        <p:sp>
          <p:nvSpPr>
            <p:cNvPr id="304" name="Google Shape;304;p8"/>
            <p:cNvSpPr txBox="1"/>
            <p:nvPr/>
          </p:nvSpPr>
          <p:spPr>
            <a:xfrm>
              <a:off x="8278813" y="6032500"/>
              <a:ext cx="61436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L-1</a:t>
              </a:r>
              <a:endParaRPr/>
            </a:p>
          </p:txBody>
        </p:sp>
        <p:sp>
          <p:nvSpPr>
            <p:cNvPr id="305" name="Google Shape;305;p8"/>
            <p:cNvSpPr txBox="1"/>
            <p:nvPr/>
          </p:nvSpPr>
          <p:spPr>
            <a:xfrm>
              <a:off x="3175" y="6484938"/>
              <a:ext cx="1662113"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Data for k</a:t>
              </a:r>
              <a:r>
                <a:rPr b="1" baseline="-25000" i="0" lang="en-US" sz="2000" u="none">
                  <a:solidFill>
                    <a:schemeClr val="dk1"/>
                  </a:solidFill>
                  <a:latin typeface="Courier New"/>
                  <a:ea typeface="Courier New"/>
                  <a:cs typeface="Courier New"/>
                  <a:sym typeface="Courier New"/>
                </a:rPr>
                <a:t>0</a:t>
              </a:r>
              <a:endParaRPr/>
            </a:p>
          </p:txBody>
        </p:sp>
        <p:cxnSp>
          <p:nvCxnSpPr>
            <p:cNvPr id="306" name="Google Shape;306;p8"/>
            <p:cNvCxnSpPr/>
            <p:nvPr/>
          </p:nvCxnSpPr>
          <p:spPr>
            <a:xfrm flipH="1">
              <a:off x="1066800" y="6096000"/>
              <a:ext cx="214313" cy="395288"/>
            </a:xfrm>
            <a:prstGeom prst="straightConnector1">
              <a:avLst/>
            </a:prstGeom>
            <a:noFill/>
            <a:ln cap="flat" cmpd="sng" w="9525">
              <a:solidFill>
                <a:schemeClr val="dk1"/>
              </a:solidFill>
              <a:prstDash val="solid"/>
              <a:miter lim="800000"/>
              <a:headEnd len="med" w="med" type="none"/>
              <a:tailEnd len="med" w="med" type="triangle"/>
            </a:ln>
          </p:spPr>
        </p:cxnSp>
        <p:cxnSp>
          <p:nvCxnSpPr>
            <p:cNvPr id="307" name="Google Shape;307;p8"/>
            <p:cNvCxnSpPr/>
            <p:nvPr/>
          </p:nvCxnSpPr>
          <p:spPr>
            <a:xfrm flipH="1">
              <a:off x="2057400" y="6096000"/>
              <a:ext cx="214313" cy="395288"/>
            </a:xfrm>
            <a:prstGeom prst="straightConnector1">
              <a:avLst/>
            </a:prstGeom>
            <a:noFill/>
            <a:ln cap="flat" cmpd="sng" w="9525">
              <a:solidFill>
                <a:schemeClr val="dk1"/>
              </a:solidFill>
              <a:prstDash val="solid"/>
              <a:miter lim="800000"/>
              <a:headEnd len="med" w="med" type="none"/>
              <a:tailEnd len="med" w="med" type="triangle"/>
            </a:ln>
          </p:spPr>
        </p:cxnSp>
        <p:cxnSp>
          <p:nvCxnSpPr>
            <p:cNvPr id="308" name="Google Shape;308;p8"/>
            <p:cNvCxnSpPr/>
            <p:nvPr/>
          </p:nvCxnSpPr>
          <p:spPr>
            <a:xfrm flipH="1">
              <a:off x="4724400" y="6096000"/>
              <a:ext cx="214313" cy="395288"/>
            </a:xfrm>
            <a:prstGeom prst="straightConnector1">
              <a:avLst/>
            </a:prstGeom>
            <a:noFill/>
            <a:ln cap="flat" cmpd="sng" w="9525">
              <a:solidFill>
                <a:schemeClr val="dk1"/>
              </a:solidFill>
              <a:prstDash val="solid"/>
              <a:miter lim="800000"/>
              <a:headEnd len="med" w="med" type="none"/>
              <a:tailEnd len="med" w="med" type="triangle"/>
            </a:ln>
          </p:spPr>
        </p:cxnSp>
        <p:sp>
          <p:nvSpPr>
            <p:cNvPr id="309" name="Google Shape;309;p8"/>
            <p:cNvSpPr txBox="1"/>
            <p:nvPr/>
          </p:nvSpPr>
          <p:spPr>
            <a:xfrm>
              <a:off x="4191000" y="6400800"/>
              <a:ext cx="1846263"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Data for k</a:t>
              </a:r>
              <a:r>
                <a:rPr b="1" baseline="-25000" i="0" lang="en-US" sz="2000" u="none">
                  <a:solidFill>
                    <a:schemeClr val="dk1"/>
                  </a:solidFill>
                  <a:latin typeface="Courier New"/>
                  <a:ea typeface="Courier New"/>
                  <a:cs typeface="Courier New"/>
                  <a:sym typeface="Courier New"/>
                </a:rPr>
                <a:t>j-1</a:t>
              </a:r>
              <a:endParaRPr/>
            </a:p>
          </p:txBody>
        </p:sp>
        <p:sp>
          <p:nvSpPr>
            <p:cNvPr id="310" name="Google Shape;310;p8"/>
            <p:cNvSpPr txBox="1"/>
            <p:nvPr/>
          </p:nvSpPr>
          <p:spPr>
            <a:xfrm>
              <a:off x="1828800" y="6488113"/>
              <a:ext cx="1662113"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1" i="0" lang="en-US" sz="2000" u="none">
                  <a:solidFill>
                    <a:schemeClr val="dk1"/>
                  </a:solidFill>
                  <a:latin typeface="Courier New"/>
                  <a:ea typeface="Courier New"/>
                  <a:cs typeface="Courier New"/>
                  <a:sym typeface="Courier New"/>
                </a:rPr>
                <a:t>Data for k</a:t>
              </a:r>
              <a:r>
                <a:rPr b="1" baseline="-25000" i="0" lang="en-US" sz="2000" u="none">
                  <a:solidFill>
                    <a:schemeClr val="dk1"/>
                  </a:solidFill>
                  <a:latin typeface="Courier New"/>
                  <a:ea typeface="Courier New"/>
                  <a:cs typeface="Courier New"/>
                  <a:sym typeface="Courier New"/>
                </a:rPr>
                <a:t>2</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2E75B6"/>
              </a:buClr>
              <a:buSzPts val="3300"/>
              <a:buFont typeface="Calibri"/>
              <a:buNone/>
            </a:pPr>
            <a:r>
              <a:rPr b="0" i="0" lang="en-US" sz="3300" u="none">
                <a:solidFill>
                  <a:srgbClr val="2E75B6"/>
                </a:solidFill>
                <a:latin typeface="Calibri"/>
                <a:ea typeface="Calibri"/>
                <a:cs typeface="Calibri"/>
                <a:sym typeface="Calibri"/>
              </a:rPr>
              <a:t>Example</a:t>
            </a:r>
            <a:endParaRPr/>
          </a:p>
        </p:txBody>
      </p:sp>
      <p:sp>
        <p:nvSpPr>
          <p:cNvPr id="317" name="Google Shape;317;p9"/>
          <p:cNvSpPr txBox="1"/>
          <p:nvPr>
            <p:ph idx="1" type="body"/>
          </p:nvPr>
        </p:nvSpPr>
        <p:spPr>
          <a:xfrm>
            <a:off x="685800" y="1524000"/>
            <a:ext cx="4114800" cy="914400"/>
          </a:xfrm>
          <a:prstGeom prst="rect">
            <a:avLst/>
          </a:prstGeom>
          <a:noFill/>
          <a:ln>
            <a:noFill/>
          </a:ln>
        </p:spPr>
        <p:txBody>
          <a:bodyPr anchorCtr="0" anchor="t" bIns="45700" lIns="91425" spcFirstLastPara="1" rIns="91425" wrap="square" tIns="45700">
            <a:normAutofit/>
          </a:bodyPr>
          <a:lstStyle/>
          <a:p>
            <a:pPr indent="-171450" lvl="0" marL="171450" rtl="0" algn="l">
              <a:lnSpc>
                <a:spcPct val="80000"/>
              </a:lnSpc>
              <a:spcBef>
                <a:spcPts val="0"/>
              </a:spcBef>
              <a:spcAft>
                <a:spcPts val="0"/>
              </a:spcAft>
              <a:buClr>
                <a:schemeClr val="dk1"/>
              </a:buClr>
              <a:buSzPts val="1900"/>
              <a:buNone/>
            </a:pPr>
            <a:r>
              <a:rPr b="0" i="0" lang="en-US" sz="1900" u="none">
                <a:solidFill>
                  <a:schemeClr val="dk1"/>
                </a:solidFill>
                <a:latin typeface="Calibri"/>
                <a:ea typeface="Calibri"/>
                <a:cs typeface="Calibri"/>
                <a:sym typeface="Calibri"/>
              </a:rPr>
              <a:t>B+ Tree with </a:t>
            </a:r>
            <a:r>
              <a:rPr b="1" i="1" lang="en-US" sz="1900" u="none">
                <a:solidFill>
                  <a:schemeClr val="dk1"/>
                </a:solidFill>
                <a:latin typeface="Courier New"/>
                <a:ea typeface="Courier New"/>
                <a:cs typeface="Courier New"/>
                <a:sym typeface="Courier New"/>
              </a:rPr>
              <a:t>M</a:t>
            </a:r>
            <a:r>
              <a:rPr b="1" i="0" lang="en-US" sz="1900" u="none">
                <a:solidFill>
                  <a:schemeClr val="dk1"/>
                </a:solidFill>
                <a:latin typeface="Courier New"/>
                <a:ea typeface="Courier New"/>
                <a:cs typeface="Courier New"/>
                <a:sym typeface="Courier New"/>
              </a:rPr>
              <a:t> = 4</a:t>
            </a:r>
            <a:endParaRPr/>
          </a:p>
          <a:p>
            <a:pPr indent="-171450" lvl="0" marL="171450" rtl="0" algn="l">
              <a:lnSpc>
                <a:spcPct val="80000"/>
              </a:lnSpc>
              <a:spcBef>
                <a:spcPts val="700"/>
              </a:spcBef>
              <a:spcAft>
                <a:spcPts val="0"/>
              </a:spcAft>
              <a:buClr>
                <a:schemeClr val="dk1"/>
              </a:buClr>
              <a:buSzPts val="1900"/>
              <a:buNone/>
            </a:pPr>
            <a:r>
              <a:rPr b="1" i="0" lang="en-US" sz="1900" u="none">
                <a:solidFill>
                  <a:schemeClr val="dk1"/>
                </a:solidFill>
                <a:latin typeface="Courier New"/>
                <a:ea typeface="Courier New"/>
                <a:cs typeface="Courier New"/>
                <a:sym typeface="Courier New"/>
              </a:rPr>
              <a:t>Often, leaf nodes linked together</a:t>
            </a:r>
            <a:endParaRPr/>
          </a:p>
        </p:txBody>
      </p:sp>
      <p:grpSp>
        <p:nvGrpSpPr>
          <p:cNvPr id="318" name="Google Shape;318;p9"/>
          <p:cNvGrpSpPr/>
          <p:nvPr/>
        </p:nvGrpSpPr>
        <p:grpSpPr>
          <a:xfrm>
            <a:off x="457200" y="4953000"/>
            <a:ext cx="304800" cy="304800"/>
            <a:chOff x="4272" y="2400"/>
            <a:chExt cx="192" cy="192"/>
          </a:xfrm>
        </p:grpSpPr>
        <p:sp>
          <p:nvSpPr>
            <p:cNvPr id="319" name="Google Shape;319;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a:t>
              </a:r>
              <a:endParaRPr/>
            </a:p>
          </p:txBody>
        </p:sp>
        <p:grpSp>
          <p:nvGrpSpPr>
            <p:cNvPr id="320" name="Google Shape;320;p9"/>
            <p:cNvGrpSpPr/>
            <p:nvPr/>
          </p:nvGrpSpPr>
          <p:grpSpPr>
            <a:xfrm>
              <a:off x="4272" y="2400"/>
              <a:ext cx="192" cy="192"/>
              <a:chOff x="4414" y="2400"/>
              <a:chExt cx="192" cy="192"/>
            </a:xfrm>
          </p:grpSpPr>
          <p:cxnSp>
            <p:nvCxnSpPr>
              <p:cNvPr id="321" name="Google Shape;321;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2" name="Google Shape;322;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3" name="Google Shape;323;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4" name="Google Shape;324;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5" name="Google Shape;325;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6" name="Google Shape;326;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7" name="Google Shape;327;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28" name="Google Shape;328;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29" name="Google Shape;329;p9"/>
          <p:cNvGrpSpPr/>
          <p:nvPr/>
        </p:nvGrpSpPr>
        <p:grpSpPr>
          <a:xfrm>
            <a:off x="762000" y="4953000"/>
            <a:ext cx="304800" cy="304800"/>
            <a:chOff x="4272" y="2400"/>
            <a:chExt cx="192" cy="192"/>
          </a:xfrm>
        </p:grpSpPr>
        <p:sp>
          <p:nvSpPr>
            <p:cNvPr id="330" name="Google Shape;330;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2</a:t>
              </a:r>
              <a:endParaRPr/>
            </a:p>
          </p:txBody>
        </p:sp>
        <p:grpSp>
          <p:nvGrpSpPr>
            <p:cNvPr id="331" name="Google Shape;331;p9"/>
            <p:cNvGrpSpPr/>
            <p:nvPr/>
          </p:nvGrpSpPr>
          <p:grpSpPr>
            <a:xfrm>
              <a:off x="4272" y="2400"/>
              <a:ext cx="192" cy="192"/>
              <a:chOff x="4414" y="2400"/>
              <a:chExt cx="192" cy="192"/>
            </a:xfrm>
          </p:grpSpPr>
          <p:cxnSp>
            <p:nvCxnSpPr>
              <p:cNvPr id="332" name="Google Shape;332;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3" name="Google Shape;333;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4" name="Google Shape;334;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5" name="Google Shape;335;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6" name="Google Shape;336;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7" name="Google Shape;337;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8" name="Google Shape;338;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39" name="Google Shape;339;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40" name="Google Shape;340;p9"/>
          <p:cNvGrpSpPr/>
          <p:nvPr/>
        </p:nvGrpSpPr>
        <p:grpSpPr>
          <a:xfrm>
            <a:off x="1066800" y="4953000"/>
            <a:ext cx="304800" cy="304800"/>
            <a:chOff x="4272" y="2400"/>
            <a:chExt cx="192" cy="192"/>
          </a:xfrm>
        </p:grpSpPr>
        <p:sp>
          <p:nvSpPr>
            <p:cNvPr id="341" name="Google Shape;341;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342" name="Google Shape;342;p9"/>
            <p:cNvGrpSpPr/>
            <p:nvPr/>
          </p:nvGrpSpPr>
          <p:grpSpPr>
            <a:xfrm>
              <a:off x="4272" y="2400"/>
              <a:ext cx="192" cy="192"/>
              <a:chOff x="4414" y="2400"/>
              <a:chExt cx="192" cy="192"/>
            </a:xfrm>
          </p:grpSpPr>
          <p:cxnSp>
            <p:nvCxnSpPr>
              <p:cNvPr id="343" name="Google Shape;343;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4" name="Google Shape;344;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5" name="Google Shape;345;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6" name="Google Shape;346;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7" name="Google Shape;347;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8" name="Google Shape;348;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49" name="Google Shape;349;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0" name="Google Shape;350;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51" name="Google Shape;351;p9"/>
          <p:cNvGrpSpPr/>
          <p:nvPr/>
        </p:nvGrpSpPr>
        <p:grpSpPr>
          <a:xfrm>
            <a:off x="1371600" y="4953000"/>
            <a:ext cx="304800" cy="304800"/>
            <a:chOff x="4272" y="2400"/>
            <a:chExt cx="192" cy="192"/>
          </a:xfrm>
        </p:grpSpPr>
        <p:sp>
          <p:nvSpPr>
            <p:cNvPr id="352" name="Google Shape;352;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353" name="Google Shape;353;p9"/>
            <p:cNvGrpSpPr/>
            <p:nvPr/>
          </p:nvGrpSpPr>
          <p:grpSpPr>
            <a:xfrm>
              <a:off x="4272" y="2400"/>
              <a:ext cx="192" cy="192"/>
              <a:chOff x="4414" y="2400"/>
              <a:chExt cx="192" cy="192"/>
            </a:xfrm>
          </p:grpSpPr>
          <p:cxnSp>
            <p:nvCxnSpPr>
              <p:cNvPr id="354" name="Google Shape;354;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5" name="Google Shape;355;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6" name="Google Shape;356;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7" name="Google Shape;357;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8" name="Google Shape;358;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59" name="Google Shape;359;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0" name="Google Shape;360;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1" name="Google Shape;361;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62" name="Google Shape;362;p9"/>
          <p:cNvGrpSpPr/>
          <p:nvPr/>
        </p:nvGrpSpPr>
        <p:grpSpPr>
          <a:xfrm>
            <a:off x="1503362" y="5410200"/>
            <a:ext cx="304800" cy="304800"/>
            <a:chOff x="4272" y="2400"/>
            <a:chExt cx="192" cy="192"/>
          </a:xfrm>
        </p:grpSpPr>
        <p:sp>
          <p:nvSpPr>
            <p:cNvPr id="363" name="Google Shape;363;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3</a:t>
              </a:r>
              <a:endParaRPr/>
            </a:p>
          </p:txBody>
        </p:sp>
        <p:grpSp>
          <p:nvGrpSpPr>
            <p:cNvPr id="364" name="Google Shape;364;p9"/>
            <p:cNvGrpSpPr/>
            <p:nvPr/>
          </p:nvGrpSpPr>
          <p:grpSpPr>
            <a:xfrm>
              <a:off x="4272" y="2400"/>
              <a:ext cx="192" cy="192"/>
              <a:chOff x="4414" y="2400"/>
              <a:chExt cx="192" cy="192"/>
            </a:xfrm>
          </p:grpSpPr>
          <p:cxnSp>
            <p:nvCxnSpPr>
              <p:cNvPr id="365" name="Google Shape;365;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6" name="Google Shape;366;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7" name="Google Shape;367;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8" name="Google Shape;368;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69" name="Google Shape;369;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0" name="Google Shape;370;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1" name="Google Shape;371;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2" name="Google Shape;372;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73" name="Google Shape;373;p9"/>
          <p:cNvGrpSpPr/>
          <p:nvPr/>
        </p:nvGrpSpPr>
        <p:grpSpPr>
          <a:xfrm>
            <a:off x="1808162" y="5410200"/>
            <a:ext cx="304800" cy="304800"/>
            <a:chOff x="4272" y="2400"/>
            <a:chExt cx="192" cy="192"/>
          </a:xfrm>
        </p:grpSpPr>
        <p:sp>
          <p:nvSpPr>
            <p:cNvPr id="374" name="Google Shape;374;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5</a:t>
              </a:r>
              <a:endParaRPr/>
            </a:p>
          </p:txBody>
        </p:sp>
        <p:grpSp>
          <p:nvGrpSpPr>
            <p:cNvPr id="375" name="Google Shape;375;p9"/>
            <p:cNvGrpSpPr/>
            <p:nvPr/>
          </p:nvGrpSpPr>
          <p:grpSpPr>
            <a:xfrm>
              <a:off x="4272" y="2400"/>
              <a:ext cx="192" cy="192"/>
              <a:chOff x="4414" y="2400"/>
              <a:chExt cx="192" cy="192"/>
            </a:xfrm>
          </p:grpSpPr>
          <p:cxnSp>
            <p:nvCxnSpPr>
              <p:cNvPr id="376" name="Google Shape;376;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7" name="Google Shape;377;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8" name="Google Shape;378;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79" name="Google Shape;379;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0" name="Google Shape;380;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1" name="Google Shape;381;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2" name="Google Shape;382;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3" name="Google Shape;383;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84" name="Google Shape;384;p9"/>
          <p:cNvGrpSpPr/>
          <p:nvPr/>
        </p:nvGrpSpPr>
        <p:grpSpPr>
          <a:xfrm>
            <a:off x="2112962" y="5410200"/>
            <a:ext cx="304800" cy="304800"/>
            <a:chOff x="4272" y="2400"/>
            <a:chExt cx="192" cy="192"/>
          </a:xfrm>
        </p:grpSpPr>
        <p:sp>
          <p:nvSpPr>
            <p:cNvPr id="385" name="Google Shape;385;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6</a:t>
              </a:r>
              <a:endParaRPr/>
            </a:p>
          </p:txBody>
        </p:sp>
        <p:grpSp>
          <p:nvGrpSpPr>
            <p:cNvPr id="386" name="Google Shape;386;p9"/>
            <p:cNvGrpSpPr/>
            <p:nvPr/>
          </p:nvGrpSpPr>
          <p:grpSpPr>
            <a:xfrm>
              <a:off x="4272" y="2400"/>
              <a:ext cx="192" cy="192"/>
              <a:chOff x="4414" y="2400"/>
              <a:chExt cx="192" cy="192"/>
            </a:xfrm>
          </p:grpSpPr>
          <p:cxnSp>
            <p:nvCxnSpPr>
              <p:cNvPr id="387" name="Google Shape;387;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8" name="Google Shape;388;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89" name="Google Shape;389;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0" name="Google Shape;390;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1" name="Google Shape;391;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2" name="Google Shape;392;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3" name="Google Shape;393;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4" name="Google Shape;394;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395" name="Google Shape;395;p9"/>
          <p:cNvGrpSpPr/>
          <p:nvPr/>
        </p:nvGrpSpPr>
        <p:grpSpPr>
          <a:xfrm>
            <a:off x="2417762" y="5410200"/>
            <a:ext cx="304800" cy="304800"/>
            <a:chOff x="4272" y="2400"/>
            <a:chExt cx="192" cy="192"/>
          </a:xfrm>
        </p:grpSpPr>
        <p:sp>
          <p:nvSpPr>
            <p:cNvPr id="396" name="Google Shape;396;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9</a:t>
              </a:r>
              <a:endParaRPr/>
            </a:p>
          </p:txBody>
        </p:sp>
        <p:grpSp>
          <p:nvGrpSpPr>
            <p:cNvPr id="397" name="Google Shape;397;p9"/>
            <p:cNvGrpSpPr/>
            <p:nvPr/>
          </p:nvGrpSpPr>
          <p:grpSpPr>
            <a:xfrm>
              <a:off x="4272" y="2400"/>
              <a:ext cx="192" cy="192"/>
              <a:chOff x="4414" y="2400"/>
              <a:chExt cx="192" cy="192"/>
            </a:xfrm>
          </p:grpSpPr>
          <p:cxnSp>
            <p:nvCxnSpPr>
              <p:cNvPr id="398" name="Google Shape;398;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399" name="Google Shape;399;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0" name="Google Shape;400;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1" name="Google Shape;401;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2" name="Google Shape;402;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3" name="Google Shape;403;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4" name="Google Shape;404;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05" name="Google Shape;405;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06" name="Google Shape;406;p9"/>
          <p:cNvGrpSpPr/>
          <p:nvPr/>
        </p:nvGrpSpPr>
        <p:grpSpPr>
          <a:xfrm>
            <a:off x="2547937" y="4953000"/>
            <a:ext cx="304800" cy="304800"/>
            <a:chOff x="4272" y="2400"/>
            <a:chExt cx="192" cy="192"/>
          </a:xfrm>
        </p:grpSpPr>
        <p:sp>
          <p:nvSpPr>
            <p:cNvPr id="407" name="Google Shape;407;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10</a:t>
              </a:r>
              <a:endParaRPr/>
            </a:p>
          </p:txBody>
        </p:sp>
        <p:grpSp>
          <p:nvGrpSpPr>
            <p:cNvPr id="408" name="Google Shape;408;p9"/>
            <p:cNvGrpSpPr/>
            <p:nvPr/>
          </p:nvGrpSpPr>
          <p:grpSpPr>
            <a:xfrm>
              <a:off x="4272" y="2400"/>
              <a:ext cx="192" cy="192"/>
              <a:chOff x="4414" y="2400"/>
              <a:chExt cx="192" cy="192"/>
            </a:xfrm>
          </p:grpSpPr>
          <p:cxnSp>
            <p:nvCxnSpPr>
              <p:cNvPr id="409" name="Google Shape;409;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0" name="Google Shape;410;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1" name="Google Shape;411;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2" name="Google Shape;412;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3" name="Google Shape;413;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4" name="Google Shape;414;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5" name="Google Shape;415;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16" name="Google Shape;416;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17" name="Google Shape;417;p9"/>
          <p:cNvGrpSpPr/>
          <p:nvPr/>
        </p:nvGrpSpPr>
        <p:grpSpPr>
          <a:xfrm>
            <a:off x="2852737" y="4953000"/>
            <a:ext cx="304800" cy="304800"/>
            <a:chOff x="4272" y="2400"/>
            <a:chExt cx="192" cy="192"/>
          </a:xfrm>
        </p:grpSpPr>
        <p:sp>
          <p:nvSpPr>
            <p:cNvPr id="418" name="Google Shape;418;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11</a:t>
              </a:r>
              <a:endParaRPr/>
            </a:p>
          </p:txBody>
        </p:sp>
        <p:grpSp>
          <p:nvGrpSpPr>
            <p:cNvPr id="419" name="Google Shape;419;p9"/>
            <p:cNvGrpSpPr/>
            <p:nvPr/>
          </p:nvGrpSpPr>
          <p:grpSpPr>
            <a:xfrm>
              <a:off x="4272" y="2400"/>
              <a:ext cx="192" cy="192"/>
              <a:chOff x="4414" y="2400"/>
              <a:chExt cx="192" cy="192"/>
            </a:xfrm>
          </p:grpSpPr>
          <p:cxnSp>
            <p:nvCxnSpPr>
              <p:cNvPr id="420" name="Google Shape;420;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1" name="Google Shape;421;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2" name="Google Shape;422;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3" name="Google Shape;423;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4" name="Google Shape;424;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5" name="Google Shape;425;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6" name="Google Shape;426;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27" name="Google Shape;427;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28" name="Google Shape;428;p9"/>
          <p:cNvGrpSpPr/>
          <p:nvPr/>
        </p:nvGrpSpPr>
        <p:grpSpPr>
          <a:xfrm>
            <a:off x="3157537" y="4953000"/>
            <a:ext cx="304800" cy="304800"/>
            <a:chOff x="4272" y="2400"/>
            <a:chExt cx="192" cy="192"/>
          </a:xfrm>
        </p:grpSpPr>
        <p:sp>
          <p:nvSpPr>
            <p:cNvPr id="429" name="Google Shape;429;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12</a:t>
              </a:r>
              <a:endParaRPr/>
            </a:p>
          </p:txBody>
        </p:sp>
        <p:grpSp>
          <p:nvGrpSpPr>
            <p:cNvPr id="430" name="Google Shape;430;p9"/>
            <p:cNvGrpSpPr/>
            <p:nvPr/>
          </p:nvGrpSpPr>
          <p:grpSpPr>
            <a:xfrm>
              <a:off x="4272" y="2400"/>
              <a:ext cx="192" cy="192"/>
              <a:chOff x="4414" y="2400"/>
              <a:chExt cx="192" cy="192"/>
            </a:xfrm>
          </p:grpSpPr>
          <p:cxnSp>
            <p:nvCxnSpPr>
              <p:cNvPr id="431" name="Google Shape;431;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2" name="Google Shape;432;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3" name="Google Shape;433;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4" name="Google Shape;434;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5" name="Google Shape;435;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6" name="Google Shape;436;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7" name="Google Shape;437;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38" name="Google Shape;438;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39" name="Google Shape;439;p9"/>
          <p:cNvGrpSpPr/>
          <p:nvPr/>
        </p:nvGrpSpPr>
        <p:grpSpPr>
          <a:xfrm>
            <a:off x="3462337" y="4953000"/>
            <a:ext cx="304800" cy="304800"/>
            <a:chOff x="4272" y="2400"/>
            <a:chExt cx="192" cy="192"/>
          </a:xfrm>
        </p:grpSpPr>
        <p:sp>
          <p:nvSpPr>
            <p:cNvPr id="440" name="Google Shape;440;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441" name="Google Shape;441;p9"/>
            <p:cNvGrpSpPr/>
            <p:nvPr/>
          </p:nvGrpSpPr>
          <p:grpSpPr>
            <a:xfrm>
              <a:off x="4272" y="2400"/>
              <a:ext cx="192" cy="192"/>
              <a:chOff x="4414" y="2400"/>
              <a:chExt cx="192" cy="192"/>
            </a:xfrm>
          </p:grpSpPr>
          <p:cxnSp>
            <p:nvCxnSpPr>
              <p:cNvPr id="442" name="Google Shape;442;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3" name="Google Shape;443;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4" name="Google Shape;444;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5" name="Google Shape;445;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6" name="Google Shape;446;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7" name="Google Shape;447;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8" name="Google Shape;448;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49" name="Google Shape;449;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50" name="Google Shape;450;p9"/>
          <p:cNvGrpSpPr/>
          <p:nvPr/>
        </p:nvGrpSpPr>
        <p:grpSpPr>
          <a:xfrm>
            <a:off x="3592512" y="5410200"/>
            <a:ext cx="304800" cy="304800"/>
            <a:chOff x="4272" y="2400"/>
            <a:chExt cx="192" cy="192"/>
          </a:xfrm>
        </p:grpSpPr>
        <p:sp>
          <p:nvSpPr>
            <p:cNvPr id="451" name="Google Shape;451;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15</a:t>
              </a:r>
              <a:endParaRPr/>
            </a:p>
          </p:txBody>
        </p:sp>
        <p:grpSp>
          <p:nvGrpSpPr>
            <p:cNvPr id="452" name="Google Shape;452;p9"/>
            <p:cNvGrpSpPr/>
            <p:nvPr/>
          </p:nvGrpSpPr>
          <p:grpSpPr>
            <a:xfrm>
              <a:off x="4272" y="2400"/>
              <a:ext cx="192" cy="192"/>
              <a:chOff x="4414" y="2400"/>
              <a:chExt cx="192" cy="192"/>
            </a:xfrm>
          </p:grpSpPr>
          <p:cxnSp>
            <p:nvCxnSpPr>
              <p:cNvPr id="453" name="Google Shape;453;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4" name="Google Shape;454;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5" name="Google Shape;455;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6" name="Google Shape;456;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7" name="Google Shape;457;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8" name="Google Shape;458;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59" name="Google Shape;459;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0" name="Google Shape;460;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61" name="Google Shape;461;p9"/>
          <p:cNvGrpSpPr/>
          <p:nvPr/>
        </p:nvGrpSpPr>
        <p:grpSpPr>
          <a:xfrm>
            <a:off x="3897312" y="5410200"/>
            <a:ext cx="304800" cy="304800"/>
            <a:chOff x="4272" y="2400"/>
            <a:chExt cx="192" cy="192"/>
          </a:xfrm>
        </p:grpSpPr>
        <p:sp>
          <p:nvSpPr>
            <p:cNvPr id="462" name="Google Shape;462;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17</a:t>
              </a:r>
              <a:endParaRPr/>
            </a:p>
          </p:txBody>
        </p:sp>
        <p:grpSp>
          <p:nvGrpSpPr>
            <p:cNvPr id="463" name="Google Shape;463;p9"/>
            <p:cNvGrpSpPr/>
            <p:nvPr/>
          </p:nvGrpSpPr>
          <p:grpSpPr>
            <a:xfrm>
              <a:off x="4272" y="2400"/>
              <a:ext cx="192" cy="192"/>
              <a:chOff x="4414" y="2400"/>
              <a:chExt cx="192" cy="192"/>
            </a:xfrm>
          </p:grpSpPr>
          <p:cxnSp>
            <p:nvCxnSpPr>
              <p:cNvPr id="464" name="Google Shape;464;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5" name="Google Shape;465;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6" name="Google Shape;466;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7" name="Google Shape;467;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8" name="Google Shape;468;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69" name="Google Shape;469;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0" name="Google Shape;470;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1" name="Google Shape;471;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72" name="Google Shape;472;p9"/>
          <p:cNvGrpSpPr/>
          <p:nvPr/>
        </p:nvGrpSpPr>
        <p:grpSpPr>
          <a:xfrm>
            <a:off x="4202112" y="5410200"/>
            <a:ext cx="304800" cy="304800"/>
            <a:chOff x="4272" y="2400"/>
            <a:chExt cx="192" cy="192"/>
          </a:xfrm>
        </p:grpSpPr>
        <p:sp>
          <p:nvSpPr>
            <p:cNvPr id="473" name="Google Shape;473;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474" name="Google Shape;474;p9"/>
            <p:cNvGrpSpPr/>
            <p:nvPr/>
          </p:nvGrpSpPr>
          <p:grpSpPr>
            <a:xfrm>
              <a:off x="4272" y="2400"/>
              <a:ext cx="192" cy="192"/>
              <a:chOff x="4414" y="2400"/>
              <a:chExt cx="192" cy="192"/>
            </a:xfrm>
          </p:grpSpPr>
          <p:cxnSp>
            <p:nvCxnSpPr>
              <p:cNvPr id="475" name="Google Shape;475;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6" name="Google Shape;476;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7" name="Google Shape;477;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8" name="Google Shape;478;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79" name="Google Shape;479;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0" name="Google Shape;480;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1" name="Google Shape;481;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2" name="Google Shape;482;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83" name="Google Shape;483;p9"/>
          <p:cNvGrpSpPr/>
          <p:nvPr/>
        </p:nvGrpSpPr>
        <p:grpSpPr>
          <a:xfrm>
            <a:off x="4506912" y="5410200"/>
            <a:ext cx="304800" cy="304800"/>
            <a:chOff x="4272" y="2400"/>
            <a:chExt cx="192" cy="192"/>
          </a:xfrm>
        </p:grpSpPr>
        <p:sp>
          <p:nvSpPr>
            <p:cNvPr id="484" name="Google Shape;484;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485" name="Google Shape;485;p9"/>
            <p:cNvGrpSpPr/>
            <p:nvPr/>
          </p:nvGrpSpPr>
          <p:grpSpPr>
            <a:xfrm>
              <a:off x="4272" y="2400"/>
              <a:ext cx="192" cy="192"/>
              <a:chOff x="4414" y="2400"/>
              <a:chExt cx="192" cy="192"/>
            </a:xfrm>
          </p:grpSpPr>
          <p:cxnSp>
            <p:nvCxnSpPr>
              <p:cNvPr id="486" name="Google Shape;486;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7" name="Google Shape;487;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8" name="Google Shape;488;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89" name="Google Shape;489;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0" name="Google Shape;490;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1" name="Google Shape;491;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2" name="Google Shape;492;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3" name="Google Shape;493;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494" name="Google Shape;494;p9"/>
          <p:cNvGrpSpPr/>
          <p:nvPr/>
        </p:nvGrpSpPr>
        <p:grpSpPr>
          <a:xfrm>
            <a:off x="4638675" y="4953000"/>
            <a:ext cx="304800" cy="304800"/>
            <a:chOff x="4272" y="2400"/>
            <a:chExt cx="192" cy="192"/>
          </a:xfrm>
        </p:grpSpPr>
        <p:sp>
          <p:nvSpPr>
            <p:cNvPr id="495" name="Google Shape;495;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20</a:t>
              </a:r>
              <a:endParaRPr/>
            </a:p>
          </p:txBody>
        </p:sp>
        <p:grpSp>
          <p:nvGrpSpPr>
            <p:cNvPr id="496" name="Google Shape;496;p9"/>
            <p:cNvGrpSpPr/>
            <p:nvPr/>
          </p:nvGrpSpPr>
          <p:grpSpPr>
            <a:xfrm>
              <a:off x="4272" y="2400"/>
              <a:ext cx="192" cy="192"/>
              <a:chOff x="4414" y="2400"/>
              <a:chExt cx="192" cy="192"/>
            </a:xfrm>
          </p:grpSpPr>
          <p:cxnSp>
            <p:nvCxnSpPr>
              <p:cNvPr id="497" name="Google Shape;497;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8" name="Google Shape;498;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499" name="Google Shape;499;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0" name="Google Shape;500;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1" name="Google Shape;501;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2" name="Google Shape;502;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3" name="Google Shape;503;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4" name="Google Shape;504;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05" name="Google Shape;505;p9"/>
          <p:cNvGrpSpPr/>
          <p:nvPr/>
        </p:nvGrpSpPr>
        <p:grpSpPr>
          <a:xfrm>
            <a:off x="4943475" y="4953000"/>
            <a:ext cx="304800" cy="304800"/>
            <a:chOff x="4272" y="2400"/>
            <a:chExt cx="192" cy="192"/>
          </a:xfrm>
        </p:grpSpPr>
        <p:sp>
          <p:nvSpPr>
            <p:cNvPr id="506" name="Google Shape;506;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25</a:t>
              </a:r>
              <a:endParaRPr/>
            </a:p>
          </p:txBody>
        </p:sp>
        <p:grpSp>
          <p:nvGrpSpPr>
            <p:cNvPr id="507" name="Google Shape;507;p9"/>
            <p:cNvGrpSpPr/>
            <p:nvPr/>
          </p:nvGrpSpPr>
          <p:grpSpPr>
            <a:xfrm>
              <a:off x="4272" y="2400"/>
              <a:ext cx="192" cy="192"/>
              <a:chOff x="4414" y="2400"/>
              <a:chExt cx="192" cy="192"/>
            </a:xfrm>
          </p:grpSpPr>
          <p:cxnSp>
            <p:nvCxnSpPr>
              <p:cNvPr id="508" name="Google Shape;508;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09" name="Google Shape;509;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0" name="Google Shape;510;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1" name="Google Shape;511;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2" name="Google Shape;512;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3" name="Google Shape;513;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4" name="Google Shape;514;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15" name="Google Shape;515;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16" name="Google Shape;516;p9"/>
          <p:cNvGrpSpPr/>
          <p:nvPr/>
        </p:nvGrpSpPr>
        <p:grpSpPr>
          <a:xfrm>
            <a:off x="5248275" y="4953000"/>
            <a:ext cx="304800" cy="304800"/>
            <a:chOff x="4272" y="2400"/>
            <a:chExt cx="192" cy="192"/>
          </a:xfrm>
        </p:grpSpPr>
        <p:sp>
          <p:nvSpPr>
            <p:cNvPr id="517" name="Google Shape;517;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26</a:t>
              </a:r>
              <a:endParaRPr/>
            </a:p>
          </p:txBody>
        </p:sp>
        <p:grpSp>
          <p:nvGrpSpPr>
            <p:cNvPr id="518" name="Google Shape;518;p9"/>
            <p:cNvGrpSpPr/>
            <p:nvPr/>
          </p:nvGrpSpPr>
          <p:grpSpPr>
            <a:xfrm>
              <a:off x="4272" y="2400"/>
              <a:ext cx="192" cy="192"/>
              <a:chOff x="4414" y="2400"/>
              <a:chExt cx="192" cy="192"/>
            </a:xfrm>
          </p:grpSpPr>
          <p:cxnSp>
            <p:nvCxnSpPr>
              <p:cNvPr id="519" name="Google Shape;519;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0" name="Google Shape;520;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1" name="Google Shape;521;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2" name="Google Shape;522;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3" name="Google Shape;523;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4" name="Google Shape;524;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5" name="Google Shape;525;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26" name="Google Shape;526;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27" name="Google Shape;527;p9"/>
          <p:cNvGrpSpPr/>
          <p:nvPr/>
        </p:nvGrpSpPr>
        <p:grpSpPr>
          <a:xfrm>
            <a:off x="5553075" y="4953000"/>
            <a:ext cx="304800" cy="304800"/>
            <a:chOff x="4272" y="2400"/>
            <a:chExt cx="192" cy="192"/>
          </a:xfrm>
        </p:grpSpPr>
        <p:sp>
          <p:nvSpPr>
            <p:cNvPr id="528" name="Google Shape;528;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529" name="Google Shape;529;p9"/>
            <p:cNvGrpSpPr/>
            <p:nvPr/>
          </p:nvGrpSpPr>
          <p:grpSpPr>
            <a:xfrm>
              <a:off x="4272" y="2400"/>
              <a:ext cx="192" cy="192"/>
              <a:chOff x="4414" y="2400"/>
              <a:chExt cx="192" cy="192"/>
            </a:xfrm>
          </p:grpSpPr>
          <p:cxnSp>
            <p:nvCxnSpPr>
              <p:cNvPr id="530" name="Google Shape;530;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1" name="Google Shape;531;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2" name="Google Shape;532;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3" name="Google Shape;533;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4" name="Google Shape;534;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5" name="Google Shape;535;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6" name="Google Shape;536;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37" name="Google Shape;537;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38" name="Google Shape;538;p9"/>
          <p:cNvGrpSpPr/>
          <p:nvPr/>
        </p:nvGrpSpPr>
        <p:grpSpPr>
          <a:xfrm>
            <a:off x="5683250" y="5410200"/>
            <a:ext cx="304800" cy="304800"/>
            <a:chOff x="4272" y="2400"/>
            <a:chExt cx="192" cy="192"/>
          </a:xfrm>
        </p:grpSpPr>
        <p:sp>
          <p:nvSpPr>
            <p:cNvPr id="539" name="Google Shape;539;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30</a:t>
              </a:r>
              <a:endParaRPr/>
            </a:p>
          </p:txBody>
        </p:sp>
        <p:grpSp>
          <p:nvGrpSpPr>
            <p:cNvPr id="540" name="Google Shape;540;p9"/>
            <p:cNvGrpSpPr/>
            <p:nvPr/>
          </p:nvGrpSpPr>
          <p:grpSpPr>
            <a:xfrm>
              <a:off x="4272" y="2400"/>
              <a:ext cx="192" cy="192"/>
              <a:chOff x="4414" y="2400"/>
              <a:chExt cx="192" cy="192"/>
            </a:xfrm>
          </p:grpSpPr>
          <p:cxnSp>
            <p:nvCxnSpPr>
              <p:cNvPr id="541" name="Google Shape;541;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2" name="Google Shape;542;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3" name="Google Shape;543;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4" name="Google Shape;544;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5" name="Google Shape;545;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6" name="Google Shape;546;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7" name="Google Shape;547;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48" name="Google Shape;548;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49" name="Google Shape;549;p9"/>
          <p:cNvGrpSpPr/>
          <p:nvPr/>
        </p:nvGrpSpPr>
        <p:grpSpPr>
          <a:xfrm>
            <a:off x="5988050" y="5410200"/>
            <a:ext cx="304800" cy="304800"/>
            <a:chOff x="4272" y="2400"/>
            <a:chExt cx="192" cy="192"/>
          </a:xfrm>
        </p:grpSpPr>
        <p:sp>
          <p:nvSpPr>
            <p:cNvPr id="550" name="Google Shape;550;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32</a:t>
              </a:r>
              <a:endParaRPr/>
            </a:p>
          </p:txBody>
        </p:sp>
        <p:grpSp>
          <p:nvGrpSpPr>
            <p:cNvPr id="551" name="Google Shape;551;p9"/>
            <p:cNvGrpSpPr/>
            <p:nvPr/>
          </p:nvGrpSpPr>
          <p:grpSpPr>
            <a:xfrm>
              <a:off x="4272" y="2400"/>
              <a:ext cx="192" cy="192"/>
              <a:chOff x="4414" y="2400"/>
              <a:chExt cx="192" cy="192"/>
            </a:xfrm>
          </p:grpSpPr>
          <p:cxnSp>
            <p:nvCxnSpPr>
              <p:cNvPr id="552" name="Google Shape;552;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3" name="Google Shape;553;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4" name="Google Shape;554;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5" name="Google Shape;555;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6" name="Google Shape;556;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7" name="Google Shape;557;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8" name="Google Shape;558;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59" name="Google Shape;559;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60" name="Google Shape;560;p9"/>
          <p:cNvGrpSpPr/>
          <p:nvPr/>
        </p:nvGrpSpPr>
        <p:grpSpPr>
          <a:xfrm>
            <a:off x="6292850" y="5410200"/>
            <a:ext cx="304800" cy="304800"/>
            <a:chOff x="4272" y="2400"/>
            <a:chExt cx="192" cy="192"/>
          </a:xfrm>
        </p:grpSpPr>
        <p:sp>
          <p:nvSpPr>
            <p:cNvPr id="561" name="Google Shape;561;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33</a:t>
              </a:r>
              <a:endParaRPr/>
            </a:p>
          </p:txBody>
        </p:sp>
        <p:grpSp>
          <p:nvGrpSpPr>
            <p:cNvPr id="562" name="Google Shape;562;p9"/>
            <p:cNvGrpSpPr/>
            <p:nvPr/>
          </p:nvGrpSpPr>
          <p:grpSpPr>
            <a:xfrm>
              <a:off x="4272" y="2400"/>
              <a:ext cx="192" cy="192"/>
              <a:chOff x="4414" y="2400"/>
              <a:chExt cx="192" cy="192"/>
            </a:xfrm>
          </p:grpSpPr>
          <p:cxnSp>
            <p:nvCxnSpPr>
              <p:cNvPr id="563" name="Google Shape;563;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4" name="Google Shape;564;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5" name="Google Shape;565;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6" name="Google Shape;566;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7" name="Google Shape;567;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8" name="Google Shape;568;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69" name="Google Shape;569;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0" name="Google Shape;570;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71" name="Google Shape;571;p9"/>
          <p:cNvGrpSpPr/>
          <p:nvPr/>
        </p:nvGrpSpPr>
        <p:grpSpPr>
          <a:xfrm>
            <a:off x="6597650" y="5410200"/>
            <a:ext cx="304800" cy="304800"/>
            <a:chOff x="4272" y="2400"/>
            <a:chExt cx="192" cy="192"/>
          </a:xfrm>
        </p:grpSpPr>
        <p:sp>
          <p:nvSpPr>
            <p:cNvPr id="572" name="Google Shape;572;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36</a:t>
              </a:r>
              <a:endParaRPr/>
            </a:p>
          </p:txBody>
        </p:sp>
        <p:grpSp>
          <p:nvGrpSpPr>
            <p:cNvPr id="573" name="Google Shape;573;p9"/>
            <p:cNvGrpSpPr/>
            <p:nvPr/>
          </p:nvGrpSpPr>
          <p:grpSpPr>
            <a:xfrm>
              <a:off x="4272" y="2400"/>
              <a:ext cx="192" cy="192"/>
              <a:chOff x="4414" y="2400"/>
              <a:chExt cx="192" cy="192"/>
            </a:xfrm>
          </p:grpSpPr>
          <p:cxnSp>
            <p:nvCxnSpPr>
              <p:cNvPr id="574" name="Google Shape;574;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5" name="Google Shape;575;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6" name="Google Shape;576;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7" name="Google Shape;577;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8" name="Google Shape;578;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79" name="Google Shape;579;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0" name="Google Shape;580;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1" name="Google Shape;581;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82" name="Google Shape;582;p9"/>
          <p:cNvGrpSpPr/>
          <p:nvPr/>
        </p:nvGrpSpPr>
        <p:grpSpPr>
          <a:xfrm>
            <a:off x="6727825" y="4953000"/>
            <a:ext cx="304800" cy="304800"/>
            <a:chOff x="4272" y="2400"/>
            <a:chExt cx="192" cy="192"/>
          </a:xfrm>
        </p:grpSpPr>
        <p:sp>
          <p:nvSpPr>
            <p:cNvPr id="583" name="Google Shape;583;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40</a:t>
              </a:r>
              <a:endParaRPr/>
            </a:p>
          </p:txBody>
        </p:sp>
        <p:grpSp>
          <p:nvGrpSpPr>
            <p:cNvPr id="584" name="Google Shape;584;p9"/>
            <p:cNvGrpSpPr/>
            <p:nvPr/>
          </p:nvGrpSpPr>
          <p:grpSpPr>
            <a:xfrm>
              <a:off x="4272" y="2400"/>
              <a:ext cx="192" cy="192"/>
              <a:chOff x="4414" y="2400"/>
              <a:chExt cx="192" cy="192"/>
            </a:xfrm>
          </p:grpSpPr>
          <p:cxnSp>
            <p:nvCxnSpPr>
              <p:cNvPr id="585" name="Google Shape;585;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6" name="Google Shape;586;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7" name="Google Shape;587;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8" name="Google Shape;588;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89" name="Google Shape;589;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0" name="Google Shape;590;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1" name="Google Shape;591;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2" name="Google Shape;592;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593" name="Google Shape;593;p9"/>
          <p:cNvGrpSpPr/>
          <p:nvPr/>
        </p:nvGrpSpPr>
        <p:grpSpPr>
          <a:xfrm>
            <a:off x="7032625" y="4953000"/>
            <a:ext cx="304800" cy="304800"/>
            <a:chOff x="4272" y="2400"/>
            <a:chExt cx="192" cy="192"/>
          </a:xfrm>
        </p:grpSpPr>
        <p:sp>
          <p:nvSpPr>
            <p:cNvPr id="594" name="Google Shape;594;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42</a:t>
              </a:r>
              <a:endParaRPr/>
            </a:p>
          </p:txBody>
        </p:sp>
        <p:grpSp>
          <p:nvGrpSpPr>
            <p:cNvPr id="595" name="Google Shape;595;p9"/>
            <p:cNvGrpSpPr/>
            <p:nvPr/>
          </p:nvGrpSpPr>
          <p:grpSpPr>
            <a:xfrm>
              <a:off x="4272" y="2400"/>
              <a:ext cx="192" cy="192"/>
              <a:chOff x="4414" y="2400"/>
              <a:chExt cx="192" cy="192"/>
            </a:xfrm>
          </p:grpSpPr>
          <p:cxnSp>
            <p:nvCxnSpPr>
              <p:cNvPr id="596" name="Google Shape;596;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7" name="Google Shape;597;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8" name="Google Shape;598;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599" name="Google Shape;599;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0" name="Google Shape;600;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1" name="Google Shape;601;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2" name="Google Shape;602;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3" name="Google Shape;603;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04" name="Google Shape;604;p9"/>
          <p:cNvGrpSpPr/>
          <p:nvPr/>
        </p:nvGrpSpPr>
        <p:grpSpPr>
          <a:xfrm>
            <a:off x="7337425" y="4953000"/>
            <a:ext cx="304800" cy="304800"/>
            <a:chOff x="4272" y="2400"/>
            <a:chExt cx="192" cy="192"/>
          </a:xfrm>
        </p:grpSpPr>
        <p:sp>
          <p:nvSpPr>
            <p:cNvPr id="605" name="Google Shape;605;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606" name="Google Shape;606;p9"/>
            <p:cNvGrpSpPr/>
            <p:nvPr/>
          </p:nvGrpSpPr>
          <p:grpSpPr>
            <a:xfrm>
              <a:off x="4272" y="2400"/>
              <a:ext cx="192" cy="192"/>
              <a:chOff x="4414" y="2400"/>
              <a:chExt cx="192" cy="192"/>
            </a:xfrm>
          </p:grpSpPr>
          <p:cxnSp>
            <p:nvCxnSpPr>
              <p:cNvPr id="607" name="Google Shape;607;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8" name="Google Shape;608;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09" name="Google Shape;609;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0" name="Google Shape;610;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1" name="Google Shape;611;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2" name="Google Shape;612;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3" name="Google Shape;613;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4" name="Google Shape;614;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15" name="Google Shape;615;p9"/>
          <p:cNvGrpSpPr/>
          <p:nvPr/>
        </p:nvGrpSpPr>
        <p:grpSpPr>
          <a:xfrm>
            <a:off x="7642225" y="4953000"/>
            <a:ext cx="304800" cy="304800"/>
            <a:chOff x="4272" y="2400"/>
            <a:chExt cx="192" cy="192"/>
          </a:xfrm>
        </p:grpSpPr>
        <p:sp>
          <p:nvSpPr>
            <p:cNvPr id="616" name="Google Shape;616;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617" name="Google Shape;617;p9"/>
            <p:cNvGrpSpPr/>
            <p:nvPr/>
          </p:nvGrpSpPr>
          <p:grpSpPr>
            <a:xfrm>
              <a:off x="4272" y="2400"/>
              <a:ext cx="192" cy="192"/>
              <a:chOff x="4414" y="2400"/>
              <a:chExt cx="192" cy="192"/>
            </a:xfrm>
          </p:grpSpPr>
          <p:cxnSp>
            <p:nvCxnSpPr>
              <p:cNvPr id="618" name="Google Shape;618;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19" name="Google Shape;619;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0" name="Google Shape;620;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1" name="Google Shape;621;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2" name="Google Shape;622;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3" name="Google Shape;623;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4" name="Google Shape;624;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25" name="Google Shape;625;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26" name="Google Shape;626;p9"/>
          <p:cNvGrpSpPr/>
          <p:nvPr/>
        </p:nvGrpSpPr>
        <p:grpSpPr>
          <a:xfrm>
            <a:off x="7772400" y="5410200"/>
            <a:ext cx="304800" cy="304800"/>
            <a:chOff x="4272" y="2400"/>
            <a:chExt cx="192" cy="192"/>
          </a:xfrm>
        </p:grpSpPr>
        <p:sp>
          <p:nvSpPr>
            <p:cNvPr id="627" name="Google Shape;627;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50</a:t>
              </a:r>
              <a:endParaRPr/>
            </a:p>
          </p:txBody>
        </p:sp>
        <p:grpSp>
          <p:nvGrpSpPr>
            <p:cNvPr id="628" name="Google Shape;628;p9"/>
            <p:cNvGrpSpPr/>
            <p:nvPr/>
          </p:nvGrpSpPr>
          <p:grpSpPr>
            <a:xfrm>
              <a:off x="4272" y="2400"/>
              <a:ext cx="192" cy="192"/>
              <a:chOff x="4414" y="2400"/>
              <a:chExt cx="192" cy="192"/>
            </a:xfrm>
          </p:grpSpPr>
          <p:cxnSp>
            <p:nvCxnSpPr>
              <p:cNvPr id="629" name="Google Shape;629;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0" name="Google Shape;630;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1" name="Google Shape;631;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2" name="Google Shape;632;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3" name="Google Shape;633;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4" name="Google Shape;634;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5" name="Google Shape;635;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36" name="Google Shape;636;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37" name="Google Shape;637;p9"/>
          <p:cNvGrpSpPr/>
          <p:nvPr/>
        </p:nvGrpSpPr>
        <p:grpSpPr>
          <a:xfrm>
            <a:off x="8077200" y="5410200"/>
            <a:ext cx="304800" cy="304800"/>
            <a:chOff x="4272" y="2400"/>
            <a:chExt cx="192" cy="192"/>
          </a:xfrm>
        </p:grpSpPr>
        <p:sp>
          <p:nvSpPr>
            <p:cNvPr id="638" name="Google Shape;638;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60</a:t>
              </a:r>
              <a:endParaRPr/>
            </a:p>
          </p:txBody>
        </p:sp>
        <p:grpSp>
          <p:nvGrpSpPr>
            <p:cNvPr id="639" name="Google Shape;639;p9"/>
            <p:cNvGrpSpPr/>
            <p:nvPr/>
          </p:nvGrpSpPr>
          <p:grpSpPr>
            <a:xfrm>
              <a:off x="4272" y="2400"/>
              <a:ext cx="192" cy="192"/>
              <a:chOff x="4414" y="2400"/>
              <a:chExt cx="192" cy="192"/>
            </a:xfrm>
          </p:grpSpPr>
          <p:cxnSp>
            <p:nvCxnSpPr>
              <p:cNvPr id="640" name="Google Shape;640;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1" name="Google Shape;641;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2" name="Google Shape;642;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3" name="Google Shape;643;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4" name="Google Shape;644;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5" name="Google Shape;645;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6" name="Google Shape;646;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47" name="Google Shape;647;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48" name="Google Shape;648;p9"/>
          <p:cNvGrpSpPr/>
          <p:nvPr/>
        </p:nvGrpSpPr>
        <p:grpSpPr>
          <a:xfrm>
            <a:off x="8382000" y="5410200"/>
            <a:ext cx="304800" cy="304800"/>
            <a:chOff x="4272" y="2400"/>
            <a:chExt cx="192" cy="192"/>
          </a:xfrm>
        </p:grpSpPr>
        <p:sp>
          <p:nvSpPr>
            <p:cNvPr id="649" name="Google Shape;649;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70</a:t>
              </a:r>
              <a:endParaRPr/>
            </a:p>
          </p:txBody>
        </p:sp>
        <p:grpSp>
          <p:nvGrpSpPr>
            <p:cNvPr id="650" name="Google Shape;650;p9"/>
            <p:cNvGrpSpPr/>
            <p:nvPr/>
          </p:nvGrpSpPr>
          <p:grpSpPr>
            <a:xfrm>
              <a:off x="4272" y="2400"/>
              <a:ext cx="192" cy="192"/>
              <a:chOff x="4414" y="2400"/>
              <a:chExt cx="192" cy="192"/>
            </a:xfrm>
          </p:grpSpPr>
          <p:cxnSp>
            <p:nvCxnSpPr>
              <p:cNvPr id="651" name="Google Shape;651;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2" name="Google Shape;652;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3" name="Google Shape;653;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4" name="Google Shape;654;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5" name="Google Shape;655;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6" name="Google Shape;656;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7" name="Google Shape;657;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58" name="Google Shape;658;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59" name="Google Shape;659;p9"/>
          <p:cNvGrpSpPr/>
          <p:nvPr/>
        </p:nvGrpSpPr>
        <p:grpSpPr>
          <a:xfrm>
            <a:off x="8686800" y="5410200"/>
            <a:ext cx="304800" cy="304800"/>
            <a:chOff x="4272" y="2400"/>
            <a:chExt cx="192" cy="192"/>
          </a:xfrm>
        </p:grpSpPr>
        <p:sp>
          <p:nvSpPr>
            <p:cNvPr id="660" name="Google Shape;660;p9"/>
            <p:cNvSpPr txBox="1"/>
            <p:nvPr/>
          </p:nvSpPr>
          <p:spPr>
            <a:xfrm>
              <a:off x="4272" y="2400"/>
              <a:ext cx="192" cy="192"/>
            </a:xfrm>
            <a:prstGeom prst="rect">
              <a:avLst/>
            </a:prstGeom>
            <a:noFill/>
            <a:ln cap="flat" cmpd="sng" w="12700">
              <a:solidFill>
                <a:srgbClr val="3399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339933"/>
                </a:buClr>
                <a:buSzPts val="2000"/>
                <a:buFont typeface="Arial"/>
                <a:buNone/>
              </a:pPr>
              <a:r>
                <a:rPr b="1" i="0" lang="en-US" sz="2000" u="none">
                  <a:solidFill>
                    <a:srgbClr val="339933"/>
                  </a:solidFill>
                  <a:latin typeface="Arial"/>
                  <a:ea typeface="Arial"/>
                  <a:cs typeface="Arial"/>
                  <a:sym typeface="Arial"/>
                </a:rPr>
                <a:t> </a:t>
              </a:r>
              <a:endParaRPr/>
            </a:p>
          </p:txBody>
        </p:sp>
        <p:grpSp>
          <p:nvGrpSpPr>
            <p:cNvPr id="661" name="Google Shape;661;p9"/>
            <p:cNvGrpSpPr/>
            <p:nvPr/>
          </p:nvGrpSpPr>
          <p:grpSpPr>
            <a:xfrm>
              <a:off x="4272" y="2400"/>
              <a:ext cx="192" cy="192"/>
              <a:chOff x="4414" y="2400"/>
              <a:chExt cx="192" cy="192"/>
            </a:xfrm>
          </p:grpSpPr>
          <p:cxnSp>
            <p:nvCxnSpPr>
              <p:cNvPr id="662" name="Google Shape;662;p9"/>
              <p:cNvCxnSpPr/>
              <p:nvPr/>
            </p:nvCxnSpPr>
            <p:spPr>
              <a:xfrm>
                <a:off x="4414"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3" name="Google Shape;663;p9"/>
              <p:cNvCxnSpPr/>
              <p:nvPr/>
            </p:nvCxnSpPr>
            <p:spPr>
              <a:xfrm>
                <a:off x="4414"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4" name="Google Shape;664;p9"/>
              <p:cNvCxnSpPr/>
              <p:nvPr/>
            </p:nvCxnSpPr>
            <p:spPr>
              <a:xfrm>
                <a:off x="4606" y="2496"/>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5" name="Google Shape;665;p9"/>
              <p:cNvCxnSpPr/>
              <p:nvPr/>
            </p:nvCxnSpPr>
            <p:spPr>
              <a:xfrm>
                <a:off x="4606" y="2400"/>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6" name="Google Shape;666;p9"/>
              <p:cNvCxnSpPr/>
              <p:nvPr/>
            </p:nvCxnSpPr>
            <p:spPr>
              <a:xfrm rot="10800000">
                <a:off x="4558"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7" name="Google Shape;667;p9"/>
              <p:cNvCxnSpPr/>
              <p:nvPr/>
            </p:nvCxnSpPr>
            <p:spPr>
              <a:xfrm rot="10800000">
                <a:off x="4462" y="2544"/>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8" name="Google Shape;668;p9"/>
              <p:cNvCxnSpPr/>
              <p:nvPr/>
            </p:nvCxnSpPr>
            <p:spPr>
              <a:xfrm rot="10800000">
                <a:off x="4558" y="2352"/>
                <a:ext cx="0" cy="96"/>
              </a:xfrm>
              <a:prstGeom prst="straightConnector1">
                <a:avLst/>
              </a:prstGeom>
              <a:noFill/>
              <a:ln cap="flat" cmpd="sng" w="12700">
                <a:solidFill>
                  <a:srgbClr val="339933"/>
                </a:solidFill>
                <a:prstDash val="solid"/>
                <a:miter lim="800000"/>
                <a:headEnd len="med" w="med" type="none"/>
                <a:tailEnd len="med" w="med" type="none"/>
              </a:ln>
            </p:spPr>
          </p:cxnSp>
          <p:cxnSp>
            <p:nvCxnSpPr>
              <p:cNvPr id="669" name="Google Shape;669;p9"/>
              <p:cNvCxnSpPr/>
              <p:nvPr/>
            </p:nvCxnSpPr>
            <p:spPr>
              <a:xfrm rot="10800000">
                <a:off x="4462" y="2352"/>
                <a:ext cx="0" cy="96"/>
              </a:xfrm>
              <a:prstGeom prst="straightConnector1">
                <a:avLst/>
              </a:prstGeom>
              <a:noFill/>
              <a:ln cap="flat" cmpd="sng" w="12700">
                <a:solidFill>
                  <a:srgbClr val="339933"/>
                </a:solidFill>
                <a:prstDash val="solid"/>
                <a:miter lim="800000"/>
                <a:headEnd len="med" w="med" type="none"/>
                <a:tailEnd len="med" w="med" type="none"/>
              </a:ln>
            </p:spPr>
          </p:cxnSp>
        </p:grpSp>
      </p:grpSp>
      <p:grpSp>
        <p:nvGrpSpPr>
          <p:cNvPr id="670" name="Google Shape;670;p9"/>
          <p:cNvGrpSpPr/>
          <p:nvPr/>
        </p:nvGrpSpPr>
        <p:grpSpPr>
          <a:xfrm>
            <a:off x="4475150" y="2590800"/>
            <a:ext cx="477850" cy="304800"/>
            <a:chOff x="4272" y="2400"/>
            <a:chExt cx="192" cy="192"/>
          </a:xfrm>
        </p:grpSpPr>
        <p:sp>
          <p:nvSpPr>
            <p:cNvPr id="671" name="Google Shape;671;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10</a:t>
              </a:r>
              <a:endParaRPr/>
            </a:p>
          </p:txBody>
        </p:sp>
        <p:grpSp>
          <p:nvGrpSpPr>
            <p:cNvPr id="672" name="Google Shape;672;p9"/>
            <p:cNvGrpSpPr/>
            <p:nvPr/>
          </p:nvGrpSpPr>
          <p:grpSpPr>
            <a:xfrm>
              <a:off x="4272" y="2400"/>
              <a:ext cx="192" cy="192"/>
              <a:chOff x="4414" y="2400"/>
              <a:chExt cx="192" cy="192"/>
            </a:xfrm>
          </p:grpSpPr>
          <p:cxnSp>
            <p:nvCxnSpPr>
              <p:cNvPr id="673" name="Google Shape;673;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4" name="Google Shape;674;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5" name="Google Shape;675;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6" name="Google Shape;676;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7" name="Google Shape;677;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8" name="Google Shape;678;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79" name="Google Shape;679;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0" name="Google Shape;680;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681" name="Google Shape;681;p9"/>
          <p:cNvGrpSpPr/>
          <p:nvPr/>
        </p:nvGrpSpPr>
        <p:grpSpPr>
          <a:xfrm>
            <a:off x="4953000" y="2590800"/>
            <a:ext cx="304800" cy="304800"/>
            <a:chOff x="4272" y="2400"/>
            <a:chExt cx="300" cy="300"/>
          </a:xfrm>
        </p:grpSpPr>
        <p:sp>
          <p:nvSpPr>
            <p:cNvPr id="682" name="Google Shape;682;p9"/>
            <p:cNvSpPr txBox="1"/>
            <p:nvPr/>
          </p:nvSpPr>
          <p:spPr>
            <a:xfrm>
              <a:off x="4272" y="2400"/>
              <a:ext cx="300" cy="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40</a:t>
              </a:r>
              <a:endParaRPr/>
            </a:p>
          </p:txBody>
        </p:sp>
        <p:grpSp>
          <p:nvGrpSpPr>
            <p:cNvPr id="683" name="Google Shape;683;p9"/>
            <p:cNvGrpSpPr/>
            <p:nvPr/>
          </p:nvGrpSpPr>
          <p:grpSpPr>
            <a:xfrm>
              <a:off x="4272" y="2400"/>
              <a:ext cx="192" cy="192"/>
              <a:chOff x="4414" y="2400"/>
              <a:chExt cx="192" cy="192"/>
            </a:xfrm>
          </p:grpSpPr>
          <p:cxnSp>
            <p:nvCxnSpPr>
              <p:cNvPr id="684" name="Google Shape;684;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5" name="Google Shape;685;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6" name="Google Shape;686;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7" name="Google Shape;687;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8" name="Google Shape;688;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89" name="Google Shape;689;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0" name="Google Shape;690;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1" name="Google Shape;691;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692" name="Google Shape;692;p9"/>
          <p:cNvGrpSpPr/>
          <p:nvPr/>
        </p:nvGrpSpPr>
        <p:grpSpPr>
          <a:xfrm>
            <a:off x="5257800" y="2590800"/>
            <a:ext cx="304800" cy="304800"/>
            <a:chOff x="4272" y="2400"/>
            <a:chExt cx="192" cy="192"/>
          </a:xfrm>
        </p:grpSpPr>
        <p:sp>
          <p:nvSpPr>
            <p:cNvPr id="693" name="Google Shape;693;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grpSp>
          <p:nvGrpSpPr>
            <p:cNvPr id="694" name="Google Shape;694;p9"/>
            <p:cNvGrpSpPr/>
            <p:nvPr/>
          </p:nvGrpSpPr>
          <p:grpSpPr>
            <a:xfrm>
              <a:off x="4272" y="2400"/>
              <a:ext cx="192" cy="192"/>
              <a:chOff x="4414" y="2400"/>
              <a:chExt cx="192" cy="192"/>
            </a:xfrm>
          </p:grpSpPr>
          <p:cxnSp>
            <p:nvCxnSpPr>
              <p:cNvPr id="695" name="Google Shape;695;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6" name="Google Shape;696;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7" name="Google Shape;697;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8" name="Google Shape;698;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699" name="Google Shape;699;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0" name="Google Shape;700;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1" name="Google Shape;701;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2" name="Google Shape;702;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03" name="Google Shape;703;p9"/>
          <p:cNvGrpSpPr/>
          <p:nvPr/>
        </p:nvGrpSpPr>
        <p:grpSpPr>
          <a:xfrm>
            <a:off x="2286000" y="3733800"/>
            <a:ext cx="304800" cy="304800"/>
            <a:chOff x="4272" y="2400"/>
            <a:chExt cx="192" cy="192"/>
          </a:xfrm>
        </p:grpSpPr>
        <p:sp>
          <p:nvSpPr>
            <p:cNvPr id="704" name="Google Shape;704;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a:t>
              </a:r>
              <a:endParaRPr/>
            </a:p>
          </p:txBody>
        </p:sp>
        <p:grpSp>
          <p:nvGrpSpPr>
            <p:cNvPr id="705" name="Google Shape;705;p9"/>
            <p:cNvGrpSpPr/>
            <p:nvPr/>
          </p:nvGrpSpPr>
          <p:grpSpPr>
            <a:xfrm>
              <a:off x="4272" y="2400"/>
              <a:ext cx="192" cy="192"/>
              <a:chOff x="4414" y="2400"/>
              <a:chExt cx="192" cy="192"/>
            </a:xfrm>
          </p:grpSpPr>
          <p:cxnSp>
            <p:nvCxnSpPr>
              <p:cNvPr id="706" name="Google Shape;706;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7" name="Google Shape;707;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8" name="Google Shape;708;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09" name="Google Shape;709;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0" name="Google Shape;710;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1" name="Google Shape;711;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2" name="Google Shape;712;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3" name="Google Shape;713;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14" name="Google Shape;714;p9"/>
          <p:cNvGrpSpPr/>
          <p:nvPr/>
        </p:nvGrpSpPr>
        <p:grpSpPr>
          <a:xfrm>
            <a:off x="2590800" y="3733800"/>
            <a:ext cx="304800" cy="304800"/>
            <a:chOff x="4272" y="2400"/>
            <a:chExt cx="192" cy="192"/>
          </a:xfrm>
        </p:grpSpPr>
        <p:sp>
          <p:nvSpPr>
            <p:cNvPr id="715" name="Google Shape;715;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grpSp>
          <p:nvGrpSpPr>
            <p:cNvPr id="716" name="Google Shape;716;p9"/>
            <p:cNvGrpSpPr/>
            <p:nvPr/>
          </p:nvGrpSpPr>
          <p:grpSpPr>
            <a:xfrm>
              <a:off x="4272" y="2400"/>
              <a:ext cx="192" cy="192"/>
              <a:chOff x="4414" y="2400"/>
              <a:chExt cx="192" cy="192"/>
            </a:xfrm>
          </p:grpSpPr>
          <p:cxnSp>
            <p:nvCxnSpPr>
              <p:cNvPr id="717" name="Google Shape;717;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19" name="Google Shape;719;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1" name="Google Shape;721;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2" name="Google Shape;722;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3" name="Google Shape;723;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4" name="Google Shape;724;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25" name="Google Shape;725;p9"/>
          <p:cNvGrpSpPr/>
          <p:nvPr/>
        </p:nvGrpSpPr>
        <p:grpSpPr>
          <a:xfrm>
            <a:off x="2895600" y="3733800"/>
            <a:ext cx="304800" cy="304800"/>
            <a:chOff x="4272" y="2400"/>
            <a:chExt cx="192" cy="192"/>
          </a:xfrm>
        </p:grpSpPr>
        <p:sp>
          <p:nvSpPr>
            <p:cNvPr id="726" name="Google Shape;726;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grpSp>
          <p:nvGrpSpPr>
            <p:cNvPr id="727" name="Google Shape;727;p9"/>
            <p:cNvGrpSpPr/>
            <p:nvPr/>
          </p:nvGrpSpPr>
          <p:grpSpPr>
            <a:xfrm>
              <a:off x="4272" y="2400"/>
              <a:ext cx="192" cy="192"/>
              <a:chOff x="4414" y="2400"/>
              <a:chExt cx="192" cy="192"/>
            </a:xfrm>
          </p:grpSpPr>
          <p:cxnSp>
            <p:nvCxnSpPr>
              <p:cNvPr id="728" name="Google Shape;728;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29" name="Google Shape;729;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0" name="Google Shape;730;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1" name="Google Shape;731;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2" name="Google Shape;732;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3" name="Google Shape;733;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4" name="Google Shape;734;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35" name="Google Shape;735;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36" name="Google Shape;736;p9"/>
          <p:cNvGrpSpPr/>
          <p:nvPr/>
        </p:nvGrpSpPr>
        <p:grpSpPr>
          <a:xfrm>
            <a:off x="4800600" y="3733800"/>
            <a:ext cx="304800" cy="304800"/>
            <a:chOff x="4272" y="2400"/>
            <a:chExt cx="192" cy="192"/>
          </a:xfrm>
        </p:grpSpPr>
        <p:sp>
          <p:nvSpPr>
            <p:cNvPr id="737" name="Google Shape;737;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15</a:t>
              </a:r>
              <a:endParaRPr/>
            </a:p>
          </p:txBody>
        </p:sp>
        <p:grpSp>
          <p:nvGrpSpPr>
            <p:cNvPr id="738" name="Google Shape;738;p9"/>
            <p:cNvGrpSpPr/>
            <p:nvPr/>
          </p:nvGrpSpPr>
          <p:grpSpPr>
            <a:xfrm>
              <a:off x="4272" y="2400"/>
              <a:ext cx="192" cy="192"/>
              <a:chOff x="4414" y="2400"/>
              <a:chExt cx="192" cy="192"/>
            </a:xfrm>
          </p:grpSpPr>
          <p:cxnSp>
            <p:nvCxnSpPr>
              <p:cNvPr id="739" name="Google Shape;739;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0" name="Google Shape;740;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1" name="Google Shape;741;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2" name="Google Shape;742;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3" name="Google Shape;743;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4" name="Google Shape;744;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5" name="Google Shape;745;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46" name="Google Shape;746;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47" name="Google Shape;747;p9"/>
          <p:cNvGrpSpPr/>
          <p:nvPr/>
        </p:nvGrpSpPr>
        <p:grpSpPr>
          <a:xfrm>
            <a:off x="5105400" y="3733800"/>
            <a:ext cx="304800" cy="304800"/>
            <a:chOff x="4272" y="2400"/>
            <a:chExt cx="192" cy="192"/>
          </a:xfrm>
        </p:grpSpPr>
        <p:sp>
          <p:nvSpPr>
            <p:cNvPr id="748" name="Google Shape;748;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20</a:t>
              </a:r>
              <a:endParaRPr/>
            </a:p>
          </p:txBody>
        </p:sp>
        <p:grpSp>
          <p:nvGrpSpPr>
            <p:cNvPr id="749" name="Google Shape;749;p9"/>
            <p:cNvGrpSpPr/>
            <p:nvPr/>
          </p:nvGrpSpPr>
          <p:grpSpPr>
            <a:xfrm>
              <a:off x="4272" y="2400"/>
              <a:ext cx="192" cy="192"/>
              <a:chOff x="4414" y="2400"/>
              <a:chExt cx="192" cy="192"/>
            </a:xfrm>
          </p:grpSpPr>
          <p:cxnSp>
            <p:nvCxnSpPr>
              <p:cNvPr id="750" name="Google Shape;750;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1" name="Google Shape;751;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2" name="Google Shape;752;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3" name="Google Shape;753;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4" name="Google Shape;754;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5" name="Google Shape;755;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6" name="Google Shape;756;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57" name="Google Shape;757;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58" name="Google Shape;758;p9"/>
          <p:cNvGrpSpPr/>
          <p:nvPr/>
        </p:nvGrpSpPr>
        <p:grpSpPr>
          <a:xfrm>
            <a:off x="5410200" y="3733800"/>
            <a:ext cx="304800" cy="304800"/>
            <a:chOff x="4272" y="2400"/>
            <a:chExt cx="192" cy="192"/>
          </a:xfrm>
        </p:grpSpPr>
        <p:sp>
          <p:nvSpPr>
            <p:cNvPr id="759" name="Google Shape;759;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30</a:t>
              </a:r>
              <a:endParaRPr/>
            </a:p>
          </p:txBody>
        </p:sp>
        <p:grpSp>
          <p:nvGrpSpPr>
            <p:cNvPr id="760" name="Google Shape;760;p9"/>
            <p:cNvGrpSpPr/>
            <p:nvPr/>
          </p:nvGrpSpPr>
          <p:grpSpPr>
            <a:xfrm>
              <a:off x="4272" y="2400"/>
              <a:ext cx="192" cy="192"/>
              <a:chOff x="4414" y="2400"/>
              <a:chExt cx="192" cy="192"/>
            </a:xfrm>
          </p:grpSpPr>
          <p:cxnSp>
            <p:nvCxnSpPr>
              <p:cNvPr id="761" name="Google Shape;761;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2" name="Google Shape;762;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3" name="Google Shape;763;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4" name="Google Shape;764;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5" name="Google Shape;765;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6" name="Google Shape;766;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7" name="Google Shape;767;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68" name="Google Shape;768;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69" name="Google Shape;769;p9"/>
          <p:cNvGrpSpPr/>
          <p:nvPr/>
        </p:nvGrpSpPr>
        <p:grpSpPr>
          <a:xfrm>
            <a:off x="7467600" y="3733800"/>
            <a:ext cx="304800" cy="304800"/>
            <a:chOff x="4272" y="2400"/>
            <a:chExt cx="192" cy="192"/>
          </a:xfrm>
        </p:grpSpPr>
        <p:sp>
          <p:nvSpPr>
            <p:cNvPr id="770" name="Google Shape;770;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50</a:t>
              </a:r>
              <a:endParaRPr/>
            </a:p>
          </p:txBody>
        </p:sp>
        <p:grpSp>
          <p:nvGrpSpPr>
            <p:cNvPr id="771" name="Google Shape;771;p9"/>
            <p:cNvGrpSpPr/>
            <p:nvPr/>
          </p:nvGrpSpPr>
          <p:grpSpPr>
            <a:xfrm>
              <a:off x="4272" y="2400"/>
              <a:ext cx="192" cy="192"/>
              <a:chOff x="4414" y="2400"/>
              <a:chExt cx="192" cy="192"/>
            </a:xfrm>
          </p:grpSpPr>
          <p:cxnSp>
            <p:nvCxnSpPr>
              <p:cNvPr id="772" name="Google Shape;772;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3" name="Google Shape;773;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4" name="Google Shape;774;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5" name="Google Shape;775;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7" name="Google Shape;777;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8" name="Google Shape;778;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79" name="Google Shape;779;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80" name="Google Shape;780;p9"/>
          <p:cNvGrpSpPr/>
          <p:nvPr/>
        </p:nvGrpSpPr>
        <p:grpSpPr>
          <a:xfrm>
            <a:off x="7772400" y="3733800"/>
            <a:ext cx="304800" cy="304800"/>
            <a:chOff x="4272" y="2400"/>
            <a:chExt cx="192" cy="192"/>
          </a:xfrm>
        </p:grpSpPr>
        <p:sp>
          <p:nvSpPr>
            <p:cNvPr id="781" name="Google Shape;781;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grpSp>
          <p:nvGrpSpPr>
            <p:cNvPr id="782" name="Google Shape;782;p9"/>
            <p:cNvGrpSpPr/>
            <p:nvPr/>
          </p:nvGrpSpPr>
          <p:grpSpPr>
            <a:xfrm>
              <a:off x="4272" y="2400"/>
              <a:ext cx="192" cy="192"/>
              <a:chOff x="4414" y="2400"/>
              <a:chExt cx="192" cy="192"/>
            </a:xfrm>
          </p:grpSpPr>
          <p:cxnSp>
            <p:nvCxnSpPr>
              <p:cNvPr id="783" name="Google Shape;783;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4" name="Google Shape;784;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5" name="Google Shape;785;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6" name="Google Shape;786;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7" name="Google Shape;787;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8" name="Google Shape;788;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89" name="Google Shape;789;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0" name="Google Shape;790;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791" name="Google Shape;791;p9"/>
          <p:cNvGrpSpPr/>
          <p:nvPr/>
        </p:nvGrpSpPr>
        <p:grpSpPr>
          <a:xfrm>
            <a:off x="8077200" y="3733800"/>
            <a:ext cx="304800" cy="304800"/>
            <a:chOff x="4272" y="2400"/>
            <a:chExt cx="192" cy="192"/>
          </a:xfrm>
        </p:grpSpPr>
        <p:sp>
          <p:nvSpPr>
            <p:cNvPr id="792" name="Google Shape;792;p9"/>
            <p:cNvSpPr txBox="1"/>
            <p:nvPr/>
          </p:nvSpPr>
          <p:spPr>
            <a:xfrm>
              <a:off x="4272" y="2400"/>
              <a:ext cx="192" cy="192"/>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endParaRPr/>
            </a:p>
          </p:txBody>
        </p:sp>
        <p:grpSp>
          <p:nvGrpSpPr>
            <p:cNvPr id="793" name="Google Shape;793;p9"/>
            <p:cNvGrpSpPr/>
            <p:nvPr/>
          </p:nvGrpSpPr>
          <p:grpSpPr>
            <a:xfrm>
              <a:off x="4272" y="2400"/>
              <a:ext cx="192" cy="192"/>
              <a:chOff x="4414" y="2400"/>
              <a:chExt cx="192" cy="192"/>
            </a:xfrm>
          </p:grpSpPr>
          <p:cxnSp>
            <p:nvCxnSpPr>
              <p:cNvPr id="794" name="Google Shape;794;p9"/>
              <p:cNvCxnSpPr/>
              <p:nvPr/>
            </p:nvCxnSpPr>
            <p:spPr>
              <a:xfrm>
                <a:off x="4414"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5" name="Google Shape;795;p9"/>
              <p:cNvCxnSpPr/>
              <p:nvPr/>
            </p:nvCxnSpPr>
            <p:spPr>
              <a:xfrm>
                <a:off x="4414"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6" name="Google Shape;796;p9"/>
              <p:cNvCxnSpPr/>
              <p:nvPr/>
            </p:nvCxnSpPr>
            <p:spPr>
              <a:xfrm>
                <a:off x="4606" y="2496"/>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7" name="Google Shape;797;p9"/>
              <p:cNvCxnSpPr/>
              <p:nvPr/>
            </p:nvCxnSpPr>
            <p:spPr>
              <a:xfrm>
                <a:off x="4606" y="2400"/>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8" name="Google Shape;798;p9"/>
              <p:cNvCxnSpPr/>
              <p:nvPr/>
            </p:nvCxnSpPr>
            <p:spPr>
              <a:xfrm rot="10800000">
                <a:off x="4558"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799" name="Google Shape;799;p9"/>
              <p:cNvCxnSpPr/>
              <p:nvPr/>
            </p:nvCxnSpPr>
            <p:spPr>
              <a:xfrm rot="10800000">
                <a:off x="4462" y="2544"/>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00" name="Google Shape;800;p9"/>
              <p:cNvCxnSpPr/>
              <p:nvPr/>
            </p:nvCxnSpPr>
            <p:spPr>
              <a:xfrm rot="10800000">
                <a:off x="4558" y="2352"/>
                <a:ext cx="0" cy="96"/>
              </a:xfrm>
              <a:prstGeom prst="straightConnector1">
                <a:avLst/>
              </a:prstGeom>
              <a:noFill/>
              <a:ln cap="flat" cmpd="sng" w="9525">
                <a:solidFill>
                  <a:schemeClr val="dk1"/>
                </a:solidFill>
                <a:prstDash val="solid"/>
                <a:miter lim="800000"/>
                <a:headEnd len="med" w="med" type="none"/>
                <a:tailEnd len="med" w="med" type="none"/>
              </a:ln>
            </p:spPr>
          </p:cxnSp>
          <p:cxnSp>
            <p:nvCxnSpPr>
              <p:cNvPr id="801" name="Google Shape;801;p9"/>
              <p:cNvCxnSpPr/>
              <p:nvPr/>
            </p:nvCxnSpPr>
            <p:spPr>
              <a:xfrm rot="10800000">
                <a:off x="4462" y="2352"/>
                <a:ext cx="0" cy="96"/>
              </a:xfrm>
              <a:prstGeom prst="straightConnector1">
                <a:avLst/>
              </a:prstGeom>
              <a:noFill/>
              <a:ln cap="flat" cmpd="sng" w="9525">
                <a:solidFill>
                  <a:schemeClr val="dk1"/>
                </a:solidFill>
                <a:prstDash val="solid"/>
                <a:miter lim="800000"/>
                <a:headEnd len="med" w="med" type="none"/>
                <a:tailEnd len="med" w="med" type="none"/>
              </a:ln>
            </p:spPr>
          </p:cxnSp>
        </p:grpSp>
      </p:grpSp>
      <p:cxnSp>
        <p:nvCxnSpPr>
          <p:cNvPr id="802" name="Google Shape;802;p9"/>
          <p:cNvCxnSpPr/>
          <p:nvPr/>
        </p:nvCxnSpPr>
        <p:spPr>
          <a:xfrm flipH="1">
            <a:off x="2741612" y="2894012"/>
            <a:ext cx="1906587"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803" name="Google Shape;803;p9"/>
          <p:cNvCxnSpPr/>
          <p:nvPr/>
        </p:nvCxnSpPr>
        <p:spPr>
          <a:xfrm>
            <a:off x="4953000" y="2894012"/>
            <a:ext cx="303212"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804" name="Google Shape;804;p9"/>
          <p:cNvCxnSpPr/>
          <p:nvPr/>
        </p:nvCxnSpPr>
        <p:spPr>
          <a:xfrm>
            <a:off x="5257800" y="2894012"/>
            <a:ext cx="2665412"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805" name="Google Shape;805;p9"/>
          <p:cNvCxnSpPr/>
          <p:nvPr/>
        </p:nvCxnSpPr>
        <p:spPr>
          <a:xfrm flipH="1">
            <a:off x="1066800" y="4037012"/>
            <a:ext cx="1219200"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806" name="Google Shape;806;p9"/>
          <p:cNvCxnSpPr/>
          <p:nvPr/>
        </p:nvCxnSpPr>
        <p:spPr>
          <a:xfrm flipH="1">
            <a:off x="2112962" y="4037012"/>
            <a:ext cx="477837" cy="1371600"/>
          </a:xfrm>
          <a:prstGeom prst="straightConnector1">
            <a:avLst/>
          </a:prstGeom>
          <a:noFill/>
          <a:ln cap="flat" cmpd="sng" w="9525">
            <a:solidFill>
              <a:schemeClr val="dk1"/>
            </a:solidFill>
            <a:prstDash val="solid"/>
            <a:miter lim="800000"/>
            <a:headEnd len="med" w="med" type="none"/>
            <a:tailEnd len="med" w="med" type="triangle"/>
          </a:ln>
        </p:spPr>
      </p:cxnSp>
      <p:cxnSp>
        <p:nvCxnSpPr>
          <p:cNvPr id="807" name="Google Shape;807;p9"/>
          <p:cNvCxnSpPr/>
          <p:nvPr/>
        </p:nvCxnSpPr>
        <p:spPr>
          <a:xfrm flipH="1">
            <a:off x="3157537" y="4037012"/>
            <a:ext cx="1643062"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808" name="Google Shape;808;p9"/>
          <p:cNvCxnSpPr/>
          <p:nvPr/>
        </p:nvCxnSpPr>
        <p:spPr>
          <a:xfrm flipH="1">
            <a:off x="4202112" y="4037012"/>
            <a:ext cx="903287" cy="1371600"/>
          </a:xfrm>
          <a:prstGeom prst="straightConnector1">
            <a:avLst/>
          </a:prstGeom>
          <a:noFill/>
          <a:ln cap="flat" cmpd="sng" w="9525">
            <a:solidFill>
              <a:schemeClr val="dk1"/>
            </a:solidFill>
            <a:prstDash val="solid"/>
            <a:miter lim="800000"/>
            <a:headEnd len="med" w="med" type="none"/>
            <a:tailEnd len="med" w="med" type="triangle"/>
          </a:ln>
        </p:spPr>
      </p:cxnSp>
      <p:cxnSp>
        <p:nvCxnSpPr>
          <p:cNvPr id="809" name="Google Shape;809;p9"/>
          <p:cNvCxnSpPr/>
          <p:nvPr/>
        </p:nvCxnSpPr>
        <p:spPr>
          <a:xfrm flipH="1">
            <a:off x="5248275" y="4037012"/>
            <a:ext cx="161925" cy="915987"/>
          </a:xfrm>
          <a:prstGeom prst="straightConnector1">
            <a:avLst/>
          </a:prstGeom>
          <a:noFill/>
          <a:ln cap="flat" cmpd="sng" w="9525">
            <a:solidFill>
              <a:schemeClr val="dk1"/>
            </a:solidFill>
            <a:prstDash val="solid"/>
            <a:miter lim="800000"/>
            <a:headEnd len="med" w="med" type="none"/>
            <a:tailEnd len="med" w="med" type="triangle"/>
          </a:ln>
        </p:spPr>
      </p:cxnSp>
      <p:cxnSp>
        <p:nvCxnSpPr>
          <p:cNvPr id="810" name="Google Shape;810;p9"/>
          <p:cNvCxnSpPr/>
          <p:nvPr/>
        </p:nvCxnSpPr>
        <p:spPr>
          <a:xfrm>
            <a:off x="5713412" y="4037012"/>
            <a:ext cx="579437" cy="1371600"/>
          </a:xfrm>
          <a:prstGeom prst="straightConnector1">
            <a:avLst/>
          </a:prstGeom>
          <a:noFill/>
          <a:ln cap="flat" cmpd="sng" w="9525">
            <a:solidFill>
              <a:schemeClr val="dk1"/>
            </a:solidFill>
            <a:prstDash val="solid"/>
            <a:miter lim="800000"/>
            <a:headEnd len="med" w="med" type="none"/>
            <a:tailEnd len="med" w="med" type="triangle"/>
          </a:ln>
        </p:spPr>
      </p:cxnSp>
      <p:cxnSp>
        <p:nvCxnSpPr>
          <p:cNvPr id="811" name="Google Shape;811;p9"/>
          <p:cNvCxnSpPr/>
          <p:nvPr/>
        </p:nvCxnSpPr>
        <p:spPr>
          <a:xfrm flipH="1">
            <a:off x="7337425" y="4037012"/>
            <a:ext cx="130175" cy="914400"/>
          </a:xfrm>
          <a:prstGeom prst="straightConnector1">
            <a:avLst/>
          </a:prstGeom>
          <a:noFill/>
          <a:ln cap="flat" cmpd="sng" w="9525">
            <a:solidFill>
              <a:schemeClr val="dk1"/>
            </a:solidFill>
            <a:prstDash val="solid"/>
            <a:miter lim="800000"/>
            <a:headEnd len="med" w="med" type="none"/>
            <a:tailEnd len="med" w="med" type="triangle"/>
          </a:ln>
        </p:spPr>
      </p:cxnSp>
      <p:cxnSp>
        <p:nvCxnSpPr>
          <p:cNvPr id="812" name="Google Shape;812;p9"/>
          <p:cNvCxnSpPr/>
          <p:nvPr/>
        </p:nvCxnSpPr>
        <p:spPr>
          <a:xfrm>
            <a:off x="7772400" y="4037012"/>
            <a:ext cx="609600" cy="13716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2000-09-17T11:23:48Z</dcterms:created>
  <dc:creator>Dept of Computer Science</dc:creator>
</cp:coreProperties>
</file>

<file path=docProps/custom.xml><?xml version="1.0" encoding="utf-8"?>
<Properties xmlns="http://schemas.openxmlformats.org/officeDocument/2006/custom-properties" xmlns:vt="http://schemas.openxmlformats.org/officeDocument/2006/docPropsVTypes"/>
</file>