
<file path=[Content_Types].xml><?xml version="1.0" encoding="utf-8"?>
<Types xmlns="http://schemas.openxmlformats.org/package/2006/content-types">
  <Default Extension="bin" ContentType="application/vnd.openxmlformats-officedocument.oleObject"/>
  <Default Extension="docx" ContentType="application/vnd.openxmlformats-officedocument.wordprocessingml.documen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53" r:id="rId5"/>
    <p:sldId id="359" r:id="rId6"/>
    <p:sldId id="360" r:id="rId7"/>
    <p:sldId id="361" r:id="rId8"/>
    <p:sldId id="354" r:id="rId9"/>
    <p:sldId id="362" r:id="rId10"/>
    <p:sldId id="355" r:id="rId11"/>
    <p:sldId id="363" r:id="rId12"/>
    <p:sldId id="356" r:id="rId13"/>
    <p:sldId id="364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6">
          <p15:clr>
            <a:srgbClr val="A4A3A4"/>
          </p15:clr>
        </p15:guide>
        <p15:guide id="2" orient="horz" pos="3072">
          <p15:clr>
            <a:srgbClr val="A4A3A4"/>
          </p15:clr>
        </p15:guide>
        <p15:guide id="3" orient="horz" pos="3239">
          <p15:clr>
            <a:srgbClr val="A4A3A4"/>
          </p15:clr>
        </p15:guide>
        <p15:guide id="4" orient="horz" pos="3117">
          <p15:clr>
            <a:srgbClr val="A4A3A4"/>
          </p15:clr>
        </p15:guide>
        <p15:guide id="5" orient="horz" pos="1529">
          <p15:clr>
            <a:srgbClr val="A4A3A4"/>
          </p15:clr>
        </p15:guide>
        <p15:guide id="6" orient="horz" pos="486">
          <p15:clr>
            <a:srgbClr val="A4A3A4"/>
          </p15:clr>
        </p15:guide>
        <p15:guide id="7" orient="horz" pos="2663">
          <p15:clr>
            <a:srgbClr val="A4A3A4"/>
          </p15:clr>
        </p15:guide>
        <p15:guide id="8" orient="horz" pos="2527">
          <p15:clr>
            <a:srgbClr val="A4A3A4"/>
          </p15:clr>
        </p15:guide>
        <p15:guide id="9" pos="2880">
          <p15:clr>
            <a:srgbClr val="A4A3A4"/>
          </p15:clr>
        </p15:guide>
        <p15:guide id="10" pos="295">
          <p15:clr>
            <a:srgbClr val="A4A3A4"/>
          </p15:clr>
        </p15:guide>
        <p15:guide id="11" pos="5465">
          <p15:clr>
            <a:srgbClr val="A4A3A4"/>
          </p15:clr>
        </p15:guide>
        <p15:guide id="12" pos="2653">
          <p15:clr>
            <a:srgbClr val="A4A3A4"/>
          </p15:clr>
        </p15:guide>
        <p15:guide id="13" pos="3061">
          <p15:clr>
            <a:srgbClr val="A4A3A4"/>
          </p15:clr>
        </p15:guide>
        <p15:guide id="14" pos="80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vita Desai" initials="KD" lastIdx="8" clrIdx="0">
    <p:extLst>
      <p:ext uri="{19B8F6BF-5375-455C-9EA6-DF929625EA0E}">
        <p15:presenceInfo xmlns:p15="http://schemas.microsoft.com/office/powerpoint/2012/main" userId="S-1-5-21-870978860-796681352-949316387-285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1D00"/>
    <a:srgbClr val="FFA4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465582-08E8-4C82-A3EE-B83D42A06398}" v="14" dt="2024-09-23T12:16:32.304"/>
  </p1510:revLst>
</p1510:revInfo>
</file>

<file path=ppt/tableStyles.xml><?xml version="1.0" encoding="utf-8"?>
<a:tblStyleLst xmlns:a="http://schemas.openxmlformats.org/drawingml/2006/main" def="{17292A2E-F333-43FB-9621-5CBBE7FDCDCB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3447" autoAdjust="0"/>
  </p:normalViewPr>
  <p:slideViewPr>
    <p:cSldViewPr showGuides="1">
      <p:cViewPr>
        <p:scale>
          <a:sx n="75" d="100"/>
          <a:sy n="75" d="100"/>
        </p:scale>
        <p:origin x="1024" y="96"/>
      </p:cViewPr>
      <p:guideLst>
        <p:guide orient="horz" pos="2346"/>
        <p:guide orient="horz" pos="3072"/>
        <p:guide orient="horz" pos="3239"/>
        <p:guide orient="horz" pos="3117"/>
        <p:guide orient="horz" pos="1529"/>
        <p:guide orient="horz" pos="486"/>
        <p:guide orient="horz" pos="2663"/>
        <p:guide orient="horz" pos="2527"/>
        <p:guide pos="2880"/>
        <p:guide pos="295"/>
        <p:guide pos="5465"/>
        <p:guide pos="2653"/>
        <p:guide pos="3061"/>
        <p:guide pos="8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53" d="100"/>
          <a:sy n="53" d="100"/>
        </p:scale>
        <p:origin x="-2952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ika Gandhi" userId="0e4ca310-3457-4219-b651-7ca9b0cb8288" providerId="ADAL" clId="{99465582-08E8-4C82-A3EE-B83D42A06398}"/>
    <pc:docChg chg="custSel modSld">
      <pc:chgData name="Devika Gandhi" userId="0e4ca310-3457-4219-b651-7ca9b0cb8288" providerId="ADAL" clId="{99465582-08E8-4C82-A3EE-B83D42A06398}" dt="2024-09-23T12:16:32.303" v="27"/>
      <pc:docMkLst>
        <pc:docMk/>
      </pc:docMkLst>
      <pc:sldChg chg="addSp delSp modSp mod">
        <pc:chgData name="Devika Gandhi" userId="0e4ca310-3457-4219-b651-7ca9b0cb8288" providerId="ADAL" clId="{99465582-08E8-4C82-A3EE-B83D42A06398}" dt="2024-09-23T12:14:19.521" v="4"/>
        <pc:sldMkLst>
          <pc:docMk/>
          <pc:sldMk cId="669295341" sldId="353"/>
        </pc:sldMkLst>
        <pc:spChg chg="del">
          <ac:chgData name="Devika Gandhi" userId="0e4ca310-3457-4219-b651-7ca9b0cb8288" providerId="ADAL" clId="{99465582-08E8-4C82-A3EE-B83D42A06398}" dt="2024-09-23T12:12:09.951" v="0" actId="478"/>
          <ac:spMkLst>
            <pc:docMk/>
            <pc:sldMk cId="669295341" sldId="353"/>
            <ac:spMk id="6" creationId="{00000000-0000-0000-0000-000000000000}"/>
          </ac:spMkLst>
        </pc:spChg>
        <pc:picChg chg="add mod">
          <ac:chgData name="Devika Gandhi" userId="0e4ca310-3457-4219-b651-7ca9b0cb8288" providerId="ADAL" clId="{99465582-08E8-4C82-A3EE-B83D42A06398}" dt="2024-09-23T12:14:19.521" v="4"/>
          <ac:picMkLst>
            <pc:docMk/>
            <pc:sldMk cId="669295341" sldId="353"/>
            <ac:picMk id="2" creationId="{6344AC39-EC56-B961-485C-042C215BFECD}"/>
          </ac:picMkLst>
        </pc:picChg>
      </pc:sldChg>
      <pc:sldChg chg="addSp modSp">
        <pc:chgData name="Devika Gandhi" userId="0e4ca310-3457-4219-b651-7ca9b0cb8288" providerId="ADAL" clId="{99465582-08E8-4C82-A3EE-B83D42A06398}" dt="2024-09-23T12:16:32.303" v="27"/>
        <pc:sldMkLst>
          <pc:docMk/>
          <pc:sldMk cId="789568407" sldId="354"/>
        </pc:sldMkLst>
        <pc:graphicFrameChg chg="mod">
          <ac:chgData name="Devika Gandhi" userId="0e4ca310-3457-4219-b651-7ca9b0cb8288" providerId="ADAL" clId="{99465582-08E8-4C82-A3EE-B83D42A06398}" dt="2024-09-23T12:16:32.303" v="27"/>
          <ac:graphicFrameMkLst>
            <pc:docMk/>
            <pc:sldMk cId="789568407" sldId="354"/>
            <ac:graphicFrameMk id="9" creationId="{00000000-0000-0000-0000-000000000000}"/>
          </ac:graphicFrameMkLst>
        </pc:graphicFrameChg>
        <pc:picChg chg="add mod">
          <ac:chgData name="Devika Gandhi" userId="0e4ca310-3457-4219-b651-7ca9b0cb8288" providerId="ADAL" clId="{99465582-08E8-4C82-A3EE-B83D42A06398}" dt="2024-09-23T12:14:28.932" v="7"/>
          <ac:picMkLst>
            <pc:docMk/>
            <pc:sldMk cId="789568407" sldId="354"/>
            <ac:picMk id="2" creationId="{44D1D3B5-AD7D-1BAE-7AAC-8D9EDACF1887}"/>
          </ac:picMkLst>
        </pc:picChg>
      </pc:sldChg>
      <pc:sldChg chg="addSp modSp">
        <pc:chgData name="Devika Gandhi" userId="0e4ca310-3457-4219-b651-7ca9b0cb8288" providerId="ADAL" clId="{99465582-08E8-4C82-A3EE-B83D42A06398}" dt="2024-09-23T12:14:32.922" v="9"/>
        <pc:sldMkLst>
          <pc:docMk/>
          <pc:sldMk cId="4102873891" sldId="355"/>
        </pc:sldMkLst>
        <pc:picChg chg="add mod">
          <ac:chgData name="Devika Gandhi" userId="0e4ca310-3457-4219-b651-7ca9b0cb8288" providerId="ADAL" clId="{99465582-08E8-4C82-A3EE-B83D42A06398}" dt="2024-09-23T12:14:32.922" v="9"/>
          <ac:picMkLst>
            <pc:docMk/>
            <pc:sldMk cId="4102873891" sldId="355"/>
            <ac:picMk id="2" creationId="{91E6C456-3A3E-27BE-FFBB-4A80E56E80E9}"/>
          </ac:picMkLst>
        </pc:picChg>
      </pc:sldChg>
      <pc:sldChg chg="addSp modSp mod">
        <pc:chgData name="Devika Gandhi" userId="0e4ca310-3457-4219-b651-7ca9b0cb8288" providerId="ADAL" clId="{99465582-08E8-4C82-A3EE-B83D42A06398}" dt="2024-09-23T12:15:45.784" v="17" actId="33524"/>
        <pc:sldMkLst>
          <pc:docMk/>
          <pc:sldMk cId="2061818951" sldId="356"/>
        </pc:sldMkLst>
        <pc:spChg chg="mod">
          <ac:chgData name="Devika Gandhi" userId="0e4ca310-3457-4219-b651-7ca9b0cb8288" providerId="ADAL" clId="{99465582-08E8-4C82-A3EE-B83D42A06398}" dt="2024-09-23T12:15:45.784" v="17" actId="33524"/>
          <ac:spMkLst>
            <pc:docMk/>
            <pc:sldMk cId="2061818951" sldId="356"/>
            <ac:spMk id="11" creationId="{00000000-0000-0000-0000-000000000000}"/>
          </ac:spMkLst>
        </pc:spChg>
        <pc:picChg chg="add mod">
          <ac:chgData name="Devika Gandhi" userId="0e4ca310-3457-4219-b651-7ca9b0cb8288" providerId="ADAL" clId="{99465582-08E8-4C82-A3EE-B83D42A06398}" dt="2024-09-23T12:14:36.760" v="11"/>
          <ac:picMkLst>
            <pc:docMk/>
            <pc:sldMk cId="2061818951" sldId="356"/>
            <ac:picMk id="2" creationId="{56FAA0D2-558A-3A3E-7D46-777320233EAC}"/>
          </ac:picMkLst>
        </pc:picChg>
      </pc:sldChg>
      <pc:sldChg chg="addSp modSp">
        <pc:chgData name="Devika Gandhi" userId="0e4ca310-3457-4219-b651-7ca9b0cb8288" providerId="ADAL" clId="{99465582-08E8-4C82-A3EE-B83D42A06398}" dt="2024-09-23T12:14:13.085" v="3" actId="14100"/>
        <pc:sldMkLst>
          <pc:docMk/>
          <pc:sldMk cId="592324794" sldId="359"/>
        </pc:sldMkLst>
        <pc:picChg chg="add mod">
          <ac:chgData name="Devika Gandhi" userId="0e4ca310-3457-4219-b651-7ca9b0cb8288" providerId="ADAL" clId="{99465582-08E8-4C82-A3EE-B83D42A06398}" dt="2024-09-23T12:14:13.085" v="3" actId="14100"/>
          <ac:picMkLst>
            <pc:docMk/>
            <pc:sldMk cId="592324794" sldId="359"/>
            <ac:picMk id="11266" creationId="{84D761BB-4298-7A58-7C0D-97ABC99E0367}"/>
          </ac:picMkLst>
        </pc:picChg>
      </pc:sldChg>
      <pc:sldChg chg="addSp modSp">
        <pc:chgData name="Devika Gandhi" userId="0e4ca310-3457-4219-b651-7ca9b0cb8288" providerId="ADAL" clId="{99465582-08E8-4C82-A3EE-B83D42A06398}" dt="2024-09-23T12:14:24.166" v="5"/>
        <pc:sldMkLst>
          <pc:docMk/>
          <pc:sldMk cId="3562381175" sldId="360"/>
        </pc:sldMkLst>
        <pc:picChg chg="add mod">
          <ac:chgData name="Devika Gandhi" userId="0e4ca310-3457-4219-b651-7ca9b0cb8288" providerId="ADAL" clId="{99465582-08E8-4C82-A3EE-B83D42A06398}" dt="2024-09-23T12:14:24.166" v="5"/>
          <ac:picMkLst>
            <pc:docMk/>
            <pc:sldMk cId="3562381175" sldId="360"/>
            <ac:picMk id="2" creationId="{6D535B4B-887C-1A97-0FCD-9ABA464D31A1}"/>
          </ac:picMkLst>
        </pc:picChg>
      </pc:sldChg>
      <pc:sldChg chg="addSp modSp">
        <pc:chgData name="Devika Gandhi" userId="0e4ca310-3457-4219-b651-7ca9b0cb8288" providerId="ADAL" clId="{99465582-08E8-4C82-A3EE-B83D42A06398}" dt="2024-09-23T12:14:26.310" v="6"/>
        <pc:sldMkLst>
          <pc:docMk/>
          <pc:sldMk cId="743960023" sldId="361"/>
        </pc:sldMkLst>
        <pc:picChg chg="add mod">
          <ac:chgData name="Devika Gandhi" userId="0e4ca310-3457-4219-b651-7ca9b0cb8288" providerId="ADAL" clId="{99465582-08E8-4C82-A3EE-B83D42A06398}" dt="2024-09-23T12:14:26.310" v="6"/>
          <ac:picMkLst>
            <pc:docMk/>
            <pc:sldMk cId="743960023" sldId="361"/>
            <ac:picMk id="2" creationId="{C2576EBB-C72C-8F8F-F50B-4892F0754A0D}"/>
          </ac:picMkLst>
        </pc:picChg>
      </pc:sldChg>
      <pc:sldChg chg="addSp modSp mod">
        <pc:chgData name="Devika Gandhi" userId="0e4ca310-3457-4219-b651-7ca9b0cb8288" providerId="ADAL" clId="{99465582-08E8-4C82-A3EE-B83D42A06398}" dt="2024-09-23T12:16:12.465" v="26" actId="1076"/>
        <pc:sldMkLst>
          <pc:docMk/>
          <pc:sldMk cId="2464529791" sldId="362"/>
        </pc:sldMkLst>
        <pc:spChg chg="mod">
          <ac:chgData name="Devika Gandhi" userId="0e4ca310-3457-4219-b651-7ca9b0cb8288" providerId="ADAL" clId="{99465582-08E8-4C82-A3EE-B83D42A06398}" dt="2024-09-23T12:16:05.784" v="21" actId="1035"/>
          <ac:spMkLst>
            <pc:docMk/>
            <pc:sldMk cId="2464529791" sldId="362"/>
            <ac:spMk id="4" creationId="{00000000-0000-0000-0000-000000000000}"/>
          </ac:spMkLst>
        </pc:spChg>
        <pc:graphicFrameChg chg="mod">
          <ac:chgData name="Devika Gandhi" userId="0e4ca310-3457-4219-b651-7ca9b0cb8288" providerId="ADAL" clId="{99465582-08E8-4C82-A3EE-B83D42A06398}" dt="2024-09-23T12:16:12.465" v="26" actId="1076"/>
          <ac:graphicFrameMkLst>
            <pc:docMk/>
            <pc:sldMk cId="2464529791" sldId="362"/>
            <ac:graphicFrameMk id="9" creationId="{00000000-0000-0000-0000-000000000000}"/>
          </ac:graphicFrameMkLst>
        </pc:graphicFrameChg>
        <pc:picChg chg="mod">
          <ac:chgData name="Devika Gandhi" userId="0e4ca310-3457-4219-b651-7ca9b0cb8288" providerId="ADAL" clId="{99465582-08E8-4C82-A3EE-B83D42A06398}" dt="2024-09-23T12:16:09.334" v="25" actId="1038"/>
          <ac:picMkLst>
            <pc:docMk/>
            <pc:sldMk cId="2464529791" sldId="362"/>
            <ac:picMk id="2" creationId="{00000000-0000-0000-0000-000000000000}"/>
          </ac:picMkLst>
        </pc:picChg>
        <pc:picChg chg="add mod">
          <ac:chgData name="Devika Gandhi" userId="0e4ca310-3457-4219-b651-7ca9b0cb8288" providerId="ADAL" clId="{99465582-08E8-4C82-A3EE-B83D42A06398}" dt="2024-09-23T12:14:30.966" v="8"/>
          <ac:picMkLst>
            <pc:docMk/>
            <pc:sldMk cId="2464529791" sldId="362"/>
            <ac:picMk id="3" creationId="{B097D3FE-647F-8640-EDA9-1737AB341893}"/>
          </ac:picMkLst>
        </pc:picChg>
      </pc:sldChg>
      <pc:sldChg chg="addSp modSp">
        <pc:chgData name="Devika Gandhi" userId="0e4ca310-3457-4219-b651-7ca9b0cb8288" providerId="ADAL" clId="{99465582-08E8-4C82-A3EE-B83D42A06398}" dt="2024-09-23T12:14:34.631" v="10"/>
        <pc:sldMkLst>
          <pc:docMk/>
          <pc:sldMk cId="2156740307" sldId="363"/>
        </pc:sldMkLst>
        <pc:picChg chg="add mod">
          <ac:chgData name="Devika Gandhi" userId="0e4ca310-3457-4219-b651-7ca9b0cb8288" providerId="ADAL" clId="{99465582-08E8-4C82-A3EE-B83D42A06398}" dt="2024-09-23T12:14:34.631" v="10"/>
          <ac:picMkLst>
            <pc:docMk/>
            <pc:sldMk cId="2156740307" sldId="363"/>
            <ac:picMk id="2" creationId="{5552C8FD-97B9-3E1C-168B-431A754DD11C}"/>
          </ac:picMkLst>
        </pc:picChg>
      </pc:sldChg>
      <pc:sldChg chg="addSp modSp">
        <pc:chgData name="Devika Gandhi" userId="0e4ca310-3457-4219-b651-7ca9b0cb8288" providerId="ADAL" clId="{99465582-08E8-4C82-A3EE-B83D42A06398}" dt="2024-09-23T12:14:39.663" v="12"/>
        <pc:sldMkLst>
          <pc:docMk/>
          <pc:sldMk cId="531355847" sldId="364"/>
        </pc:sldMkLst>
        <pc:picChg chg="add mod">
          <ac:chgData name="Devika Gandhi" userId="0e4ca310-3457-4219-b651-7ca9b0cb8288" providerId="ADAL" clId="{99465582-08E8-4C82-A3EE-B83D42A06398}" dt="2024-09-23T12:14:39.663" v="12"/>
          <ac:picMkLst>
            <pc:docMk/>
            <pc:sldMk cId="531355847" sldId="364"/>
            <ac:picMk id="2" creationId="{FBEA5988-BB8C-C224-D069-6D11AF252B0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47476-78E0-4B9D-869A-2628AE67B372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E19F1F-2555-4A34-AB8C-C92C57115F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36665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623ADD-9644-484E-AA3B-D74D6170343D}" type="datetimeFigureOut">
              <a:rPr lang="en-US" smtClean="0"/>
              <a:pPr/>
              <a:t>9/23/2024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43BF99-9BB6-414D-B0E8-C73A3A859D0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1538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Understanding of the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Have you got the gist?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Do not copy paste from Use Cases. ( We have written them </a:t>
            </a:r>
            <a:r>
              <a:rPr lang="en-US" i="1" dirty="0">
                <a:sym typeface="Wingdings" panose="05000000000000000000" pitchFamily="2" charset="2"/>
              </a:rPr>
              <a:t>)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ym typeface="Wingdings" panose="05000000000000000000" pitchFamily="2" charset="2"/>
              </a:rPr>
              <a:t>What have you understood after thinking deeply. What different aspects have you uncovered</a:t>
            </a:r>
            <a:r>
              <a:rPr lang="en-US" i="1" baseline="0" dirty="0">
                <a:sym typeface="Wingdings" panose="05000000000000000000" pitchFamily="2" charset="2"/>
              </a:rPr>
              <a:t> for the problem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Most Challenging aspect of the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Each problem has a key technical challenging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For e.g. For Predicting Queue</a:t>
            </a:r>
            <a:r>
              <a:rPr lang="en-US" i="1" baseline="0" dirty="0"/>
              <a:t> Wait-time,</a:t>
            </a:r>
            <a:r>
              <a:rPr lang="en-US" i="1" dirty="0"/>
              <a:t> it is not about building a beautiful app but about identifying and measuring parameters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Reason for Choosing this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We are not seeking a social perspective. Technical reasons appreciated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3BF99-9BB6-414D-B0E8-C73A3A859D0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355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Previous Projects Undertaken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Technical experience, participation in hackathons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Team Strengths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List individual strengths. How is everyone going to contribute.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Team Achievements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Could be a combination of individual achievements on various forums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Experience in sports and cultural activities not relevant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Personal Motivations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What are you looking for while participating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3BF99-9BB6-414D-B0E8-C73A3A859D02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45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Understanding of the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Have you got the gist?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Do not copy paste from Use Cases. ( We have written them </a:t>
            </a:r>
            <a:r>
              <a:rPr lang="en-US" i="1" dirty="0">
                <a:sym typeface="Wingdings" panose="05000000000000000000" pitchFamily="2" charset="2"/>
              </a:rPr>
              <a:t>)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ym typeface="Wingdings" panose="05000000000000000000" pitchFamily="2" charset="2"/>
              </a:rPr>
              <a:t>What have you understood after thinking deeply. What different aspects have you uncovered</a:t>
            </a:r>
            <a:r>
              <a:rPr lang="en-US" i="1" baseline="0" dirty="0">
                <a:sym typeface="Wingdings" panose="05000000000000000000" pitchFamily="2" charset="2"/>
              </a:rPr>
              <a:t> for the problem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Most Challenging aspect of the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Each problem has a key technical challenging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For e.g. For Predicting Queue</a:t>
            </a:r>
            <a:r>
              <a:rPr lang="en-US" i="1" baseline="0" dirty="0"/>
              <a:t> Wait-time,</a:t>
            </a:r>
            <a:r>
              <a:rPr lang="en-US" i="1" dirty="0"/>
              <a:t> it is not about building a beautiful app but about identifying and measuring parameters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Reason for Choosing this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We are not seeking a social perspective. Technical reasons appreciated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3BF99-9BB6-414D-B0E8-C73A3A859D0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28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Understanding of the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Have you got the gist?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Do not copy paste from Use Cases. ( We have written them </a:t>
            </a:r>
            <a:r>
              <a:rPr lang="en-US" i="1" dirty="0">
                <a:sym typeface="Wingdings" panose="05000000000000000000" pitchFamily="2" charset="2"/>
              </a:rPr>
              <a:t>)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ym typeface="Wingdings" panose="05000000000000000000" pitchFamily="2" charset="2"/>
              </a:rPr>
              <a:t>What have you understood after thinking deeply. What different aspects have you uncovered</a:t>
            </a:r>
            <a:r>
              <a:rPr lang="en-US" i="1" baseline="0" dirty="0">
                <a:sym typeface="Wingdings" panose="05000000000000000000" pitchFamily="2" charset="2"/>
              </a:rPr>
              <a:t> for the problem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Most Challenging aspect of the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Each problem has a key technical challenging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For e.g. For Predicting Queue</a:t>
            </a:r>
            <a:r>
              <a:rPr lang="en-US" i="1" baseline="0" dirty="0"/>
              <a:t> Wait-time,</a:t>
            </a:r>
            <a:r>
              <a:rPr lang="en-US" i="1" dirty="0"/>
              <a:t> it is not about building a beautiful app but about identifying and measuring parameters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Reason for Choosing this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We are not seeking a social perspective. Technical reasons appreciated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3BF99-9BB6-414D-B0E8-C73A3A859D0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40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Understanding of the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Have you got the gist?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Do not copy paste from Use Cases. ( We have written them </a:t>
            </a:r>
            <a:r>
              <a:rPr lang="en-US" i="1" dirty="0">
                <a:sym typeface="Wingdings" panose="05000000000000000000" pitchFamily="2" charset="2"/>
              </a:rPr>
              <a:t>)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>
                <a:sym typeface="Wingdings" panose="05000000000000000000" pitchFamily="2" charset="2"/>
              </a:rPr>
              <a:t>What have you understood after thinking deeply. What different aspects have you uncovered</a:t>
            </a:r>
            <a:r>
              <a:rPr lang="en-US" i="1" baseline="0" dirty="0">
                <a:sym typeface="Wingdings" panose="05000000000000000000" pitchFamily="2" charset="2"/>
              </a:rPr>
              <a:t> for the problem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Most Challenging aspect of the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Each problem has a key technical challenging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For e.g. For Predicting Queue</a:t>
            </a:r>
            <a:r>
              <a:rPr lang="en-US" i="1" baseline="0" dirty="0"/>
              <a:t> Wait-time,</a:t>
            </a:r>
            <a:r>
              <a:rPr lang="en-US" i="1" dirty="0"/>
              <a:t> it is not about building a beautiful app but about identifying and measuring parameters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Reason for Choosing this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We are not seeking a social perspective. Technical reasons appreciated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3BF99-9BB6-414D-B0E8-C73A3A859D02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3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What is your idea of the solution? Use Diagrams to save words and time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Platform/Coding Language/Framework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Tech Stack, Clarity in understanding what is needed.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External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you plan to use any ready tools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Fortnightly targets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Do not ignore this aspect. We want to know if you have thought through the timelines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3BF99-9BB6-414D-B0E8-C73A3A859D0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25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Approach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What is your idea of the solution? Use Diagrams to save words and time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Platform/Coding Language/Framework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Tech Stack, Clarity in understanding what is needed.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External Tools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If you plan to use any ready tools 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Fortnightly targets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Do not ignore this aspect. We want to know if you have thought through the timelines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3BF99-9BB6-414D-B0E8-C73A3A859D0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91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Previous Projects Undertaken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Technical experience, participation in hackathons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Team Strengths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List individual strengths. How is everyone going to contribute.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Team Achievements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Could be a combination of individual achievements on various forums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Experience in sports and cultural activities not relevant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Personal Motivations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What are you looking for while participating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3BF99-9BB6-414D-B0E8-C73A3A859D0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21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Previous Projects Undertaken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Technical experience, participation in hackathons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Team Strengths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List individual strengths. How is everyone going to contribute.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Team Achievements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Could be a combination of individual achievements on various forums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Experience in sports and cultural activities not relevant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Personal Motivations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What are you looking for while participating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3BF99-9BB6-414D-B0E8-C73A3A859D0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055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Previous Projects Undertaken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Technical experience, participation in hackathons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Team Strengths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List individual strengths. How is everyone going to contribute.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Team Achievements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Could be a combination of individual achievements on various forums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Experience in sports and cultural activities not relevant</a:t>
            </a: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Personal Motivations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What are you looking for while participating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843BF99-9BB6-414D-B0E8-C73A3A859D02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028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1014442" y="3786196"/>
            <a:ext cx="7772400" cy="338554"/>
          </a:xfrm>
        </p:spPr>
        <p:txBody>
          <a:bodyPr/>
          <a:lstStyle>
            <a:lvl1pPr algn="r">
              <a:defRPr sz="16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4937124" y="4037034"/>
            <a:ext cx="3835439" cy="24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 b="1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 Column text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00" y="1071552"/>
            <a:ext cx="1928826" cy="16557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355600" indent="-174625">
              <a:buFont typeface="+mj-lt"/>
              <a:buAutoNum type="arabi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38163" indent="-182563">
              <a:buFont typeface="+mj-lt"/>
              <a:buAutoNum type="alphaL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720725" indent="-182563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76325" indent="-18415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6"/>
          </p:nvPr>
        </p:nvSpPr>
        <p:spPr>
          <a:xfrm flipH="1">
            <a:off x="6715141" y="1071552"/>
            <a:ext cx="1927238" cy="16557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355600" indent="-174625">
              <a:buFont typeface="+mj-lt"/>
              <a:buAutoNum type="arabi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38163" indent="-182563">
              <a:buFont typeface="+mj-lt"/>
              <a:buAutoNum type="alphaL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720725" indent="-182563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76325" indent="-18415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4572000" y="2800339"/>
            <a:ext cx="1928826" cy="165576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FontTx/>
              <a:buNone/>
              <a:defRPr sz="1400"/>
            </a:lvl1pPr>
            <a:lvl2pPr marL="355600" indent="-174625">
              <a:buFont typeface="+mj-lt"/>
              <a:buAutoNum type="arabi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38163" indent="-182563">
              <a:buFont typeface="+mj-lt"/>
              <a:buAutoNum type="alphaL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720725" indent="-182563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76325" indent="-18415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8"/>
          </p:nvPr>
        </p:nvSpPr>
        <p:spPr>
          <a:xfrm>
            <a:off x="6715141" y="2800339"/>
            <a:ext cx="1927238" cy="16557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400"/>
            </a:lvl1pPr>
            <a:lvl2pPr marL="355600" indent="-174625">
              <a:buFont typeface="+mj-lt"/>
              <a:buAutoNum type="arabi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38163" indent="-182563">
              <a:buFont typeface="+mj-lt"/>
              <a:buAutoNum type="alphaL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720725" indent="-182563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76325" indent="-184150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Date Placeholder 3"/>
          <p:cNvSpPr>
            <a:spLocks noGrp="1"/>
          </p:cNvSpPr>
          <p:nvPr>
            <p:ph type="dt" sz="half" idx="2"/>
          </p:nvPr>
        </p:nvSpPr>
        <p:spPr>
          <a:xfrm>
            <a:off x="3786182" y="4757108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3DD4634F-77BD-4C1A-9CD4-E7B2AE541753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2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0093" y="4749171"/>
            <a:ext cx="2071702" cy="235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www.mastek.com</a:t>
            </a:r>
          </a:p>
        </p:txBody>
      </p:sp>
      <p:sp>
        <p:nvSpPr>
          <p:cNvPr id="3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1090" y="4760283"/>
            <a:ext cx="388937" cy="242887"/>
          </a:xfrm>
          <a:prstGeom prst="rect">
            <a:avLst/>
          </a:prstGeom>
        </p:spPr>
        <p:txBody>
          <a:bodyPr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17140DD6-E70C-496B-AC5B-87AFA6503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1" name="Picture 21" descr="mastek logo new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8224881" y="4500576"/>
            <a:ext cx="627062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Subtitle 2"/>
          <p:cNvSpPr>
            <a:spLocks noGrp="1"/>
          </p:cNvSpPr>
          <p:nvPr>
            <p:ph type="subTitle" idx="1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34" name="Title Placeholder 1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5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1285852" y="1214428"/>
            <a:ext cx="2968694" cy="2968692"/>
          </a:xfrm>
          <a:prstGeom prst="ellipse">
            <a:avLst/>
          </a:prstGeom>
          <a:noFill/>
          <a:ln w="11430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Column text with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4572001" y="1142991"/>
            <a:ext cx="4103687" cy="3286148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1282700" y="1142989"/>
            <a:ext cx="3003550" cy="33575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7" name="Date Placeholder 3"/>
          <p:cNvSpPr>
            <a:spLocks noGrp="1"/>
          </p:cNvSpPr>
          <p:nvPr>
            <p:ph type="dt" sz="half" idx="2"/>
          </p:nvPr>
        </p:nvSpPr>
        <p:spPr>
          <a:xfrm>
            <a:off x="3786182" y="4757108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8B2A0DC1-2BF0-4529-9171-B119789B8013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0093" y="4749171"/>
            <a:ext cx="2071702" cy="235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www.mastek.com</a:t>
            </a:r>
          </a:p>
        </p:txBody>
      </p:sp>
      <p:sp>
        <p:nvSpPr>
          <p:cNvPr id="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1090" y="4760283"/>
            <a:ext cx="388937" cy="242887"/>
          </a:xfrm>
          <a:prstGeom prst="rect">
            <a:avLst/>
          </a:prstGeom>
        </p:spPr>
        <p:txBody>
          <a:bodyPr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17140DD6-E70C-496B-AC5B-87AFA6503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olumn text with 1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1282700" y="1142990"/>
            <a:ext cx="2978150" cy="7143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400"/>
            </a:lvl1pPr>
            <a:lvl2pPr marL="355600" indent="-174625">
              <a:buFont typeface="+mj-lt"/>
              <a:buAutoNum type="arabi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38163" indent="-182563">
              <a:buFont typeface="+mj-lt"/>
              <a:buAutoNum type="alphaLcPeriod"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720725" indent="-182563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76325" indent="-18415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1282700" y="2071684"/>
            <a:ext cx="7116234" cy="207170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572001" y="1128715"/>
            <a:ext cx="3857651" cy="72865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400"/>
            </a:lvl1pPr>
            <a:lvl2pPr marL="355600" indent="-174625">
              <a:buFont typeface="+mj-lt"/>
              <a:buAutoNum type="arabi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38163" indent="-182563">
              <a:buFont typeface="+mj-lt"/>
              <a:buAutoNum type="alphaLcPeriod"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720725" indent="-182563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76325" indent="-18415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3786182" y="4757108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F37E7762-A371-4446-AFCC-958FC5372835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0093" y="4749171"/>
            <a:ext cx="2071702" cy="235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www.mastek.com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1090" y="4760283"/>
            <a:ext cx="388937" cy="242887"/>
          </a:xfrm>
          <a:prstGeom prst="rect">
            <a:avLst/>
          </a:prstGeom>
        </p:spPr>
        <p:txBody>
          <a:bodyPr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17140DD6-E70C-496B-AC5B-87AFA6503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1282700" y="1000114"/>
            <a:ext cx="7392988" cy="571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1400"/>
            </a:lvl1pPr>
            <a:lvl2pPr marL="0" indent="0">
              <a:buFont typeface="+mj-lt"/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38163" indent="-182563">
              <a:buFont typeface="+mj-lt"/>
              <a:buAutoNum type="alphaLcPeriod"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720725" indent="-182563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76325" indent="-184150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Table Placeholder 11"/>
          <p:cNvSpPr>
            <a:spLocks noGrp="1"/>
          </p:cNvSpPr>
          <p:nvPr>
            <p:ph type="tbl" sz="quarter" idx="17"/>
          </p:nvPr>
        </p:nvSpPr>
        <p:spPr>
          <a:xfrm>
            <a:off x="1282700" y="1500180"/>
            <a:ext cx="7146952" cy="2511433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3786182" y="4757108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4F2B39EF-BDE5-40E2-9239-7A07DDE8A1D0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1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0093" y="4749171"/>
            <a:ext cx="2071702" cy="235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www.mastek.com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1090" y="4760283"/>
            <a:ext cx="388937" cy="242887"/>
          </a:xfrm>
          <a:prstGeom prst="rect">
            <a:avLst/>
          </a:prstGeom>
        </p:spPr>
        <p:txBody>
          <a:bodyPr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17140DD6-E70C-496B-AC5B-87AFA6503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Column text with 1 p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hart Placeholder 13"/>
          <p:cNvSpPr>
            <a:spLocks noGrp="1"/>
          </p:cNvSpPr>
          <p:nvPr>
            <p:ph type="chart" sz="quarter" idx="15"/>
          </p:nvPr>
        </p:nvSpPr>
        <p:spPr>
          <a:xfrm>
            <a:off x="4572001" y="1071552"/>
            <a:ext cx="4103687" cy="3357586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82700" y="1071562"/>
            <a:ext cx="2928937" cy="315595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786182" y="4757108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079ABCE3-1397-4B73-B7D1-DF886D10B8BD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0093" y="4749171"/>
            <a:ext cx="2071702" cy="235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www.mastek.com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1090" y="4760283"/>
            <a:ext cx="388937" cy="242887"/>
          </a:xfrm>
          <a:prstGeom prst="rect">
            <a:avLst/>
          </a:prstGeom>
        </p:spPr>
        <p:txBody>
          <a:bodyPr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17140DD6-E70C-496B-AC5B-87AFA6503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282700" y="1142989"/>
            <a:ext cx="3576638" cy="3071823"/>
          </a:xfrm>
          <a:prstGeom prst="rect">
            <a:avLst/>
          </a:prstGeom>
        </p:spPr>
        <p:txBody>
          <a:bodyPr numCol="1">
            <a:normAutofit/>
          </a:bodyPr>
          <a:lstStyle>
            <a:lvl1pPr>
              <a:defRPr sz="1600"/>
            </a:lvl1pPr>
            <a:lvl2pPr marL="355600" indent="-174625">
              <a:buFont typeface="+mj-lt"/>
              <a:buAutoNum type="arabi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38163" indent="-182563">
              <a:buFont typeface="+mj-lt"/>
              <a:buAutoNum type="alphaL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720725" indent="-182563" defTabSz="720725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76325" indent="-184150">
              <a:buFont typeface="Arial" pitchFamily="34" charset="0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5143504" y="1142989"/>
            <a:ext cx="3532184" cy="3071823"/>
          </a:xfrm>
          <a:prstGeom prst="rect">
            <a:avLst/>
          </a:prstGeom>
        </p:spPr>
        <p:txBody>
          <a:bodyPr numCol="1">
            <a:normAutofit/>
          </a:bodyPr>
          <a:lstStyle>
            <a:lvl1pPr>
              <a:defRPr sz="1600"/>
            </a:lvl1pPr>
            <a:lvl2pPr marL="355600" indent="-174625">
              <a:buFont typeface="+mj-lt"/>
              <a:buAutoNum type="arabi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38163" indent="-182563">
              <a:buFont typeface="+mj-lt"/>
              <a:buAutoNum type="alphaL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720725" indent="-182563" defTabSz="720725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76325" indent="-184150">
              <a:buFont typeface="Arial" pitchFamily="34" charset="0"/>
              <a:buChar char="•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2"/>
          </p:nvPr>
        </p:nvSpPr>
        <p:spPr>
          <a:xfrm>
            <a:off x="3786182" y="4757108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B6F1E960-B5AE-471E-A950-2ADFA12DEF2D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0093" y="4749171"/>
            <a:ext cx="2071702" cy="235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www.mastek.com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1090" y="4760283"/>
            <a:ext cx="388937" cy="242887"/>
          </a:xfrm>
          <a:prstGeom prst="rect">
            <a:avLst/>
          </a:prstGeom>
        </p:spPr>
        <p:txBody>
          <a:bodyPr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17140DD6-E70C-496B-AC5B-87AFA6503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1282700" y="2928952"/>
            <a:ext cx="3289300" cy="129856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 marL="355600" indent="-174625">
              <a:buFont typeface="+mj-lt"/>
              <a:buAutoNum type="arabicPeriod"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38163" indent="-182563">
              <a:buFont typeface="+mj-lt"/>
              <a:buAutoNum type="alphaLcPeriod"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92175" indent="-17145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258888" indent="-182563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282700" y="1142990"/>
            <a:ext cx="3289300" cy="1657350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/>
          </p:nvPr>
        </p:nvSpPr>
        <p:spPr>
          <a:xfrm>
            <a:off x="4883150" y="2928952"/>
            <a:ext cx="3260750" cy="1298562"/>
          </a:xfrm>
          <a:prstGeom prst="rect">
            <a:avLst/>
          </a:prstGeom>
        </p:spPr>
        <p:txBody>
          <a:bodyPr/>
          <a:lstStyle>
            <a:lvl1pPr>
              <a:defRPr sz="1100"/>
            </a:lvl1pPr>
            <a:lvl2pPr marL="355600" indent="-174625">
              <a:buFont typeface="+mj-lt"/>
              <a:buAutoNum type="arabicPeriod"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38163" indent="-182563">
              <a:buFont typeface="+mj-lt"/>
              <a:buAutoNum type="alphaLcPeriod"/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892175" indent="-17145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258888" indent="-182563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282700" y="679448"/>
            <a:ext cx="3009939" cy="249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54922" y="4726798"/>
            <a:ext cx="388912" cy="244095"/>
          </a:xfrm>
          <a:prstGeom prst="rect">
            <a:avLst/>
          </a:prstGeom>
        </p:spPr>
        <p:txBody>
          <a:bodyPr anchor="ctr" anchorCtr="0"/>
          <a:lstStyle>
            <a:lvl1pPr algn="ctr"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</a:defRPr>
            </a:lvl1pPr>
          </a:lstStyle>
          <a:p>
            <a:fld id="{F9831AFB-DDB9-488D-A08B-BF520BC4B9B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859338" y="1142990"/>
            <a:ext cx="3289300" cy="1657350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710113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844CD6FA-6F20-49B5-8063-75BA45B69421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7125" y="4702175"/>
            <a:ext cx="2884488" cy="24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www.mastek.com</a:t>
            </a:r>
          </a:p>
        </p:txBody>
      </p:sp>
      <p:sp>
        <p:nvSpPr>
          <p:cNvPr id="18" name="Slide Number Placeholder 5"/>
          <p:cNvSpPr txBox="1">
            <a:spLocks/>
          </p:cNvSpPr>
          <p:nvPr userDrawn="1"/>
        </p:nvSpPr>
        <p:spPr>
          <a:xfrm>
            <a:off x="3211513" y="4713288"/>
            <a:ext cx="388937" cy="242887"/>
          </a:xfrm>
          <a:prstGeom prst="rect">
            <a:avLst/>
          </a:prstGeom>
        </p:spPr>
        <p:txBody>
          <a:bodyPr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7140DD6-E70C-496B-AC5B-87AFA6503255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ller" pitchFamily="2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Aller" pitchFamily="2" charset="0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1282699" y="1128716"/>
            <a:ext cx="7075515" cy="1657350"/>
          </a:xfrm>
          <a:prstGeom prst="round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1282700" y="2928940"/>
            <a:ext cx="3001962" cy="12985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4859338" y="2928940"/>
            <a:ext cx="3427438" cy="12985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1282700" y="679448"/>
            <a:ext cx="3009939" cy="249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0" y="4710113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3B391FB1-1D60-48A8-A437-CDD1F5E183FD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67125" y="4702175"/>
            <a:ext cx="2884488" cy="2460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www.mastek.com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11513" y="4713288"/>
            <a:ext cx="388937" cy="242887"/>
          </a:xfrm>
          <a:prstGeom prst="rect">
            <a:avLst/>
          </a:prstGeom>
        </p:spPr>
        <p:txBody>
          <a:bodyPr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17140DD6-E70C-496B-AC5B-87AFA6503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457200" y="679448"/>
            <a:ext cx="3835439" cy="249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457200" y="357172"/>
            <a:ext cx="76867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16"/>
          </p:nvPr>
        </p:nvSpPr>
        <p:spPr>
          <a:xfrm>
            <a:off x="6283359" y="1142990"/>
            <a:ext cx="2146293" cy="28686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/>
          </p:nvPr>
        </p:nvSpPr>
        <p:spPr>
          <a:xfrm>
            <a:off x="1282699" y="1142990"/>
            <a:ext cx="2146293" cy="28686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3783029" y="1142990"/>
            <a:ext cx="2146293" cy="28686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786182" y="4757108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8CA64803-27BC-4FB9-B8E3-B328EEAAACC2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0093" y="4749171"/>
            <a:ext cx="2071702" cy="235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www.mastek.com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1090" y="4760283"/>
            <a:ext cx="388937" cy="242887"/>
          </a:xfrm>
          <a:prstGeom prst="rect">
            <a:avLst/>
          </a:prstGeom>
        </p:spPr>
        <p:txBody>
          <a:bodyPr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17140DD6-E70C-496B-AC5B-87AFA6503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7 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val 23"/>
          <p:cNvSpPr/>
          <p:nvPr userDrawn="1"/>
        </p:nvSpPr>
        <p:spPr>
          <a:xfrm>
            <a:off x="882639" y="1071552"/>
            <a:ext cx="1071570" cy="10715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 userDrawn="1"/>
        </p:nvSpPr>
        <p:spPr>
          <a:xfrm>
            <a:off x="7191776" y="1071552"/>
            <a:ext cx="1071570" cy="10715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 userDrawn="1"/>
        </p:nvSpPr>
        <p:spPr>
          <a:xfrm>
            <a:off x="5085032" y="1071552"/>
            <a:ext cx="1071570" cy="10715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 userDrawn="1"/>
        </p:nvSpPr>
        <p:spPr>
          <a:xfrm>
            <a:off x="2978287" y="1071552"/>
            <a:ext cx="1071570" cy="10715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 userDrawn="1"/>
        </p:nvSpPr>
        <p:spPr>
          <a:xfrm>
            <a:off x="882639" y="2928940"/>
            <a:ext cx="1071570" cy="10715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 userDrawn="1"/>
        </p:nvSpPr>
        <p:spPr>
          <a:xfrm>
            <a:off x="2978287" y="2928940"/>
            <a:ext cx="1071570" cy="10715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 userDrawn="1"/>
        </p:nvSpPr>
        <p:spPr>
          <a:xfrm>
            <a:off x="5085032" y="2928940"/>
            <a:ext cx="1071570" cy="107157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38"/>
          </p:nvPr>
        </p:nvSpPr>
        <p:spPr>
          <a:xfrm>
            <a:off x="468329" y="2143122"/>
            <a:ext cx="1889125" cy="71438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39"/>
          </p:nvPr>
        </p:nvSpPr>
        <p:spPr>
          <a:xfrm>
            <a:off x="2563838" y="2143122"/>
            <a:ext cx="1889125" cy="71438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40"/>
          </p:nvPr>
        </p:nvSpPr>
        <p:spPr>
          <a:xfrm>
            <a:off x="4659347" y="2143122"/>
            <a:ext cx="1889125" cy="71438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41"/>
          </p:nvPr>
        </p:nvSpPr>
        <p:spPr>
          <a:xfrm>
            <a:off x="6754857" y="2143122"/>
            <a:ext cx="1889125" cy="71438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46"/>
          </p:nvPr>
        </p:nvSpPr>
        <p:spPr>
          <a:xfrm>
            <a:off x="468313" y="4000511"/>
            <a:ext cx="1889125" cy="71438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47"/>
          </p:nvPr>
        </p:nvSpPr>
        <p:spPr>
          <a:xfrm>
            <a:off x="2563822" y="4000511"/>
            <a:ext cx="1889125" cy="71438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48"/>
          </p:nvPr>
        </p:nvSpPr>
        <p:spPr>
          <a:xfrm>
            <a:off x="4659331" y="4000511"/>
            <a:ext cx="1889125" cy="71438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49"/>
          </p:nvPr>
        </p:nvSpPr>
        <p:spPr>
          <a:xfrm>
            <a:off x="6754841" y="4000511"/>
            <a:ext cx="1889125" cy="714380"/>
          </a:xfrm>
        </p:spPr>
        <p:txBody>
          <a:bodyPr/>
          <a:lstStyle>
            <a:lvl1pP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42" name="Subtitle 2"/>
          <p:cNvSpPr>
            <a:spLocks noGrp="1"/>
          </p:cNvSpPr>
          <p:nvPr>
            <p:ph type="subTitle" idx="1"/>
          </p:nvPr>
        </p:nvSpPr>
        <p:spPr>
          <a:xfrm>
            <a:off x="457200" y="679448"/>
            <a:ext cx="3835439" cy="249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3" name="Title Placeholder 1"/>
          <p:cNvSpPr>
            <a:spLocks noGrp="1"/>
          </p:cNvSpPr>
          <p:nvPr>
            <p:ph type="title"/>
          </p:nvPr>
        </p:nvSpPr>
        <p:spPr>
          <a:xfrm>
            <a:off x="457200" y="357172"/>
            <a:ext cx="76867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able Placeholder 11"/>
          <p:cNvSpPr>
            <a:spLocks noGrp="1"/>
          </p:cNvSpPr>
          <p:nvPr>
            <p:ph type="tbl" sz="quarter" idx="12"/>
          </p:nvPr>
        </p:nvSpPr>
        <p:spPr>
          <a:xfrm>
            <a:off x="1282700" y="1142990"/>
            <a:ext cx="7392988" cy="25146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"/>
          </p:nvPr>
        </p:nvSpPr>
        <p:spPr>
          <a:xfrm>
            <a:off x="3786182" y="4757108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626302B8-7FC7-44D5-BA3B-096BA7FD7720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0093" y="4749171"/>
            <a:ext cx="2071702" cy="235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www.mastek.com</a:t>
            </a: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1090" y="4760283"/>
            <a:ext cx="388937" cy="242887"/>
          </a:xfrm>
          <a:prstGeom prst="rect">
            <a:avLst/>
          </a:prstGeom>
        </p:spPr>
        <p:txBody>
          <a:bodyPr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17140DD6-E70C-496B-AC5B-87AFA6503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8  Column call out box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ubtitle 2"/>
          <p:cNvSpPr>
            <a:spLocks noGrp="1"/>
          </p:cNvSpPr>
          <p:nvPr>
            <p:ph type="subTitle" idx="1"/>
          </p:nvPr>
        </p:nvSpPr>
        <p:spPr>
          <a:xfrm>
            <a:off x="457200" y="679448"/>
            <a:ext cx="3835439" cy="249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5" name="Title Placeholder 1"/>
          <p:cNvSpPr>
            <a:spLocks noGrp="1"/>
          </p:cNvSpPr>
          <p:nvPr>
            <p:ph type="title"/>
          </p:nvPr>
        </p:nvSpPr>
        <p:spPr>
          <a:xfrm>
            <a:off x="457200" y="357172"/>
            <a:ext cx="76867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5" name="Line Callout 1 54"/>
          <p:cNvSpPr/>
          <p:nvPr userDrawn="1"/>
        </p:nvSpPr>
        <p:spPr>
          <a:xfrm>
            <a:off x="6750868" y="2133595"/>
            <a:ext cx="1889109" cy="714381"/>
          </a:xfrm>
          <a:prstGeom prst="borderCallout1">
            <a:avLst>
              <a:gd name="adj1" fmla="val -43995"/>
              <a:gd name="adj2" fmla="val 22987"/>
              <a:gd name="adj3" fmla="val -1695"/>
              <a:gd name="adj4" fmla="val 390"/>
            </a:avLst>
          </a:prstGeom>
          <a:solidFill>
            <a:schemeClr val="bg1"/>
          </a:solidFill>
          <a:ln>
            <a:gradFill>
              <a:gsLst>
                <a:gs pos="0">
                  <a:schemeClr val="accent6"/>
                </a:gs>
                <a:gs pos="71000">
                  <a:schemeClr val="bg2"/>
                </a:gs>
                <a:gs pos="100000">
                  <a:schemeClr val="bg2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val 55"/>
          <p:cNvSpPr>
            <a:spLocks noChangeAspect="1"/>
          </p:cNvSpPr>
          <p:nvPr userDrawn="1"/>
        </p:nvSpPr>
        <p:spPr>
          <a:xfrm>
            <a:off x="7213216" y="1052500"/>
            <a:ext cx="964413" cy="9644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 Placeholder 21"/>
          <p:cNvSpPr>
            <a:spLocks noGrp="1"/>
          </p:cNvSpPr>
          <p:nvPr>
            <p:ph type="body" sz="quarter" idx="50"/>
          </p:nvPr>
        </p:nvSpPr>
        <p:spPr>
          <a:xfrm>
            <a:off x="6750860" y="2133596"/>
            <a:ext cx="1889125" cy="71438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62" name="Line Callout 1 61"/>
          <p:cNvSpPr/>
          <p:nvPr userDrawn="1"/>
        </p:nvSpPr>
        <p:spPr>
          <a:xfrm>
            <a:off x="4650063" y="2133595"/>
            <a:ext cx="1889109" cy="714381"/>
          </a:xfrm>
          <a:prstGeom prst="borderCallout1">
            <a:avLst>
              <a:gd name="adj1" fmla="val -43995"/>
              <a:gd name="adj2" fmla="val 22987"/>
              <a:gd name="adj3" fmla="val -1695"/>
              <a:gd name="adj4" fmla="val 390"/>
            </a:avLst>
          </a:prstGeom>
          <a:solidFill>
            <a:schemeClr val="bg1"/>
          </a:solidFill>
          <a:ln>
            <a:gradFill>
              <a:gsLst>
                <a:gs pos="0">
                  <a:schemeClr val="accent6"/>
                </a:gs>
                <a:gs pos="71000">
                  <a:schemeClr val="bg2"/>
                </a:gs>
                <a:gs pos="100000">
                  <a:schemeClr val="bg2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Oval 62"/>
          <p:cNvSpPr>
            <a:spLocks noChangeAspect="1"/>
          </p:cNvSpPr>
          <p:nvPr userDrawn="1"/>
        </p:nvSpPr>
        <p:spPr>
          <a:xfrm>
            <a:off x="5112411" y="1052500"/>
            <a:ext cx="964413" cy="9644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 Placeholder 21"/>
          <p:cNvSpPr>
            <a:spLocks noGrp="1"/>
          </p:cNvSpPr>
          <p:nvPr>
            <p:ph type="body" sz="quarter" idx="52"/>
          </p:nvPr>
        </p:nvSpPr>
        <p:spPr>
          <a:xfrm>
            <a:off x="4650055" y="2133596"/>
            <a:ext cx="1889125" cy="71438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68" name="Line Callout 1 67"/>
          <p:cNvSpPr/>
          <p:nvPr userDrawn="1"/>
        </p:nvSpPr>
        <p:spPr>
          <a:xfrm>
            <a:off x="2549259" y="2133595"/>
            <a:ext cx="1889109" cy="714381"/>
          </a:xfrm>
          <a:prstGeom prst="borderCallout1">
            <a:avLst>
              <a:gd name="adj1" fmla="val -43995"/>
              <a:gd name="adj2" fmla="val 22987"/>
              <a:gd name="adj3" fmla="val -1695"/>
              <a:gd name="adj4" fmla="val 390"/>
            </a:avLst>
          </a:prstGeom>
          <a:solidFill>
            <a:schemeClr val="bg1"/>
          </a:solidFill>
          <a:ln>
            <a:gradFill>
              <a:gsLst>
                <a:gs pos="0">
                  <a:schemeClr val="accent6"/>
                </a:gs>
                <a:gs pos="71000">
                  <a:schemeClr val="bg2"/>
                </a:gs>
                <a:gs pos="100000">
                  <a:schemeClr val="bg2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val 68"/>
          <p:cNvSpPr>
            <a:spLocks noChangeAspect="1"/>
          </p:cNvSpPr>
          <p:nvPr userDrawn="1"/>
        </p:nvSpPr>
        <p:spPr>
          <a:xfrm>
            <a:off x="3011607" y="1052500"/>
            <a:ext cx="964413" cy="9644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54"/>
          </p:nvPr>
        </p:nvSpPr>
        <p:spPr>
          <a:xfrm>
            <a:off x="2549251" y="2133596"/>
            <a:ext cx="1889125" cy="71438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74" name="Line Callout 1 73"/>
          <p:cNvSpPr/>
          <p:nvPr userDrawn="1"/>
        </p:nvSpPr>
        <p:spPr>
          <a:xfrm>
            <a:off x="468305" y="2133595"/>
            <a:ext cx="1889109" cy="714381"/>
          </a:xfrm>
          <a:prstGeom prst="borderCallout1">
            <a:avLst>
              <a:gd name="adj1" fmla="val -43995"/>
              <a:gd name="adj2" fmla="val 22987"/>
              <a:gd name="adj3" fmla="val -1695"/>
              <a:gd name="adj4" fmla="val 390"/>
            </a:avLst>
          </a:prstGeom>
          <a:solidFill>
            <a:schemeClr val="bg1"/>
          </a:solidFill>
          <a:ln>
            <a:gradFill>
              <a:gsLst>
                <a:gs pos="0">
                  <a:schemeClr val="accent6"/>
                </a:gs>
                <a:gs pos="71000">
                  <a:schemeClr val="bg2"/>
                </a:gs>
                <a:gs pos="100000">
                  <a:schemeClr val="bg2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Oval 74"/>
          <p:cNvSpPr>
            <a:spLocks noChangeAspect="1"/>
          </p:cNvSpPr>
          <p:nvPr userDrawn="1"/>
        </p:nvSpPr>
        <p:spPr>
          <a:xfrm>
            <a:off x="930653" y="1052500"/>
            <a:ext cx="964413" cy="9644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56"/>
          </p:nvPr>
        </p:nvSpPr>
        <p:spPr>
          <a:xfrm>
            <a:off x="468297" y="2133596"/>
            <a:ext cx="1889125" cy="71438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77" name="Line Callout 1 76"/>
          <p:cNvSpPr/>
          <p:nvPr userDrawn="1"/>
        </p:nvSpPr>
        <p:spPr>
          <a:xfrm>
            <a:off x="6750868" y="4000509"/>
            <a:ext cx="1889109" cy="714381"/>
          </a:xfrm>
          <a:prstGeom prst="borderCallout1">
            <a:avLst>
              <a:gd name="adj1" fmla="val -43995"/>
              <a:gd name="adj2" fmla="val 22987"/>
              <a:gd name="adj3" fmla="val -1695"/>
              <a:gd name="adj4" fmla="val 390"/>
            </a:avLst>
          </a:prstGeom>
          <a:noFill/>
          <a:ln>
            <a:gradFill flip="none" rotWithShape="1">
              <a:gsLst>
                <a:gs pos="0">
                  <a:schemeClr val="accent6"/>
                </a:gs>
                <a:gs pos="79000">
                  <a:schemeClr val="bg2">
                    <a:alpha val="15000"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>
            <a:spLocks noChangeAspect="1"/>
          </p:cNvSpPr>
          <p:nvPr userDrawn="1"/>
        </p:nvSpPr>
        <p:spPr>
          <a:xfrm>
            <a:off x="7213216" y="2919414"/>
            <a:ext cx="964413" cy="9644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Line Callout 1 79"/>
          <p:cNvSpPr/>
          <p:nvPr userDrawn="1"/>
        </p:nvSpPr>
        <p:spPr>
          <a:xfrm>
            <a:off x="4650063" y="4000509"/>
            <a:ext cx="1889109" cy="714381"/>
          </a:xfrm>
          <a:prstGeom prst="borderCallout1">
            <a:avLst>
              <a:gd name="adj1" fmla="val -43995"/>
              <a:gd name="adj2" fmla="val 22987"/>
              <a:gd name="adj3" fmla="val -1695"/>
              <a:gd name="adj4" fmla="val 390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6"/>
                </a:gs>
                <a:gs pos="79000">
                  <a:schemeClr val="bg2"/>
                </a:gs>
                <a:gs pos="100000">
                  <a:schemeClr val="bg2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>
            <a:spLocks noChangeAspect="1"/>
          </p:cNvSpPr>
          <p:nvPr userDrawn="1"/>
        </p:nvSpPr>
        <p:spPr>
          <a:xfrm>
            <a:off x="5112411" y="2919414"/>
            <a:ext cx="964413" cy="9644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58"/>
          </p:nvPr>
        </p:nvSpPr>
        <p:spPr>
          <a:xfrm>
            <a:off x="4650055" y="4000510"/>
            <a:ext cx="1889125" cy="71438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83" name="Line Callout 1 82"/>
          <p:cNvSpPr/>
          <p:nvPr userDrawn="1"/>
        </p:nvSpPr>
        <p:spPr>
          <a:xfrm>
            <a:off x="2549259" y="4000509"/>
            <a:ext cx="1889109" cy="714381"/>
          </a:xfrm>
          <a:prstGeom prst="borderCallout1">
            <a:avLst>
              <a:gd name="adj1" fmla="val -43995"/>
              <a:gd name="adj2" fmla="val 22987"/>
              <a:gd name="adj3" fmla="val -1695"/>
              <a:gd name="adj4" fmla="val 390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6"/>
                </a:gs>
                <a:gs pos="79000">
                  <a:schemeClr val="bg2"/>
                </a:gs>
                <a:gs pos="100000">
                  <a:schemeClr val="bg2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val 83"/>
          <p:cNvSpPr>
            <a:spLocks noChangeAspect="1"/>
          </p:cNvSpPr>
          <p:nvPr userDrawn="1"/>
        </p:nvSpPr>
        <p:spPr>
          <a:xfrm>
            <a:off x="3011607" y="2919414"/>
            <a:ext cx="964413" cy="9644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 Placeholder 21"/>
          <p:cNvSpPr>
            <a:spLocks noGrp="1"/>
          </p:cNvSpPr>
          <p:nvPr>
            <p:ph type="body" sz="quarter" idx="59"/>
          </p:nvPr>
        </p:nvSpPr>
        <p:spPr>
          <a:xfrm>
            <a:off x="2549251" y="4000510"/>
            <a:ext cx="1889125" cy="71438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86" name="Line Callout 1 85"/>
          <p:cNvSpPr/>
          <p:nvPr userDrawn="1"/>
        </p:nvSpPr>
        <p:spPr>
          <a:xfrm>
            <a:off x="468305" y="4000509"/>
            <a:ext cx="1889109" cy="714381"/>
          </a:xfrm>
          <a:prstGeom prst="borderCallout1">
            <a:avLst>
              <a:gd name="adj1" fmla="val -43995"/>
              <a:gd name="adj2" fmla="val 22987"/>
              <a:gd name="adj3" fmla="val -1695"/>
              <a:gd name="adj4" fmla="val 390"/>
            </a:avLst>
          </a:prstGeom>
          <a:solidFill>
            <a:schemeClr val="bg1"/>
          </a:solidFill>
          <a:ln>
            <a:gradFill flip="none" rotWithShape="1">
              <a:gsLst>
                <a:gs pos="0">
                  <a:schemeClr val="accent6"/>
                </a:gs>
                <a:gs pos="79000">
                  <a:schemeClr val="bg2"/>
                </a:gs>
                <a:gs pos="100000">
                  <a:schemeClr val="bg2"/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Oval 86"/>
          <p:cNvSpPr>
            <a:spLocks noChangeAspect="1"/>
          </p:cNvSpPr>
          <p:nvPr userDrawn="1"/>
        </p:nvSpPr>
        <p:spPr>
          <a:xfrm>
            <a:off x="930653" y="2919414"/>
            <a:ext cx="964413" cy="964413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 Placeholder 21"/>
          <p:cNvSpPr>
            <a:spLocks noGrp="1"/>
          </p:cNvSpPr>
          <p:nvPr>
            <p:ph type="body" sz="quarter" idx="60"/>
          </p:nvPr>
        </p:nvSpPr>
        <p:spPr>
          <a:xfrm>
            <a:off x="468297" y="4000510"/>
            <a:ext cx="1889125" cy="71438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  <p:sp>
        <p:nvSpPr>
          <p:cNvPr id="89" name="Text Placeholder 21"/>
          <p:cNvSpPr>
            <a:spLocks noGrp="1"/>
          </p:cNvSpPr>
          <p:nvPr>
            <p:ph type="body" sz="quarter" idx="57"/>
          </p:nvPr>
        </p:nvSpPr>
        <p:spPr>
          <a:xfrm>
            <a:off x="6750860" y="4000510"/>
            <a:ext cx="1889125" cy="714380"/>
          </a:xfrm>
        </p:spPr>
        <p:txBody>
          <a:bodyPr/>
          <a:lstStyle>
            <a:lvl1pPr>
              <a:defRPr sz="1000"/>
            </a:lvl1pPr>
            <a:lvl2pPr>
              <a:defRPr sz="10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786182" y="4757108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1DCCC4B6-5BF2-4AA3-BF08-4618DE768391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0093" y="4749171"/>
            <a:ext cx="2071702" cy="235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www.mastek.com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1090" y="4760283"/>
            <a:ext cx="388937" cy="242887"/>
          </a:xfrm>
          <a:prstGeom prst="rect">
            <a:avLst/>
          </a:prstGeom>
        </p:spPr>
        <p:txBody>
          <a:bodyPr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17140DD6-E70C-496B-AC5B-87AFA6503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282700" y="679448"/>
            <a:ext cx="3009939" cy="249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4C89FDE-2286-4766-AAC0-06C2C2C7D53C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www.mastek.com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140DD6-E70C-496B-AC5B-87AFA650325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1285875" y="928688"/>
            <a:ext cx="6929438" cy="3571875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1282700" y="1143000"/>
            <a:ext cx="7175555" cy="33575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786182" y="4757108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549F6C1B-4049-4976-A89B-8FE408022155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0093" y="4749171"/>
            <a:ext cx="2071702" cy="235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www.mastek.com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1090" y="4760283"/>
            <a:ext cx="388937" cy="242887"/>
          </a:xfrm>
          <a:prstGeom prst="rect">
            <a:avLst/>
          </a:prstGeom>
        </p:spPr>
        <p:txBody>
          <a:bodyPr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17140DD6-E70C-496B-AC5B-87AFA6503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2"/>
          </p:nvPr>
        </p:nvSpPr>
        <p:spPr>
          <a:xfrm>
            <a:off x="1282700" y="857238"/>
            <a:ext cx="7392988" cy="1216037"/>
          </a:xfrm>
          <a:prstGeom prst="rect">
            <a:avLst/>
          </a:prstGeom>
        </p:spPr>
        <p:txBody>
          <a:bodyPr numCol="1"/>
          <a:lstStyle>
            <a:lvl1pPr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12"/>
          <p:cNvSpPr>
            <a:spLocks noGrp="1"/>
          </p:cNvSpPr>
          <p:nvPr>
            <p:ph sz="quarter" idx="13" hasCustomPrompt="1"/>
          </p:nvPr>
        </p:nvSpPr>
        <p:spPr>
          <a:xfrm>
            <a:off x="1282700" y="2214560"/>
            <a:ext cx="7392988" cy="2071702"/>
          </a:xfrm>
          <a:prstGeom prst="rect">
            <a:avLst/>
          </a:prstGeom>
        </p:spPr>
        <p:txBody>
          <a:bodyPr numCol="2" spcCol="360000"/>
          <a:lstStyle>
            <a:lvl2pPr>
              <a:buNone/>
              <a:defRPr/>
            </a:lvl2pPr>
          </a:lstStyle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3786182" y="4757108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86A1F246-EF3D-4029-B7DB-81AE640AD1F4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0093" y="4749171"/>
            <a:ext cx="2071702" cy="235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www.mastek.com</a:t>
            </a:r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1090" y="4760283"/>
            <a:ext cx="388937" cy="242887"/>
          </a:xfrm>
          <a:prstGeom prst="rect">
            <a:avLst/>
          </a:prstGeom>
        </p:spPr>
        <p:txBody>
          <a:bodyPr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17140DD6-E70C-496B-AC5B-87AFA6503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514376" y="3929072"/>
            <a:ext cx="7772400" cy="400110"/>
          </a:xfrm>
        </p:spPr>
        <p:txBody>
          <a:bodyPr/>
          <a:lstStyle>
            <a:lvl1pPr algn="r"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4437058" y="4286262"/>
            <a:ext cx="3835439" cy="24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 b="1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1000100" y="3714758"/>
            <a:ext cx="7772400" cy="400110"/>
          </a:xfrm>
        </p:spPr>
        <p:txBody>
          <a:bodyPr/>
          <a:lstStyle>
            <a:lvl1pPr algn="r">
              <a:defRPr sz="200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4937061" y="4214824"/>
            <a:ext cx="3835439" cy="24922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1000" b="1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785786" y="857238"/>
            <a:ext cx="3880405" cy="3880405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Picture Placeholder 11"/>
          <p:cNvSpPr>
            <a:spLocks noGrp="1"/>
          </p:cNvSpPr>
          <p:nvPr>
            <p:ph type="pic" sz="quarter" idx="16"/>
          </p:nvPr>
        </p:nvSpPr>
        <p:spPr>
          <a:xfrm>
            <a:off x="6000759" y="642924"/>
            <a:ext cx="2500331" cy="2500331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text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01" y="1131707"/>
            <a:ext cx="4103688" cy="32974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 marL="355600" indent="-174625">
              <a:buFont typeface="+mj-lt"/>
              <a:buAutoNum type="arabi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38163" indent="-182563">
              <a:buFont typeface="+mj-lt"/>
              <a:buAutoNum type="alphaL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720725" indent="-182563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76325" indent="-18415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1282700" y="750886"/>
            <a:ext cx="3009939" cy="249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1285852" y="1214428"/>
            <a:ext cx="2968694" cy="2968692"/>
          </a:xfrm>
          <a:prstGeom prst="ellipse">
            <a:avLst/>
          </a:prstGeom>
          <a:noFill/>
          <a:ln w="114300">
            <a:solidFill>
              <a:schemeClr val="tx2">
                <a:lumMod val="60000"/>
                <a:lumOff val="40000"/>
              </a:schemeClr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786182" y="4757108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8B80E0FF-3485-4953-BA87-2B5EA93892F8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0093" y="4749171"/>
            <a:ext cx="2071702" cy="235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www.mastek.com</a:t>
            </a:r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1090" y="4760283"/>
            <a:ext cx="388937" cy="242887"/>
          </a:xfrm>
          <a:prstGeom prst="rect">
            <a:avLst/>
          </a:prstGeom>
        </p:spPr>
        <p:txBody>
          <a:bodyPr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17140DD6-E70C-496B-AC5B-87AFA6503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2 Columns text with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eep Blue Final1 ripples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4348" y="1083733"/>
            <a:ext cx="3469996" cy="3446138"/>
          </a:xfrm>
          <a:prstGeom prst="rect">
            <a:avLst/>
          </a:prstGeom>
        </p:spPr>
      </p:pic>
      <p:sp>
        <p:nvSpPr>
          <p:cNvPr id="9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4572001" y="1131707"/>
            <a:ext cx="4103688" cy="329743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/>
            </a:lvl1pPr>
            <a:lvl2pPr marL="355600" indent="-174625">
              <a:buFont typeface="+mj-lt"/>
              <a:buAutoNum type="arabi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538163" indent="-182563">
              <a:buFont typeface="+mj-lt"/>
              <a:buAutoNum type="alphaLcPeriod"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720725" indent="-182563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1076325" indent="-184150"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Subtitle 2"/>
          <p:cNvSpPr>
            <a:spLocks noGrp="1"/>
          </p:cNvSpPr>
          <p:nvPr>
            <p:ph type="subTitle" idx="1"/>
          </p:nvPr>
        </p:nvSpPr>
        <p:spPr>
          <a:xfrm>
            <a:off x="457200" y="750886"/>
            <a:ext cx="3835439" cy="2492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200" b="1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2" name="Title Placeholder 1"/>
          <p:cNvSpPr>
            <a:spLocks noGrp="1"/>
          </p:cNvSpPr>
          <p:nvPr>
            <p:ph type="title"/>
          </p:nvPr>
        </p:nvSpPr>
        <p:spPr>
          <a:xfrm>
            <a:off x="457200" y="357172"/>
            <a:ext cx="7686700" cy="400110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1303866" y="1651001"/>
            <a:ext cx="2331496" cy="2331494"/>
          </a:xfrm>
          <a:prstGeom prst="ellipse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25" name="Date Placeholder 3"/>
          <p:cNvSpPr>
            <a:spLocks noGrp="1"/>
          </p:cNvSpPr>
          <p:nvPr>
            <p:ph type="dt" sz="half" idx="2"/>
          </p:nvPr>
        </p:nvSpPr>
        <p:spPr>
          <a:xfrm>
            <a:off x="3786182" y="4757108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D274ABD4-C7E2-4359-AA4C-2463FB300E21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2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0093" y="4749171"/>
            <a:ext cx="2071702" cy="235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www.mastek.com</a:t>
            </a:r>
          </a:p>
        </p:txBody>
      </p:sp>
      <p:sp>
        <p:nvSpPr>
          <p:cNvPr id="2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1090" y="4760283"/>
            <a:ext cx="388937" cy="242887"/>
          </a:xfrm>
          <a:prstGeom prst="rect">
            <a:avLst/>
          </a:prstGeom>
        </p:spPr>
        <p:txBody>
          <a:bodyPr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17140DD6-E70C-496B-AC5B-87AFA6503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8" name="Picture 21" descr="mastek logo new.png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8224881" y="4500576"/>
            <a:ext cx="627062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16" descr="deep blue Final RGB 1 inch.png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 bwMode="auto">
          <a:xfrm>
            <a:off x="142377" y="4214824"/>
            <a:ext cx="855421" cy="85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eep Blue Final 1 RIPPLEs.png"/>
          <p:cNvPicPr>
            <a:picLocks noChangeAspect="1"/>
          </p:cNvPicPr>
          <p:nvPr userDrawn="1"/>
        </p:nvPicPr>
        <p:blipFill>
          <a:blip r:embed="rId23"/>
          <a:srcRect t="25282" r="49003" b="7418"/>
          <a:stretch>
            <a:fillRect/>
          </a:stretch>
        </p:blipFill>
        <p:spPr>
          <a:xfrm>
            <a:off x="-11183" y="0"/>
            <a:ext cx="3940241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6166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idx="1"/>
          </p:nvPr>
        </p:nvSpPr>
        <p:spPr>
          <a:xfrm flipH="1">
            <a:off x="1282700" y="1142991"/>
            <a:ext cx="7404100" cy="30003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3786182" y="4757108"/>
            <a:ext cx="857250" cy="273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800" smtClean="0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3CE32656-9880-4072-8927-C64FAE204107}" type="datetime1">
              <a:rPr lang="en-GB" smtClean="0"/>
              <a:t>23/09/2024</a:t>
            </a:fld>
            <a:endParaRPr lang="en-US" dirty="0"/>
          </a:p>
        </p:txBody>
      </p:sp>
      <p:sp>
        <p:nvSpPr>
          <p:cNvPr id="1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80093" y="4749171"/>
            <a:ext cx="2071702" cy="2355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en-US" sz="1200" smtClean="0">
                <a:solidFill>
                  <a:schemeClr val="bg1">
                    <a:lumMod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 dirty="0"/>
              <a:t>www.mastek.com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91090" y="4760283"/>
            <a:ext cx="388937" cy="242887"/>
          </a:xfrm>
          <a:prstGeom prst="rect">
            <a:avLst/>
          </a:prstGeom>
        </p:spPr>
        <p:txBody>
          <a:bodyPr anchor="ctr" anchorCtr="0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bg1">
                    <a:lumMod val="50000"/>
                  </a:schemeClr>
                </a:solidFill>
                <a:latin typeface="Aller" pitchFamily="2" charset="0"/>
                <a:cs typeface="+mn-cs"/>
              </a:defRPr>
            </a:lvl1pPr>
          </a:lstStyle>
          <a:p>
            <a:pPr>
              <a:defRPr/>
            </a:pPr>
            <a:fld id="{17140DD6-E70C-496B-AC5B-87AFA650325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21" descr="mastek logo new.png"/>
          <p:cNvPicPr>
            <a:picLocks noChangeAspect="1"/>
          </p:cNvPicPr>
          <p:nvPr userDrawn="1"/>
        </p:nvPicPr>
        <p:blipFill>
          <a:blip r:embed="rId24"/>
          <a:srcRect/>
          <a:stretch>
            <a:fillRect/>
          </a:stretch>
        </p:blipFill>
        <p:spPr bwMode="auto">
          <a:xfrm>
            <a:off x="8224881" y="4500576"/>
            <a:ext cx="627062" cy="420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16" descr="deep blue Final RGB 1 inch.png"/>
          <p:cNvPicPr>
            <a:picLocks noChangeAspect="1"/>
          </p:cNvPicPr>
          <p:nvPr userDrawn="1"/>
        </p:nvPicPr>
        <p:blipFill>
          <a:blip r:embed="rId25" cstate="print"/>
          <a:stretch>
            <a:fillRect/>
          </a:stretch>
        </p:blipFill>
        <p:spPr bwMode="auto">
          <a:xfrm>
            <a:off x="142377" y="4214824"/>
            <a:ext cx="855421" cy="85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2" r:id="rId3"/>
    <p:sldLayoutId id="2147483676" r:id="rId4"/>
    <p:sldLayoutId id="2147483678" r:id="rId5"/>
    <p:sldLayoutId id="2147483651" r:id="rId6"/>
    <p:sldLayoutId id="2147483679" r:id="rId7"/>
    <p:sldLayoutId id="2147483652" r:id="rId8"/>
    <p:sldLayoutId id="2147483681" r:id="rId9"/>
    <p:sldLayoutId id="2147483674" r:id="rId10"/>
    <p:sldLayoutId id="2147483669" r:id="rId11"/>
    <p:sldLayoutId id="2147483672" r:id="rId12"/>
    <p:sldLayoutId id="2147483677" r:id="rId13"/>
    <p:sldLayoutId id="2147483671" r:id="rId14"/>
    <p:sldLayoutId id="2147483668" r:id="rId15"/>
    <p:sldLayoutId id="2147483662" r:id="rId16"/>
    <p:sldLayoutId id="2147483665" r:id="rId17"/>
    <p:sldLayoutId id="2147483654" r:id="rId18"/>
    <p:sldLayoutId id="2147483673" r:id="rId19"/>
    <p:sldLayoutId id="2147483680" r:id="rId20"/>
    <p:sldLayoutId id="2147483660" r:id="rId21"/>
  </p:sldLayoutIdLst>
  <p:hf sldNum="0" hdr="0" ft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chemeClr val="accent2"/>
          </a:solidFill>
          <a:latin typeface="Aller" pitchFamily="2" charset="0"/>
          <a:ea typeface="+mj-ea"/>
          <a:cs typeface="+mj-cs"/>
        </a:defRPr>
      </a:lvl1pPr>
    </p:titleStyle>
    <p:bodyStyle>
      <a:lvl1pPr marL="182563" indent="-182563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accent6"/>
          </a:solidFill>
          <a:latin typeface="Aller" pitchFamily="2" charset="0"/>
          <a:ea typeface="+mn-ea"/>
          <a:cs typeface="+mn-cs"/>
        </a:defRPr>
      </a:lvl1pPr>
      <a:lvl2pPr marL="355600" indent="-173038" algn="l" defTabSz="914400" rtl="0" eaLnBrk="1" latinLnBrk="0" hangingPunct="1">
        <a:spcBef>
          <a:spcPct val="20000"/>
        </a:spcBef>
        <a:buFont typeface="+mj-lt"/>
        <a:buAutoNum type="arabicPeriod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538163" indent="-182563" algn="l" defTabSz="914400" rtl="0" eaLnBrk="1" latinLnBrk="0" hangingPunct="1">
        <a:spcBef>
          <a:spcPct val="20000"/>
        </a:spcBef>
        <a:buFont typeface="+mj-lt"/>
        <a:buAutoNum type="alphaLcPeriod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720725" indent="-182563" algn="l" defTabSz="914400" rtl="0" eaLnBrk="1" latinLnBrk="0" hangingPunct="1">
        <a:spcBef>
          <a:spcPct val="20000"/>
        </a:spcBef>
        <a:buFont typeface="Arial" pitchFamily="34" charset="0"/>
        <a:buChar char="–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892175" indent="-171450" algn="l" defTabSz="914400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jpeg"/><Relationship Id="rId5" Type="http://schemas.openxmlformats.org/officeDocument/2006/relationships/image" Target="../media/image7.pn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jpeg"/><Relationship Id="rId4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61665"/>
          </a:xfrm>
        </p:spPr>
        <p:txBody>
          <a:bodyPr/>
          <a:lstStyle/>
          <a:p>
            <a:r>
              <a:rPr lang="en-US" dirty="0"/>
              <a:t>Abstract Writing Tips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15616" y="102412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Understanding of the 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Most Challenging aspect of the problem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Reason for Choosing this problem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282700" y="2224451"/>
            <a:ext cx="6529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TIP</a:t>
            </a:r>
          </a:p>
          <a:p>
            <a:r>
              <a:rPr lang="en-US" dirty="0"/>
              <a:t>Be articulate and explain your understanding. Each team could look at addressing a different element of the problem.</a:t>
            </a:r>
          </a:p>
          <a:p>
            <a:r>
              <a:rPr lang="en-US" dirty="0"/>
              <a:t>What aspect of the problem you are going to address ?</a:t>
            </a:r>
          </a:p>
        </p:txBody>
      </p:sp>
      <p:pic>
        <p:nvPicPr>
          <p:cNvPr id="2" name="Picture 2" descr="A blue and orange logo&#10;&#10;Description automatically generated">
            <a:extLst>
              <a:ext uri="{FF2B5EF4-FFF2-40B4-BE49-F238E27FC236}">
                <a16:creationId xmlns:a16="http://schemas.microsoft.com/office/drawing/2014/main" id="{6344AC39-EC56-B961-485C-042C215BFE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10" y="4155926"/>
            <a:ext cx="2012890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929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6166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pic>
        <p:nvPicPr>
          <p:cNvPr id="2" name="Picture 2" descr="A blue and orange logo&#10;&#10;Description automatically generated">
            <a:extLst>
              <a:ext uri="{FF2B5EF4-FFF2-40B4-BE49-F238E27FC236}">
                <a16:creationId xmlns:a16="http://schemas.microsoft.com/office/drawing/2014/main" id="{FBEA5988-BB8C-C224-D069-6D11AF252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10" y="4155926"/>
            <a:ext cx="2012890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55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61665"/>
          </a:xfrm>
        </p:spPr>
        <p:txBody>
          <a:bodyPr/>
          <a:lstStyle/>
          <a:p>
            <a:r>
              <a:rPr lang="en-US" dirty="0"/>
              <a:t>Abstract Writing Tips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2880" y="841252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Understanding of the Problem (Example)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What is it that you are trying to Solve or what particular aspect of the Problem are you going to solve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For </a:t>
            </a:r>
            <a:r>
              <a:rPr lang="en-US" i="1" dirty="0" err="1"/>
              <a:t>Eg</a:t>
            </a:r>
            <a:r>
              <a:rPr lang="en-US" i="1" dirty="0"/>
              <a:t>. In the Predict Queue Wait time challenge, whatever solution you will build you will communicate the wait time to people standing in Queue so that customer unhappiness is minimized.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Think Deeply about the Problem Statement and the Outcome which your solution is intended to achieve.</a:t>
            </a:r>
          </a:p>
        </p:txBody>
      </p:sp>
      <p:pic>
        <p:nvPicPr>
          <p:cNvPr id="11266" name="Picture 2" descr="A blue and orange logo&#10;&#10;Description automatically generated">
            <a:extLst>
              <a:ext uri="{FF2B5EF4-FFF2-40B4-BE49-F238E27FC236}">
                <a16:creationId xmlns:a16="http://schemas.microsoft.com/office/drawing/2014/main" id="{84D761BB-4298-7A58-7C0D-97ABC99E0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10" y="4155926"/>
            <a:ext cx="2012890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24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61665"/>
          </a:xfrm>
        </p:spPr>
        <p:txBody>
          <a:bodyPr/>
          <a:lstStyle/>
          <a:p>
            <a:r>
              <a:rPr lang="en-US" dirty="0"/>
              <a:t>Example :DOs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32880" y="84125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Most Challenging Aspect (Example)</a:t>
            </a:r>
          </a:p>
          <a:p>
            <a:pPr lvl="0"/>
            <a:endParaRPr lang="en-US" i="1" dirty="0"/>
          </a:p>
          <a:p>
            <a:pPr lvl="0"/>
            <a:r>
              <a:rPr lang="en-US" dirty="0"/>
              <a:t>Like in case of JD and Resume match problem , parsing of </a:t>
            </a:r>
            <a:r>
              <a:rPr lang="en-US" dirty="0" err="1"/>
              <a:t>Timeperiods</a:t>
            </a:r>
            <a:r>
              <a:rPr lang="en-US" dirty="0"/>
              <a:t> with skills and storing it in database is most challenging</a:t>
            </a:r>
            <a:endParaRPr lang="en-US" i="1" dirty="0"/>
          </a:p>
        </p:txBody>
      </p:sp>
      <p:pic>
        <p:nvPicPr>
          <p:cNvPr id="2" name="Picture 2" descr="A blue and orange logo&#10;&#10;Description automatically generated">
            <a:extLst>
              <a:ext uri="{FF2B5EF4-FFF2-40B4-BE49-F238E27FC236}">
                <a16:creationId xmlns:a16="http://schemas.microsoft.com/office/drawing/2014/main" id="{6D535B4B-887C-1A97-0FCD-9ABA464D3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10" y="4155926"/>
            <a:ext cx="2012890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2381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61665"/>
          </a:xfrm>
        </p:spPr>
        <p:txBody>
          <a:bodyPr/>
          <a:lstStyle/>
          <a:p>
            <a:r>
              <a:rPr lang="en-US" dirty="0"/>
              <a:t>Example :DONTs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608" y="838368"/>
            <a:ext cx="7560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Reason for Choosing Problem (Example)</a:t>
            </a:r>
          </a:p>
          <a:p>
            <a:pPr lvl="0"/>
            <a:endParaRPr lang="en-US" i="1" dirty="0"/>
          </a:p>
          <a:p>
            <a:pPr lvl="0"/>
            <a:r>
              <a:rPr lang="en-US" dirty="0"/>
              <a:t>Don’t give General GYAAN and a Story around the Problem Statement. </a:t>
            </a:r>
          </a:p>
          <a:p>
            <a:pPr lvl="0"/>
            <a:r>
              <a:rPr lang="en-US" i="1" dirty="0"/>
              <a:t>State what was it that attracted you to choose a particular Problem Statement from the rest.</a:t>
            </a:r>
          </a:p>
          <a:p>
            <a:pPr lvl="0"/>
            <a:r>
              <a:rPr lang="en-US" i="1" dirty="0"/>
              <a:t>What was the Technical Aspect which made you choose a particular Problem Statement</a:t>
            </a:r>
          </a:p>
        </p:txBody>
      </p:sp>
      <p:pic>
        <p:nvPicPr>
          <p:cNvPr id="2" name="Picture 2" descr="A blue and orange logo&#10;&#10;Description automatically generated">
            <a:extLst>
              <a:ext uri="{FF2B5EF4-FFF2-40B4-BE49-F238E27FC236}">
                <a16:creationId xmlns:a16="http://schemas.microsoft.com/office/drawing/2014/main" id="{C2576EBB-C72C-8F8F-F50B-4892F0754A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10" y="4155926"/>
            <a:ext cx="2012890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960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61665"/>
          </a:xfrm>
        </p:spPr>
        <p:txBody>
          <a:bodyPr/>
          <a:lstStyle/>
          <a:p>
            <a:r>
              <a:rPr lang="en-US" dirty="0"/>
              <a:t>Abstract Writing Tips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507039"/>
              </p:ext>
            </p:extLst>
          </p:nvPr>
        </p:nvGraphicFramePr>
        <p:xfrm>
          <a:off x="7812360" y="307076"/>
          <a:ext cx="1177941" cy="9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2360" y="307076"/>
                        <a:ext cx="1177941" cy="99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5615" y="1024122"/>
            <a:ext cx="78746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Approach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Platform/Coding Language/Framework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External Tools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Fortnightly targets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39205" y="2470924"/>
            <a:ext cx="6529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TIP</a:t>
            </a:r>
          </a:p>
          <a:p>
            <a:r>
              <a:rPr lang="en-US" dirty="0"/>
              <a:t>Use Simple Diagrams.</a:t>
            </a:r>
          </a:p>
          <a:p>
            <a:r>
              <a:rPr lang="en-US" dirty="0"/>
              <a:t>Add Details</a:t>
            </a:r>
          </a:p>
          <a:p>
            <a:r>
              <a:rPr lang="en-US" dirty="0"/>
              <a:t>Give your timelines a thought. Factor in exam breaks.</a:t>
            </a:r>
          </a:p>
        </p:txBody>
      </p:sp>
      <p:pic>
        <p:nvPicPr>
          <p:cNvPr id="2" name="Picture 2" descr="A blue and orange logo&#10;&#10;Description automatically generated">
            <a:extLst>
              <a:ext uri="{FF2B5EF4-FFF2-40B4-BE49-F238E27FC236}">
                <a16:creationId xmlns:a16="http://schemas.microsoft.com/office/drawing/2014/main" id="{44D1D3B5-AD7D-1BAE-7AAC-8D9EDACF1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10" y="4155926"/>
            <a:ext cx="2012890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9568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15616" y="339502"/>
            <a:ext cx="6861200" cy="461665"/>
          </a:xfrm>
        </p:spPr>
        <p:txBody>
          <a:bodyPr/>
          <a:lstStyle/>
          <a:p>
            <a:r>
              <a:rPr lang="en-US" dirty="0"/>
              <a:t>Example :DONTs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2897314"/>
              </p:ext>
            </p:extLst>
          </p:nvPr>
        </p:nvGraphicFramePr>
        <p:xfrm>
          <a:off x="8028384" y="195486"/>
          <a:ext cx="1177941" cy="9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028384" y="195486"/>
                        <a:ext cx="1177941" cy="99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31736" t="18500" r="36165" b="13578"/>
          <a:stretch/>
        </p:blipFill>
        <p:spPr>
          <a:xfrm>
            <a:off x="3311367" y="395421"/>
            <a:ext cx="4789025" cy="4450032"/>
          </a:xfrm>
          <a:prstGeom prst="rect">
            <a:avLst/>
          </a:prstGeom>
        </p:spPr>
      </p:pic>
      <p:pic>
        <p:nvPicPr>
          <p:cNvPr id="3" name="Picture 2" descr="A blue and orange logo&#10;&#10;Description automatically generated">
            <a:extLst>
              <a:ext uri="{FF2B5EF4-FFF2-40B4-BE49-F238E27FC236}">
                <a16:creationId xmlns:a16="http://schemas.microsoft.com/office/drawing/2014/main" id="{B097D3FE-647F-8640-EDA9-1737AB3418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10" y="4155926"/>
            <a:ext cx="2012890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529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61665"/>
          </a:xfrm>
        </p:spPr>
        <p:txBody>
          <a:bodyPr/>
          <a:lstStyle/>
          <a:p>
            <a:r>
              <a:rPr lang="en-US" dirty="0"/>
              <a:t>Abstract Writing Tips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193148"/>
              </p:ext>
            </p:extLst>
          </p:nvPr>
        </p:nvGraphicFramePr>
        <p:xfrm>
          <a:off x="7812360" y="307076"/>
          <a:ext cx="1177941" cy="9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2360" y="307076"/>
                        <a:ext cx="1177941" cy="99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5615" y="1024122"/>
            <a:ext cx="7874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Previous Projects Undertaken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Team Strengths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Team Achievements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Personal Motivations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378602" y="2341332"/>
            <a:ext cx="736986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TIP</a:t>
            </a:r>
          </a:p>
          <a:p>
            <a:r>
              <a:rPr lang="en-US" dirty="0"/>
              <a:t>Previous Projects could be curricular or other hackathons / pet tech projects</a:t>
            </a:r>
          </a:p>
          <a:p>
            <a:r>
              <a:rPr lang="en-US" dirty="0"/>
              <a:t>Technical expertise /achievements might be of individuals and not as this team together</a:t>
            </a:r>
          </a:p>
          <a:p>
            <a:r>
              <a:rPr lang="en-US" dirty="0"/>
              <a:t>Do share what you are looking forward to learn</a:t>
            </a:r>
          </a:p>
        </p:txBody>
      </p:sp>
      <p:pic>
        <p:nvPicPr>
          <p:cNvPr id="2" name="Picture 2" descr="A blue and orange logo&#10;&#10;Description automatically generated">
            <a:extLst>
              <a:ext uri="{FF2B5EF4-FFF2-40B4-BE49-F238E27FC236}">
                <a16:creationId xmlns:a16="http://schemas.microsoft.com/office/drawing/2014/main" id="{91E6C456-3A3E-27BE-FFBB-4A80E56E8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10" y="4155926"/>
            <a:ext cx="2012890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873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61665"/>
          </a:xfrm>
        </p:spPr>
        <p:txBody>
          <a:bodyPr/>
          <a:lstStyle/>
          <a:p>
            <a:r>
              <a:rPr lang="en-US" dirty="0"/>
              <a:t>Example : DON’T’s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193148"/>
              </p:ext>
            </p:extLst>
          </p:nvPr>
        </p:nvGraphicFramePr>
        <p:xfrm>
          <a:off x="7812360" y="307076"/>
          <a:ext cx="1177941" cy="9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2360" y="307076"/>
                        <a:ext cx="1177941" cy="99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115615" y="1024122"/>
            <a:ext cx="66967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i="1" dirty="0"/>
              <a:t>We have not done any big project we are ### student so we have just done our final year project which we have written above by doing this project we would like to prove our self.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8615" y="2152737"/>
            <a:ext cx="7369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Instead of marginalizing your own work, highlight what you have done.</a:t>
            </a:r>
          </a:p>
          <a:p>
            <a:r>
              <a:rPr lang="en-US" dirty="0"/>
              <a:t>We understand all teams will not be very experienced!!!!</a:t>
            </a:r>
          </a:p>
        </p:txBody>
      </p:sp>
      <p:pic>
        <p:nvPicPr>
          <p:cNvPr id="2" name="Picture 2" descr="A blue and orange logo&#10;&#10;Description automatically generated">
            <a:extLst>
              <a:ext uri="{FF2B5EF4-FFF2-40B4-BE49-F238E27FC236}">
                <a16:creationId xmlns:a16="http://schemas.microsoft.com/office/drawing/2014/main" id="{5552C8FD-97B9-3E1C-168B-431A754DD1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10" y="4155926"/>
            <a:ext cx="2012890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740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82700" y="357172"/>
            <a:ext cx="6861200" cy="461665"/>
          </a:xfrm>
        </p:spPr>
        <p:txBody>
          <a:bodyPr/>
          <a:lstStyle/>
          <a:p>
            <a:r>
              <a:rPr lang="en-US" dirty="0"/>
              <a:t>Abstract Writing Tips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193148"/>
              </p:ext>
            </p:extLst>
          </p:nvPr>
        </p:nvGraphicFramePr>
        <p:xfrm>
          <a:off x="7812360" y="307076"/>
          <a:ext cx="1177941" cy="99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12360" y="307076"/>
                        <a:ext cx="1177941" cy="9938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71600" y="1199274"/>
            <a:ext cx="80187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General TIPs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Think, research, work on your idea/ abstract.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make it a hasty last-minute job, it shows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NOT copy paste from internet. If you are planning to use a paper </a:t>
            </a:r>
            <a:r>
              <a:rPr lang="en-US" dirty="0" err="1"/>
              <a:t>etc</a:t>
            </a:r>
            <a:r>
              <a:rPr lang="en-US" dirty="0"/>
              <a:t> refer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Early Field work might be productive to give ideas for some problems. Mention it if you do with pictures.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Highest Weightage to understanding of problem and depth of approach, but other responses matter.</a:t>
            </a:r>
          </a:p>
        </p:txBody>
      </p:sp>
      <p:pic>
        <p:nvPicPr>
          <p:cNvPr id="2" name="Picture 2" descr="A blue and orange logo&#10;&#10;Description automatically generated">
            <a:extLst>
              <a:ext uri="{FF2B5EF4-FFF2-40B4-BE49-F238E27FC236}">
                <a16:creationId xmlns:a16="http://schemas.microsoft.com/office/drawing/2014/main" id="{56FAA0D2-558A-3A3E-7D46-777320233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1110" y="4155926"/>
            <a:ext cx="2012890" cy="98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1818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astek">
      <a:dk1>
        <a:sysClr val="windowText" lastClr="000000"/>
      </a:dk1>
      <a:lt1>
        <a:sysClr val="window" lastClr="FFFFFF"/>
      </a:lt1>
      <a:dk2>
        <a:srgbClr val="005688"/>
      </a:dk2>
      <a:lt2>
        <a:srgbClr val="FFFFFF"/>
      </a:lt2>
      <a:accent1>
        <a:srgbClr val="005688"/>
      </a:accent1>
      <a:accent2>
        <a:srgbClr val="009EF4"/>
      </a:accent2>
      <a:accent3>
        <a:srgbClr val="DC231A"/>
      </a:accent3>
      <a:accent4>
        <a:srgbClr val="FFC300"/>
      </a:accent4>
      <a:accent5>
        <a:srgbClr val="94D9FF"/>
      </a:accent5>
      <a:accent6>
        <a:srgbClr val="7F7F7F"/>
      </a:accent6>
      <a:hlink>
        <a:srgbClr val="DC231A"/>
      </a:hlink>
      <a:folHlink>
        <a:srgbClr val="003C5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A6CB0A234446478DF790F50511E2E9" ma:contentTypeVersion="7" ma:contentTypeDescription="Create a new document." ma:contentTypeScope="" ma:versionID="bf9feb17d137bf4fc151c42dfcceca98">
  <xsd:schema xmlns:xsd="http://www.w3.org/2001/XMLSchema" xmlns:xs="http://www.w3.org/2001/XMLSchema" xmlns:p="http://schemas.microsoft.com/office/2006/metadata/properties" xmlns:ns2="9c02b2a4-96ac-46ff-aec4-e4450d74e32c" xmlns:ns3="70e22c9e-4b00-4f88-8fba-ddf221ddabc6" targetNamespace="http://schemas.microsoft.com/office/2006/metadata/properties" ma:root="true" ma:fieldsID="82144b7165520c6ba58c071c3d41f088" ns2:_="" ns3:_="">
    <xsd:import namespace="9c02b2a4-96ac-46ff-aec4-e4450d74e32c"/>
    <xsd:import namespace="70e22c9e-4b00-4f88-8fba-ddf221ddab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02b2a4-96ac-46ff-aec4-e4450d74e32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e22c9e-4b00-4f88-8fba-ddf221ddabc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8ADE5D-2FBA-4009-9B46-B00F48D4A65C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03B57D3F-022B-4F16-BA95-B3F3C946903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7DB1429-EDE7-4565-B82D-3DD059E7EF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c02b2a4-96ac-46ff-aec4-e4450d74e32c"/>
    <ds:schemaRef ds:uri="70e22c9e-4b00-4f88-8fba-ddf221ddab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13405</TotalTime>
  <Words>1171</Words>
  <Application>Microsoft Office PowerPoint</Application>
  <PresentationFormat>On-screen Show (16:9)</PresentationFormat>
  <Paragraphs>151</Paragraphs>
  <Slides>10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Aller</vt:lpstr>
      <vt:lpstr>Calibri</vt:lpstr>
      <vt:lpstr>Wingdings</vt:lpstr>
      <vt:lpstr>Office Theme</vt:lpstr>
      <vt:lpstr>Microsoft Word Document</vt:lpstr>
      <vt:lpstr>Document</vt:lpstr>
      <vt:lpstr>Abstract Writing Tips</vt:lpstr>
      <vt:lpstr>Abstract Writing Tips</vt:lpstr>
      <vt:lpstr>Example :DOs</vt:lpstr>
      <vt:lpstr>Example :DONTs</vt:lpstr>
      <vt:lpstr>Abstract Writing Tips</vt:lpstr>
      <vt:lpstr>Example :DONTs</vt:lpstr>
      <vt:lpstr>Abstract Writing Tips</vt:lpstr>
      <vt:lpstr>Example : DON’T’s</vt:lpstr>
      <vt:lpstr>Abstract Writing Tips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win7</dc:creator>
  <cp:lastModifiedBy>Devika Gandhi</cp:lastModifiedBy>
  <cp:revision>618</cp:revision>
  <dcterms:created xsi:type="dcterms:W3CDTF">2015-08-09T15:15:34Z</dcterms:created>
  <dcterms:modified xsi:type="dcterms:W3CDTF">2024-09-23T12:16:41Z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0x0101008AA6CB0A234446478DF790F50511E2E9</vt:lpwstr>
  </property>
</Properties>
</file>