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0"/>
    <p:restoredTop sz="96327"/>
  </p:normalViewPr>
  <p:slideViewPr>
    <p:cSldViewPr snapToGrid="0">
      <p:cViewPr varScale="1">
        <p:scale>
          <a:sx n="149" d="100"/>
          <a:sy n="149" d="100"/>
        </p:scale>
        <p:origin x="19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5/23/23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5/23/23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okebotcomedian.netlify.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8707-404C-CCC8-0F96-B935BE30DC10}"/>
              </a:ext>
            </a:extLst>
          </p:cNvPr>
          <p:cNvSpPr>
            <a:spLocks noGrp="1"/>
          </p:cNvSpPr>
          <p:nvPr>
            <p:ph type="ctrTitle"/>
          </p:nvPr>
        </p:nvSpPr>
        <p:spPr>
          <a:xfrm>
            <a:off x="497765" y="1459086"/>
            <a:ext cx="11196469" cy="2971051"/>
          </a:xfrm>
        </p:spPr>
        <p:txBody>
          <a:bodyPr/>
          <a:lstStyle/>
          <a:p>
            <a:pPr algn="ctr"/>
            <a:r>
              <a:rPr lang="en-US" dirty="0"/>
              <a:t>JokeBot: AI Twitter Bot Comedian</a:t>
            </a:r>
            <a:br>
              <a:rPr lang="en-US" dirty="0"/>
            </a:br>
            <a:r>
              <a:rPr lang="en-US" sz="4000" dirty="0"/>
              <a:t>Individual Project Presentation</a:t>
            </a:r>
            <a:endParaRPr lang="en-US" dirty="0"/>
          </a:p>
        </p:txBody>
      </p:sp>
      <p:sp>
        <p:nvSpPr>
          <p:cNvPr id="3" name="Subtitle 2">
            <a:extLst>
              <a:ext uri="{FF2B5EF4-FFF2-40B4-BE49-F238E27FC236}">
                <a16:creationId xmlns:a16="http://schemas.microsoft.com/office/drawing/2014/main" id="{1AB605C6-A02B-B862-C938-EABD867F663D}"/>
              </a:ext>
            </a:extLst>
          </p:cNvPr>
          <p:cNvSpPr>
            <a:spLocks noGrp="1"/>
          </p:cNvSpPr>
          <p:nvPr>
            <p:ph type="subTitle" idx="1"/>
          </p:nvPr>
        </p:nvSpPr>
        <p:spPr/>
        <p:txBody>
          <a:bodyPr/>
          <a:lstStyle/>
          <a:p>
            <a:r>
              <a:rPr lang="en-US" dirty="0"/>
              <a:t>Aakash Chahal (ac879)</a:t>
            </a:r>
          </a:p>
        </p:txBody>
      </p:sp>
    </p:spTree>
    <p:extLst>
      <p:ext uri="{BB962C8B-B14F-4D97-AF65-F5344CB8AC3E}">
        <p14:creationId xmlns:p14="http://schemas.microsoft.com/office/powerpoint/2010/main" val="386691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E6B4-E4FC-2D27-A44D-77A88410DBC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6C13D8F-4A48-BE80-D179-1D6D360AD99C}"/>
              </a:ext>
            </a:extLst>
          </p:cNvPr>
          <p:cNvSpPr>
            <a:spLocks noGrp="1"/>
          </p:cNvSpPr>
          <p:nvPr>
            <p:ph idx="1"/>
          </p:nvPr>
        </p:nvSpPr>
        <p:spPr/>
        <p:txBody>
          <a:bodyPr/>
          <a:lstStyle/>
          <a:p>
            <a:r>
              <a:rPr lang="en-US" dirty="0"/>
              <a:t>Motivation behind this project comes from the basic idea that humour is good for humans and is almost an essential aspect of our lives or at least it should be.</a:t>
            </a:r>
          </a:p>
          <a:p>
            <a:r>
              <a:rPr lang="en-US" dirty="0"/>
              <a:t>Twitter as we all know might not be the greatest platform that we can use to read some lighthearted jokes and content.</a:t>
            </a:r>
          </a:p>
          <a:p>
            <a:r>
              <a:rPr lang="en-US" dirty="0"/>
              <a:t>There are a few accounts which posts jokes and humorous content, but they aren’t bots or AI generated and a few bots that there might be on Twitter posting humorous content aren’t using AI to generate new content and in turn aren’t able to handle replies to the tweets and personal messages.</a:t>
            </a:r>
          </a:p>
        </p:txBody>
      </p:sp>
    </p:spTree>
    <p:extLst>
      <p:ext uri="{BB962C8B-B14F-4D97-AF65-F5344CB8AC3E}">
        <p14:creationId xmlns:p14="http://schemas.microsoft.com/office/powerpoint/2010/main" val="20429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07E0-E165-4520-69BB-313961EFEA85}"/>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CB36E20B-6ADD-E92E-7E4F-456B94F49D85}"/>
              </a:ext>
            </a:extLst>
          </p:cNvPr>
          <p:cNvSpPr>
            <a:spLocks noGrp="1"/>
          </p:cNvSpPr>
          <p:nvPr>
            <p:ph idx="1"/>
          </p:nvPr>
        </p:nvSpPr>
        <p:spPr/>
        <p:txBody>
          <a:bodyPr/>
          <a:lstStyle/>
          <a:p>
            <a:r>
              <a:rPr lang="en-US" dirty="0"/>
              <a:t>The aims of the project JokeBot were quite dynamic but one of the main aim was to create an AI Twitter bot comedian which could generate new jokes and post on twitter.</a:t>
            </a:r>
          </a:p>
          <a:p>
            <a:r>
              <a:rPr lang="en-US" dirty="0"/>
              <a:t>It was also aimed for the bot to be able to do the following tasks:</a:t>
            </a:r>
          </a:p>
          <a:p>
            <a:pPr lvl="1">
              <a:buFont typeface="Wingdings" pitchFamily="2" charset="2"/>
              <a:buChar char="§"/>
            </a:pPr>
            <a:r>
              <a:rPr lang="en-US" dirty="0"/>
              <a:t>Reply to any comment posted on tweets (jokes).</a:t>
            </a:r>
          </a:p>
          <a:p>
            <a:pPr lvl="1">
              <a:buFont typeface="Wingdings" pitchFamily="2" charset="2"/>
              <a:buChar char="§"/>
            </a:pPr>
            <a:r>
              <a:rPr lang="en-US" dirty="0"/>
              <a:t>Reply to any direct messages received on twitter.</a:t>
            </a:r>
          </a:p>
          <a:p>
            <a:pPr lvl="1">
              <a:buFont typeface="Wingdings" pitchFamily="2" charset="2"/>
              <a:buChar char="§"/>
            </a:pPr>
            <a:r>
              <a:rPr lang="en-US" dirty="0"/>
              <a:t>Like any comment, tweet, or quote tweet mentioning the bot account.</a:t>
            </a:r>
          </a:p>
          <a:p>
            <a:pPr lvl="1">
              <a:buFont typeface="Wingdings" pitchFamily="2" charset="2"/>
              <a:buChar char="§"/>
            </a:pPr>
            <a:r>
              <a:rPr lang="en-US" dirty="0"/>
              <a:t>Post a joke about a trending hashtag (in the UK for current project scope).</a:t>
            </a:r>
          </a:p>
        </p:txBody>
      </p:sp>
    </p:spTree>
    <p:extLst>
      <p:ext uri="{BB962C8B-B14F-4D97-AF65-F5344CB8AC3E}">
        <p14:creationId xmlns:p14="http://schemas.microsoft.com/office/powerpoint/2010/main" val="96227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5680-A4BB-CDEC-3FEB-F22EFDC5B134}"/>
              </a:ext>
            </a:extLst>
          </p:cNvPr>
          <p:cNvSpPr>
            <a:spLocks noGrp="1"/>
          </p:cNvSpPr>
          <p:nvPr>
            <p:ph type="title"/>
          </p:nvPr>
        </p:nvSpPr>
        <p:spPr/>
        <p:txBody>
          <a:bodyPr/>
          <a:lstStyle/>
          <a:p>
            <a:r>
              <a:rPr lang="en-US" dirty="0"/>
              <a:t>Tech Stack</a:t>
            </a:r>
          </a:p>
        </p:txBody>
      </p:sp>
      <p:sp>
        <p:nvSpPr>
          <p:cNvPr id="3" name="Content Placeholder 2">
            <a:extLst>
              <a:ext uri="{FF2B5EF4-FFF2-40B4-BE49-F238E27FC236}">
                <a16:creationId xmlns:a16="http://schemas.microsoft.com/office/drawing/2014/main" id="{B75F3559-9DC4-200C-AD51-F128F951667E}"/>
              </a:ext>
            </a:extLst>
          </p:cNvPr>
          <p:cNvSpPr>
            <a:spLocks noGrp="1"/>
          </p:cNvSpPr>
          <p:nvPr>
            <p:ph idx="1"/>
          </p:nvPr>
        </p:nvSpPr>
        <p:spPr/>
        <p:txBody>
          <a:bodyPr/>
          <a:lstStyle/>
          <a:p>
            <a:r>
              <a:rPr lang="en-US" dirty="0"/>
              <a:t>The tech stack used for the successful development of the project JokeBot is as follows:</a:t>
            </a:r>
          </a:p>
          <a:p>
            <a:pPr lvl="1">
              <a:buFont typeface="Wingdings" pitchFamily="2" charset="2"/>
              <a:buChar char="§"/>
            </a:pPr>
            <a:r>
              <a:rPr lang="en-US" dirty="0"/>
              <a:t>Programming Languages: Python, JavaScript, HTML</a:t>
            </a:r>
          </a:p>
          <a:p>
            <a:pPr lvl="1">
              <a:buFont typeface="Wingdings" pitchFamily="2" charset="2"/>
              <a:buChar char="§"/>
            </a:pPr>
            <a:r>
              <a:rPr lang="en-US" dirty="0"/>
              <a:t>APIs: Twitter, </a:t>
            </a:r>
            <a:r>
              <a:rPr lang="en-US" dirty="0" err="1"/>
              <a:t>OpenAI</a:t>
            </a:r>
            <a:r>
              <a:rPr lang="en-US" dirty="0"/>
              <a:t>, HTML2Canvas, </a:t>
            </a:r>
            <a:r>
              <a:rPr lang="en-US" dirty="0" err="1"/>
              <a:t>DiceBear</a:t>
            </a:r>
            <a:endParaRPr lang="en-US" dirty="0"/>
          </a:p>
          <a:p>
            <a:pPr lvl="1">
              <a:buFont typeface="Wingdings" pitchFamily="2" charset="2"/>
              <a:buChar char="§"/>
            </a:pPr>
            <a:r>
              <a:rPr lang="en-US" dirty="0"/>
              <a:t>Libraries: Pandas, NumPy, </a:t>
            </a:r>
            <a:r>
              <a:rPr lang="en-US" dirty="0" err="1"/>
              <a:t>Tweepy</a:t>
            </a:r>
            <a:r>
              <a:rPr lang="en-US" dirty="0"/>
              <a:t>, </a:t>
            </a:r>
            <a:r>
              <a:rPr lang="en-US" dirty="0" err="1"/>
              <a:t>MaterialUI</a:t>
            </a:r>
            <a:r>
              <a:rPr lang="en-US" dirty="0"/>
              <a:t>, ReactJS, </a:t>
            </a:r>
          </a:p>
          <a:p>
            <a:pPr lvl="1">
              <a:buFont typeface="Wingdings" pitchFamily="2" charset="2"/>
              <a:buChar char="§"/>
            </a:pPr>
            <a:r>
              <a:rPr lang="en-US" dirty="0"/>
              <a:t>Frameworks: Flask</a:t>
            </a:r>
          </a:p>
          <a:p>
            <a:pPr lvl="1">
              <a:buFont typeface="Wingdings" pitchFamily="2" charset="2"/>
              <a:buChar char="§"/>
            </a:pPr>
            <a:r>
              <a:rPr lang="en-US" dirty="0"/>
              <a:t>Hosting Platforms: Netlify (frontend), PythonAnywhere (backend)</a:t>
            </a:r>
          </a:p>
          <a:p>
            <a:pPr lvl="1">
              <a:buFont typeface="Wingdings" pitchFamily="2" charset="2"/>
              <a:buChar char="§"/>
            </a:pPr>
            <a:r>
              <a:rPr lang="en-US" dirty="0"/>
              <a:t>Other: react-speech-recognition (React hook)</a:t>
            </a:r>
          </a:p>
        </p:txBody>
      </p:sp>
    </p:spTree>
    <p:extLst>
      <p:ext uri="{BB962C8B-B14F-4D97-AF65-F5344CB8AC3E}">
        <p14:creationId xmlns:p14="http://schemas.microsoft.com/office/powerpoint/2010/main" val="247757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3CC8-8944-51A9-F244-9EFFA89A916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CD230E5-3A03-AC9A-3F37-70B23BC51446}"/>
              </a:ext>
            </a:extLst>
          </p:cNvPr>
          <p:cNvSpPr>
            <a:spLocks noGrp="1"/>
          </p:cNvSpPr>
          <p:nvPr>
            <p:ph idx="1"/>
          </p:nvPr>
        </p:nvSpPr>
        <p:spPr/>
        <p:txBody>
          <a:bodyPr/>
          <a:lstStyle/>
          <a:p>
            <a:r>
              <a:rPr lang="en-US" dirty="0"/>
              <a:t>There were few challenges that were encountered during the development of the project which were as follows:</a:t>
            </a:r>
          </a:p>
          <a:p>
            <a:pPr lvl="1">
              <a:buFont typeface="Wingdings" pitchFamily="2" charset="2"/>
              <a:buChar char="§"/>
            </a:pPr>
            <a:r>
              <a:rPr lang="en-US" dirty="0"/>
              <a:t>Gathering dataset and Limited Data</a:t>
            </a:r>
          </a:p>
          <a:p>
            <a:pPr lvl="1">
              <a:buFont typeface="Wingdings" pitchFamily="2" charset="2"/>
              <a:buChar char="§"/>
            </a:pPr>
            <a:r>
              <a:rPr lang="en-US" dirty="0"/>
              <a:t>Technical Limitations</a:t>
            </a:r>
          </a:p>
          <a:p>
            <a:pPr lvl="1">
              <a:buFont typeface="Wingdings" pitchFamily="2" charset="2"/>
              <a:buChar char="§"/>
            </a:pPr>
            <a:r>
              <a:rPr lang="en-US" dirty="0"/>
              <a:t>Change in Twitter API</a:t>
            </a:r>
          </a:p>
          <a:p>
            <a:pPr lvl="1">
              <a:buFont typeface="Wingdings" pitchFamily="2" charset="2"/>
              <a:buChar char="§"/>
            </a:pPr>
            <a:r>
              <a:rPr lang="en-US" dirty="0"/>
              <a:t>Scope of the Project</a:t>
            </a:r>
          </a:p>
          <a:p>
            <a:pPr lvl="1">
              <a:buFont typeface="Wingdings" pitchFamily="2" charset="2"/>
              <a:buChar char="§"/>
            </a:pPr>
            <a:r>
              <a:rPr lang="en-US" dirty="0"/>
              <a:t>Financial Difficulties</a:t>
            </a:r>
          </a:p>
        </p:txBody>
      </p:sp>
    </p:spTree>
    <p:extLst>
      <p:ext uri="{BB962C8B-B14F-4D97-AF65-F5344CB8AC3E}">
        <p14:creationId xmlns:p14="http://schemas.microsoft.com/office/powerpoint/2010/main" val="423220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2063-5BB7-7293-B127-326F47A13E6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36C38A8-2006-B208-EBE9-A193F2EBCB82}"/>
              </a:ext>
            </a:extLst>
          </p:cNvPr>
          <p:cNvSpPr>
            <a:spLocks noGrp="1"/>
          </p:cNvSpPr>
          <p:nvPr>
            <p:ph idx="1"/>
          </p:nvPr>
        </p:nvSpPr>
        <p:spPr/>
        <p:txBody>
          <a:bodyPr/>
          <a:lstStyle/>
          <a:p>
            <a:r>
              <a:rPr lang="en-US" dirty="0"/>
              <a:t>The project JokeBot: AI Twitter bot comedian was developed successfully on time.</a:t>
            </a:r>
          </a:p>
          <a:p>
            <a:r>
              <a:rPr lang="en-US" dirty="0"/>
              <a:t>All the essential requirements were implemented which included posting tweets, liking tweets, replying to comments and messages.</a:t>
            </a:r>
          </a:p>
          <a:p>
            <a:r>
              <a:rPr lang="en-US" dirty="0"/>
              <a:t>Recommended requirements such as tweeting in multiple languages and the ability to handle normal conversations is also implemented.</a:t>
            </a:r>
          </a:p>
          <a:p>
            <a:r>
              <a:rPr lang="en-US" dirty="0"/>
              <a:t>Optionally a web app has also been developed integrated with the JokeBot to allow users to chat with the bot in real time and get all sorts of humorous content (text based), along with an option to use voice chat and generating a screenshot that would mimic a tweet.</a:t>
            </a:r>
          </a:p>
          <a:p>
            <a:pPr marL="0" indent="0">
              <a:buNone/>
            </a:pPr>
            <a:r>
              <a:rPr lang="en-US" dirty="0"/>
              <a:t>Note: Web app is successfully deployed on the web at </a:t>
            </a:r>
            <a:r>
              <a:rPr lang="en-US" dirty="0">
                <a:hlinkClick r:id="rId2"/>
              </a:rPr>
              <a:t>https://jokebotcomedian.netlify.app</a:t>
            </a:r>
            <a:endParaRPr lang="en-US" dirty="0"/>
          </a:p>
        </p:txBody>
      </p:sp>
    </p:spTree>
    <p:extLst>
      <p:ext uri="{BB962C8B-B14F-4D97-AF65-F5344CB8AC3E}">
        <p14:creationId xmlns:p14="http://schemas.microsoft.com/office/powerpoint/2010/main" val="440296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64</TotalTime>
  <Words>451</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Wingdings</vt:lpstr>
      <vt:lpstr>Wingdings 2</vt:lpstr>
      <vt:lpstr>Quotable</vt:lpstr>
      <vt:lpstr>JokeBot: AI Twitter Bot Comedian Individual Project Presentation</vt:lpstr>
      <vt:lpstr>Motivation</vt:lpstr>
      <vt:lpstr>Aim</vt:lpstr>
      <vt:lpstr>Tech Stack</vt:lpstr>
      <vt:lpstr>Challenges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JokeBot: AI Twitter Bot Comedian Individual Project Presentation</dc:title>
  <dc:creator>Chahal, Aakash</dc:creator>
  <cp:lastModifiedBy>Chahal, Aakash</cp:lastModifiedBy>
  <cp:revision>7</cp:revision>
  <dcterms:created xsi:type="dcterms:W3CDTF">2023-05-23T17:48:25Z</dcterms:created>
  <dcterms:modified xsi:type="dcterms:W3CDTF">2023-05-23T18:52:33Z</dcterms:modified>
</cp:coreProperties>
</file>