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E865F-EF0A-4B11-88CB-769E3889F1C9}" v="10" dt="2022-09-08T16:27:00.023"/>
    <p1510:client id="{6580BA8C-5B48-DCB9-E74B-7B8EFAD0E68B}" v="2" dt="2022-09-09T01:08:48.387"/>
    <p1510:client id="{71072AEF-3D82-2AE5-5096-E156ACD6238C}" v="161" dt="2022-09-08T14:49:20.457"/>
    <p1510:client id="{721F48C1-787A-38F3-8F89-2C8BC140FBEC}" v="59" dt="2022-09-07T18:44:16.813"/>
    <p1510:client id="{A2D785BC-5D62-D0CF-94B1-FFB66505A1D1}" v="8" dt="2022-09-09T01:12:22.050"/>
    <p1510:client id="{C6A6E52A-D648-8708-91A3-833206036612}" v="208" dt="2022-09-07T18:20:22.391"/>
    <p1510:client id="{DE0C27AA-F12A-667E-F124-95167A55117C}" v="219" dt="2022-09-07T19:04:29.444"/>
    <p1510:client id="{F41C0CA4-3C0B-4BFD-1385-A0425905AB61}" v="16" dt="2022-09-07T16:38:06.131"/>
    <p1510:client id="{F825E4A2-8F91-8858-7AD6-F1EEDD34872B}" v="679" dt="2022-09-08T16:18:15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04DA3-7CBE-4375-91C4-55AAF5F643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52DD15F-730E-49A2-B156-2DBD0CA6DA50}">
      <dgm:prSet/>
      <dgm:spPr/>
      <dgm:t>
        <a:bodyPr/>
        <a:lstStyle/>
        <a:p>
          <a:r>
            <a:rPr lang="en-US"/>
            <a:t>Morse Code.</a:t>
          </a:r>
        </a:p>
      </dgm:t>
    </dgm:pt>
    <dgm:pt modelId="{F8859C5C-594C-4772-AAA8-862A9FB32B1E}" type="parTrans" cxnId="{DC265953-567C-48D0-A264-B7ACE350E280}">
      <dgm:prSet/>
      <dgm:spPr/>
      <dgm:t>
        <a:bodyPr/>
        <a:lstStyle/>
        <a:p>
          <a:endParaRPr lang="en-US"/>
        </a:p>
      </dgm:t>
    </dgm:pt>
    <dgm:pt modelId="{A61E89E7-675A-40A3-941C-CD05C7F792BE}" type="sibTrans" cxnId="{DC265953-567C-48D0-A264-B7ACE350E280}">
      <dgm:prSet/>
      <dgm:spPr/>
      <dgm:t>
        <a:bodyPr/>
        <a:lstStyle/>
        <a:p>
          <a:endParaRPr lang="en-US"/>
        </a:p>
      </dgm:t>
    </dgm:pt>
    <dgm:pt modelId="{C5390261-F516-4034-960A-B7816F42B423}">
      <dgm:prSet/>
      <dgm:spPr/>
      <dgm:t>
        <a:bodyPr/>
        <a:lstStyle/>
        <a:p>
          <a:r>
            <a:rPr lang="en-US"/>
            <a:t>Input strings in Arduino.</a:t>
          </a:r>
        </a:p>
      </dgm:t>
    </dgm:pt>
    <dgm:pt modelId="{2484EF0E-6A6E-4269-BFE2-1928B11C4D40}" type="parTrans" cxnId="{5591C0A1-3421-4C6D-9930-C8BEA43CF6EB}">
      <dgm:prSet/>
      <dgm:spPr/>
      <dgm:t>
        <a:bodyPr/>
        <a:lstStyle/>
        <a:p>
          <a:endParaRPr lang="en-US"/>
        </a:p>
      </dgm:t>
    </dgm:pt>
    <dgm:pt modelId="{32B5EF45-9A9C-42F9-8112-FB6786CAD73E}" type="sibTrans" cxnId="{5591C0A1-3421-4C6D-9930-C8BEA43CF6EB}">
      <dgm:prSet/>
      <dgm:spPr/>
      <dgm:t>
        <a:bodyPr/>
        <a:lstStyle/>
        <a:p>
          <a:endParaRPr lang="en-US"/>
        </a:p>
      </dgm:t>
    </dgm:pt>
    <dgm:pt modelId="{DBBABF29-B2A2-4B47-93F5-3FA04AA87EF9}">
      <dgm:prSet/>
      <dgm:spPr/>
      <dgm:t>
        <a:bodyPr/>
        <a:lstStyle/>
        <a:p>
          <a:r>
            <a:rPr lang="en-US"/>
            <a:t>Tone in buzzer.</a:t>
          </a:r>
        </a:p>
      </dgm:t>
    </dgm:pt>
    <dgm:pt modelId="{26E5D310-D1BC-41D2-B8D3-A6500F5C5C83}" type="parTrans" cxnId="{36A3486C-E59D-464F-9061-64740C1CEBE0}">
      <dgm:prSet/>
      <dgm:spPr/>
      <dgm:t>
        <a:bodyPr/>
        <a:lstStyle/>
        <a:p>
          <a:endParaRPr lang="en-US"/>
        </a:p>
      </dgm:t>
    </dgm:pt>
    <dgm:pt modelId="{B68BF6BB-F966-4ED3-985D-4B4821105F13}" type="sibTrans" cxnId="{36A3486C-E59D-464F-9061-64740C1CEBE0}">
      <dgm:prSet/>
      <dgm:spPr/>
      <dgm:t>
        <a:bodyPr/>
        <a:lstStyle/>
        <a:p>
          <a:endParaRPr lang="en-US"/>
        </a:p>
      </dgm:t>
    </dgm:pt>
    <dgm:pt modelId="{5898D917-79F7-4BA3-8DF1-8EFFBFB5A217}">
      <dgm:prSet/>
      <dgm:spPr/>
      <dgm:t>
        <a:bodyPr/>
        <a:lstStyle/>
        <a:p>
          <a:r>
            <a:rPr lang="en-US"/>
            <a:t>Troubleshooting.</a:t>
          </a:r>
        </a:p>
      </dgm:t>
    </dgm:pt>
    <dgm:pt modelId="{86BA83F9-19A9-45E4-977B-8BE10815BE50}" type="parTrans" cxnId="{F35D6C31-80FB-4E06-8B69-AF1D960C743C}">
      <dgm:prSet/>
      <dgm:spPr/>
      <dgm:t>
        <a:bodyPr/>
        <a:lstStyle/>
        <a:p>
          <a:endParaRPr lang="en-US"/>
        </a:p>
      </dgm:t>
    </dgm:pt>
    <dgm:pt modelId="{35BEFF2C-EC97-4145-B754-62592E11ADBD}" type="sibTrans" cxnId="{F35D6C31-80FB-4E06-8B69-AF1D960C743C}">
      <dgm:prSet/>
      <dgm:spPr/>
      <dgm:t>
        <a:bodyPr/>
        <a:lstStyle/>
        <a:p>
          <a:endParaRPr lang="en-US"/>
        </a:p>
      </dgm:t>
    </dgm:pt>
    <dgm:pt modelId="{6BB7DAB4-264A-4B97-A639-C8750C0930D3}" type="pres">
      <dgm:prSet presAssocID="{43004DA3-7CBE-4375-91C4-55AAF5F6436E}" presName="root" presStyleCnt="0">
        <dgm:presLayoutVars>
          <dgm:dir/>
          <dgm:resizeHandles val="exact"/>
        </dgm:presLayoutVars>
      </dgm:prSet>
      <dgm:spPr/>
    </dgm:pt>
    <dgm:pt modelId="{BCCFB1C8-BBF8-4643-94CB-838A508AAA86}" type="pres">
      <dgm:prSet presAssocID="{752DD15F-730E-49A2-B156-2DBD0CA6DA50}" presName="compNode" presStyleCnt="0"/>
      <dgm:spPr/>
    </dgm:pt>
    <dgm:pt modelId="{468E0D0C-7777-4343-8903-6366380ECD7E}" type="pres">
      <dgm:prSet presAssocID="{752DD15F-730E-49A2-B156-2DBD0CA6DA50}" presName="bgRect" presStyleLbl="bgShp" presStyleIdx="0" presStyleCnt="4"/>
      <dgm:spPr/>
    </dgm:pt>
    <dgm:pt modelId="{8D39B13B-9963-447C-98A8-0C5D05B0D066}" type="pres">
      <dgm:prSet presAssocID="{752DD15F-730E-49A2-B156-2DBD0CA6DA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80BF6C2-6DFE-43C1-9FE8-797865FEB4A8}" type="pres">
      <dgm:prSet presAssocID="{752DD15F-730E-49A2-B156-2DBD0CA6DA50}" presName="spaceRect" presStyleCnt="0"/>
      <dgm:spPr/>
    </dgm:pt>
    <dgm:pt modelId="{B5606273-00F9-41C0-B802-D77A026EE75E}" type="pres">
      <dgm:prSet presAssocID="{752DD15F-730E-49A2-B156-2DBD0CA6DA50}" presName="parTx" presStyleLbl="revTx" presStyleIdx="0" presStyleCnt="4">
        <dgm:presLayoutVars>
          <dgm:chMax val="0"/>
          <dgm:chPref val="0"/>
        </dgm:presLayoutVars>
      </dgm:prSet>
      <dgm:spPr/>
    </dgm:pt>
    <dgm:pt modelId="{F18A14B1-52E1-4E6F-99E8-62F9F38E273D}" type="pres">
      <dgm:prSet presAssocID="{A61E89E7-675A-40A3-941C-CD05C7F792BE}" presName="sibTrans" presStyleCnt="0"/>
      <dgm:spPr/>
    </dgm:pt>
    <dgm:pt modelId="{881C41EB-C0B3-4AF4-8E63-575639AF850F}" type="pres">
      <dgm:prSet presAssocID="{C5390261-F516-4034-960A-B7816F42B423}" presName="compNode" presStyleCnt="0"/>
      <dgm:spPr/>
    </dgm:pt>
    <dgm:pt modelId="{5034A19A-0DC3-4507-AEEF-EBD4BCC95538}" type="pres">
      <dgm:prSet presAssocID="{C5390261-F516-4034-960A-B7816F42B423}" presName="bgRect" presStyleLbl="bgShp" presStyleIdx="1" presStyleCnt="4"/>
      <dgm:spPr/>
    </dgm:pt>
    <dgm:pt modelId="{433C9E72-E8C8-4BCB-B038-65F386F7017E}" type="pres">
      <dgm:prSet presAssocID="{C5390261-F516-4034-960A-B7816F42B4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B762560-B452-46F3-98C3-66FBAC87BB07}" type="pres">
      <dgm:prSet presAssocID="{C5390261-F516-4034-960A-B7816F42B423}" presName="spaceRect" presStyleCnt="0"/>
      <dgm:spPr/>
    </dgm:pt>
    <dgm:pt modelId="{C92439B3-79B0-4259-8D68-6CFB665F2025}" type="pres">
      <dgm:prSet presAssocID="{C5390261-F516-4034-960A-B7816F42B423}" presName="parTx" presStyleLbl="revTx" presStyleIdx="1" presStyleCnt="4">
        <dgm:presLayoutVars>
          <dgm:chMax val="0"/>
          <dgm:chPref val="0"/>
        </dgm:presLayoutVars>
      </dgm:prSet>
      <dgm:spPr/>
    </dgm:pt>
    <dgm:pt modelId="{ED54BE8E-2C2D-4E5C-AEA3-CAF77DC92A53}" type="pres">
      <dgm:prSet presAssocID="{32B5EF45-9A9C-42F9-8112-FB6786CAD73E}" presName="sibTrans" presStyleCnt="0"/>
      <dgm:spPr/>
    </dgm:pt>
    <dgm:pt modelId="{D8C77ECF-545D-444B-9D18-8DFAE375C714}" type="pres">
      <dgm:prSet presAssocID="{DBBABF29-B2A2-4B47-93F5-3FA04AA87EF9}" presName="compNode" presStyleCnt="0"/>
      <dgm:spPr/>
    </dgm:pt>
    <dgm:pt modelId="{FDA0DBA9-706D-401F-BDBB-44E1BEC4F8CC}" type="pres">
      <dgm:prSet presAssocID="{DBBABF29-B2A2-4B47-93F5-3FA04AA87EF9}" presName="bgRect" presStyleLbl="bgShp" presStyleIdx="2" presStyleCnt="4"/>
      <dgm:spPr/>
    </dgm:pt>
    <dgm:pt modelId="{6859575D-C27F-49A9-9A1E-E167433D1F43}" type="pres">
      <dgm:prSet presAssocID="{DBBABF29-B2A2-4B47-93F5-3FA04AA87E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E36CC73-F7FE-4331-A7D5-6A24FC3E34E8}" type="pres">
      <dgm:prSet presAssocID="{DBBABF29-B2A2-4B47-93F5-3FA04AA87EF9}" presName="spaceRect" presStyleCnt="0"/>
      <dgm:spPr/>
    </dgm:pt>
    <dgm:pt modelId="{F4A52843-2713-4DBD-B961-1838F16CD0B5}" type="pres">
      <dgm:prSet presAssocID="{DBBABF29-B2A2-4B47-93F5-3FA04AA87EF9}" presName="parTx" presStyleLbl="revTx" presStyleIdx="2" presStyleCnt="4">
        <dgm:presLayoutVars>
          <dgm:chMax val="0"/>
          <dgm:chPref val="0"/>
        </dgm:presLayoutVars>
      </dgm:prSet>
      <dgm:spPr/>
    </dgm:pt>
    <dgm:pt modelId="{04F9FD17-3044-464B-A7EF-2D579A2EA905}" type="pres">
      <dgm:prSet presAssocID="{B68BF6BB-F966-4ED3-985D-4B4821105F13}" presName="sibTrans" presStyleCnt="0"/>
      <dgm:spPr/>
    </dgm:pt>
    <dgm:pt modelId="{02F00BCF-C884-4FB2-B855-8C12E7374A78}" type="pres">
      <dgm:prSet presAssocID="{5898D917-79F7-4BA3-8DF1-8EFFBFB5A217}" presName="compNode" presStyleCnt="0"/>
      <dgm:spPr/>
    </dgm:pt>
    <dgm:pt modelId="{854C6E1F-48FA-42BE-8153-331217B9361A}" type="pres">
      <dgm:prSet presAssocID="{5898D917-79F7-4BA3-8DF1-8EFFBFB5A217}" presName="bgRect" presStyleLbl="bgShp" presStyleIdx="3" presStyleCnt="4"/>
      <dgm:spPr/>
    </dgm:pt>
    <dgm:pt modelId="{F31D6FA2-C337-4B4E-8DF4-4043AEEC89E7}" type="pres">
      <dgm:prSet presAssocID="{5898D917-79F7-4BA3-8DF1-8EFFBFB5A2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nch"/>
        </a:ext>
      </dgm:extLst>
    </dgm:pt>
    <dgm:pt modelId="{658C99FD-044D-4CE2-A0D1-454E1C4E972C}" type="pres">
      <dgm:prSet presAssocID="{5898D917-79F7-4BA3-8DF1-8EFFBFB5A217}" presName="spaceRect" presStyleCnt="0"/>
      <dgm:spPr/>
    </dgm:pt>
    <dgm:pt modelId="{ECFA6EFE-D6DD-4D1E-B4C5-F93B1734B4E6}" type="pres">
      <dgm:prSet presAssocID="{5898D917-79F7-4BA3-8DF1-8EFFBFB5A2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5D6C31-80FB-4E06-8B69-AF1D960C743C}" srcId="{43004DA3-7CBE-4375-91C4-55AAF5F6436E}" destId="{5898D917-79F7-4BA3-8DF1-8EFFBFB5A217}" srcOrd="3" destOrd="0" parTransId="{86BA83F9-19A9-45E4-977B-8BE10815BE50}" sibTransId="{35BEFF2C-EC97-4145-B754-62592E11ADBD}"/>
    <dgm:cxn modelId="{36A3486C-E59D-464F-9061-64740C1CEBE0}" srcId="{43004DA3-7CBE-4375-91C4-55AAF5F6436E}" destId="{DBBABF29-B2A2-4B47-93F5-3FA04AA87EF9}" srcOrd="2" destOrd="0" parTransId="{26E5D310-D1BC-41D2-B8D3-A6500F5C5C83}" sibTransId="{B68BF6BB-F966-4ED3-985D-4B4821105F13}"/>
    <dgm:cxn modelId="{DC265953-567C-48D0-A264-B7ACE350E280}" srcId="{43004DA3-7CBE-4375-91C4-55AAF5F6436E}" destId="{752DD15F-730E-49A2-B156-2DBD0CA6DA50}" srcOrd="0" destOrd="0" parTransId="{F8859C5C-594C-4772-AAA8-862A9FB32B1E}" sibTransId="{A61E89E7-675A-40A3-941C-CD05C7F792BE}"/>
    <dgm:cxn modelId="{32B51781-AE5A-4EE5-AB30-EFF5566ECF68}" type="presOf" srcId="{43004DA3-7CBE-4375-91C4-55AAF5F6436E}" destId="{6BB7DAB4-264A-4B97-A639-C8750C0930D3}" srcOrd="0" destOrd="0" presId="urn:microsoft.com/office/officeart/2018/2/layout/IconVerticalSolidList"/>
    <dgm:cxn modelId="{CD185C8D-8FD5-4474-9425-3525D0E6A9B6}" type="presOf" srcId="{752DD15F-730E-49A2-B156-2DBD0CA6DA50}" destId="{B5606273-00F9-41C0-B802-D77A026EE75E}" srcOrd="0" destOrd="0" presId="urn:microsoft.com/office/officeart/2018/2/layout/IconVerticalSolidList"/>
    <dgm:cxn modelId="{02E60691-6D4B-4EEC-AC33-9836EAFF0410}" type="presOf" srcId="{5898D917-79F7-4BA3-8DF1-8EFFBFB5A217}" destId="{ECFA6EFE-D6DD-4D1E-B4C5-F93B1734B4E6}" srcOrd="0" destOrd="0" presId="urn:microsoft.com/office/officeart/2018/2/layout/IconVerticalSolidList"/>
    <dgm:cxn modelId="{83A7109A-AF22-40A2-9FC2-8472DE868CCE}" type="presOf" srcId="{DBBABF29-B2A2-4B47-93F5-3FA04AA87EF9}" destId="{F4A52843-2713-4DBD-B961-1838F16CD0B5}" srcOrd="0" destOrd="0" presId="urn:microsoft.com/office/officeart/2018/2/layout/IconVerticalSolidList"/>
    <dgm:cxn modelId="{5591C0A1-3421-4C6D-9930-C8BEA43CF6EB}" srcId="{43004DA3-7CBE-4375-91C4-55AAF5F6436E}" destId="{C5390261-F516-4034-960A-B7816F42B423}" srcOrd="1" destOrd="0" parTransId="{2484EF0E-6A6E-4269-BFE2-1928B11C4D40}" sibTransId="{32B5EF45-9A9C-42F9-8112-FB6786CAD73E}"/>
    <dgm:cxn modelId="{A7FB66CF-1147-4FF5-BB69-15F60DAC7527}" type="presOf" srcId="{C5390261-F516-4034-960A-B7816F42B423}" destId="{C92439B3-79B0-4259-8D68-6CFB665F2025}" srcOrd="0" destOrd="0" presId="urn:microsoft.com/office/officeart/2018/2/layout/IconVerticalSolidList"/>
    <dgm:cxn modelId="{FBF27EEA-84A3-4D77-A209-BF06A4562031}" type="presParOf" srcId="{6BB7DAB4-264A-4B97-A639-C8750C0930D3}" destId="{BCCFB1C8-BBF8-4643-94CB-838A508AAA86}" srcOrd="0" destOrd="0" presId="urn:microsoft.com/office/officeart/2018/2/layout/IconVerticalSolidList"/>
    <dgm:cxn modelId="{FE3DB484-DFFB-4057-A61F-86319F76922E}" type="presParOf" srcId="{BCCFB1C8-BBF8-4643-94CB-838A508AAA86}" destId="{468E0D0C-7777-4343-8903-6366380ECD7E}" srcOrd="0" destOrd="0" presId="urn:microsoft.com/office/officeart/2018/2/layout/IconVerticalSolidList"/>
    <dgm:cxn modelId="{3D07F11E-3937-4F5A-96AF-9442C86392AB}" type="presParOf" srcId="{BCCFB1C8-BBF8-4643-94CB-838A508AAA86}" destId="{8D39B13B-9963-447C-98A8-0C5D05B0D066}" srcOrd="1" destOrd="0" presId="urn:microsoft.com/office/officeart/2018/2/layout/IconVerticalSolidList"/>
    <dgm:cxn modelId="{B0ECC44E-C2D0-4BF2-AECD-D7FE1A378EF5}" type="presParOf" srcId="{BCCFB1C8-BBF8-4643-94CB-838A508AAA86}" destId="{E80BF6C2-6DFE-43C1-9FE8-797865FEB4A8}" srcOrd="2" destOrd="0" presId="urn:microsoft.com/office/officeart/2018/2/layout/IconVerticalSolidList"/>
    <dgm:cxn modelId="{6EE745F8-73AD-4870-9A0F-A79FDD34E259}" type="presParOf" srcId="{BCCFB1C8-BBF8-4643-94CB-838A508AAA86}" destId="{B5606273-00F9-41C0-B802-D77A026EE75E}" srcOrd="3" destOrd="0" presId="urn:microsoft.com/office/officeart/2018/2/layout/IconVerticalSolidList"/>
    <dgm:cxn modelId="{EFBDDDFD-27B7-44CD-97CF-5EB544C87A7E}" type="presParOf" srcId="{6BB7DAB4-264A-4B97-A639-C8750C0930D3}" destId="{F18A14B1-52E1-4E6F-99E8-62F9F38E273D}" srcOrd="1" destOrd="0" presId="urn:microsoft.com/office/officeart/2018/2/layout/IconVerticalSolidList"/>
    <dgm:cxn modelId="{0D68FABF-9973-4E48-84AD-6012FEC7E160}" type="presParOf" srcId="{6BB7DAB4-264A-4B97-A639-C8750C0930D3}" destId="{881C41EB-C0B3-4AF4-8E63-575639AF850F}" srcOrd="2" destOrd="0" presId="urn:microsoft.com/office/officeart/2018/2/layout/IconVerticalSolidList"/>
    <dgm:cxn modelId="{1C7EF826-4E66-4E8E-8193-18FF67D866A6}" type="presParOf" srcId="{881C41EB-C0B3-4AF4-8E63-575639AF850F}" destId="{5034A19A-0DC3-4507-AEEF-EBD4BCC95538}" srcOrd="0" destOrd="0" presId="urn:microsoft.com/office/officeart/2018/2/layout/IconVerticalSolidList"/>
    <dgm:cxn modelId="{C1CB99E2-2BA1-4B00-98A1-24AD6D5FD569}" type="presParOf" srcId="{881C41EB-C0B3-4AF4-8E63-575639AF850F}" destId="{433C9E72-E8C8-4BCB-B038-65F386F7017E}" srcOrd="1" destOrd="0" presId="urn:microsoft.com/office/officeart/2018/2/layout/IconVerticalSolidList"/>
    <dgm:cxn modelId="{3895BDF3-4DC7-4253-800A-58AD1800D54D}" type="presParOf" srcId="{881C41EB-C0B3-4AF4-8E63-575639AF850F}" destId="{4B762560-B452-46F3-98C3-66FBAC87BB07}" srcOrd="2" destOrd="0" presId="urn:microsoft.com/office/officeart/2018/2/layout/IconVerticalSolidList"/>
    <dgm:cxn modelId="{E3A33696-07BC-4F56-8E32-665A7DA48494}" type="presParOf" srcId="{881C41EB-C0B3-4AF4-8E63-575639AF850F}" destId="{C92439B3-79B0-4259-8D68-6CFB665F2025}" srcOrd="3" destOrd="0" presId="urn:microsoft.com/office/officeart/2018/2/layout/IconVerticalSolidList"/>
    <dgm:cxn modelId="{A8E73561-D7AA-4955-AD4A-7FF895AAF313}" type="presParOf" srcId="{6BB7DAB4-264A-4B97-A639-C8750C0930D3}" destId="{ED54BE8E-2C2D-4E5C-AEA3-CAF77DC92A53}" srcOrd="3" destOrd="0" presId="urn:microsoft.com/office/officeart/2018/2/layout/IconVerticalSolidList"/>
    <dgm:cxn modelId="{3B6EB4DD-C475-41C6-9FD7-A752B7BC4AEB}" type="presParOf" srcId="{6BB7DAB4-264A-4B97-A639-C8750C0930D3}" destId="{D8C77ECF-545D-444B-9D18-8DFAE375C714}" srcOrd="4" destOrd="0" presId="urn:microsoft.com/office/officeart/2018/2/layout/IconVerticalSolidList"/>
    <dgm:cxn modelId="{375D7438-CAC3-4851-8489-5CA5199A2D36}" type="presParOf" srcId="{D8C77ECF-545D-444B-9D18-8DFAE375C714}" destId="{FDA0DBA9-706D-401F-BDBB-44E1BEC4F8CC}" srcOrd="0" destOrd="0" presId="urn:microsoft.com/office/officeart/2018/2/layout/IconVerticalSolidList"/>
    <dgm:cxn modelId="{E086CD8F-F2A7-4384-9F4A-F21679865ED9}" type="presParOf" srcId="{D8C77ECF-545D-444B-9D18-8DFAE375C714}" destId="{6859575D-C27F-49A9-9A1E-E167433D1F43}" srcOrd="1" destOrd="0" presId="urn:microsoft.com/office/officeart/2018/2/layout/IconVerticalSolidList"/>
    <dgm:cxn modelId="{82FB4841-5734-44E4-A31C-53C65FAE11BD}" type="presParOf" srcId="{D8C77ECF-545D-444B-9D18-8DFAE375C714}" destId="{3E36CC73-F7FE-4331-A7D5-6A24FC3E34E8}" srcOrd="2" destOrd="0" presId="urn:microsoft.com/office/officeart/2018/2/layout/IconVerticalSolidList"/>
    <dgm:cxn modelId="{8A7FAB36-9BE4-4B18-867F-3BD9837E9E53}" type="presParOf" srcId="{D8C77ECF-545D-444B-9D18-8DFAE375C714}" destId="{F4A52843-2713-4DBD-B961-1838F16CD0B5}" srcOrd="3" destOrd="0" presId="urn:microsoft.com/office/officeart/2018/2/layout/IconVerticalSolidList"/>
    <dgm:cxn modelId="{7F39B7D2-310D-465B-8B93-2FF4CC62F327}" type="presParOf" srcId="{6BB7DAB4-264A-4B97-A639-C8750C0930D3}" destId="{04F9FD17-3044-464B-A7EF-2D579A2EA905}" srcOrd="5" destOrd="0" presId="urn:microsoft.com/office/officeart/2018/2/layout/IconVerticalSolidList"/>
    <dgm:cxn modelId="{F0FFEA81-552D-427F-8DAF-A913A91B7149}" type="presParOf" srcId="{6BB7DAB4-264A-4B97-A639-C8750C0930D3}" destId="{02F00BCF-C884-4FB2-B855-8C12E7374A78}" srcOrd="6" destOrd="0" presId="urn:microsoft.com/office/officeart/2018/2/layout/IconVerticalSolidList"/>
    <dgm:cxn modelId="{54ECD356-8110-4E0E-9D55-4B54305D7E2B}" type="presParOf" srcId="{02F00BCF-C884-4FB2-B855-8C12E7374A78}" destId="{854C6E1F-48FA-42BE-8153-331217B9361A}" srcOrd="0" destOrd="0" presId="urn:microsoft.com/office/officeart/2018/2/layout/IconVerticalSolidList"/>
    <dgm:cxn modelId="{B4AC5F39-0D19-4A7B-A69A-7CC610F65945}" type="presParOf" srcId="{02F00BCF-C884-4FB2-B855-8C12E7374A78}" destId="{F31D6FA2-C337-4B4E-8DF4-4043AEEC89E7}" srcOrd="1" destOrd="0" presId="urn:microsoft.com/office/officeart/2018/2/layout/IconVerticalSolidList"/>
    <dgm:cxn modelId="{24967D15-604D-4939-A4F2-7EC9D9921CFC}" type="presParOf" srcId="{02F00BCF-C884-4FB2-B855-8C12E7374A78}" destId="{658C99FD-044D-4CE2-A0D1-454E1C4E972C}" srcOrd="2" destOrd="0" presId="urn:microsoft.com/office/officeart/2018/2/layout/IconVerticalSolidList"/>
    <dgm:cxn modelId="{E8D51F79-B283-458B-9013-098D456CF36C}" type="presParOf" srcId="{02F00BCF-C884-4FB2-B855-8C12E7374A78}" destId="{ECFA6EFE-D6DD-4D1E-B4C5-F93B1734B4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E0D0C-7777-4343-8903-6366380ECD7E}">
      <dsp:nvSpPr>
        <dsp:cNvPr id="0" name=""/>
        <dsp:cNvSpPr/>
      </dsp:nvSpPr>
      <dsp:spPr>
        <a:xfrm>
          <a:off x="0" y="2188"/>
          <a:ext cx="4482630" cy="11093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9B13B-9963-447C-98A8-0C5D05B0D066}">
      <dsp:nvSpPr>
        <dsp:cNvPr id="0" name=""/>
        <dsp:cNvSpPr/>
      </dsp:nvSpPr>
      <dsp:spPr>
        <a:xfrm>
          <a:off x="335571" y="251787"/>
          <a:ext cx="610130" cy="610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06273-00F9-41C0-B802-D77A026EE75E}">
      <dsp:nvSpPr>
        <dsp:cNvPr id="0" name=""/>
        <dsp:cNvSpPr/>
      </dsp:nvSpPr>
      <dsp:spPr>
        <a:xfrm>
          <a:off x="1281273" y="2188"/>
          <a:ext cx="3201356" cy="11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04" tIns="117404" rIns="117404" bIns="1174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Morse Code.</a:t>
          </a:r>
        </a:p>
      </dsp:txBody>
      <dsp:txXfrm>
        <a:off x="1281273" y="2188"/>
        <a:ext cx="3201356" cy="1109327"/>
      </dsp:txXfrm>
    </dsp:sp>
    <dsp:sp modelId="{5034A19A-0DC3-4507-AEEF-EBD4BCC95538}">
      <dsp:nvSpPr>
        <dsp:cNvPr id="0" name=""/>
        <dsp:cNvSpPr/>
      </dsp:nvSpPr>
      <dsp:spPr>
        <a:xfrm>
          <a:off x="0" y="1388848"/>
          <a:ext cx="4482630" cy="11093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C9E72-E8C8-4BCB-B038-65F386F7017E}">
      <dsp:nvSpPr>
        <dsp:cNvPr id="0" name=""/>
        <dsp:cNvSpPr/>
      </dsp:nvSpPr>
      <dsp:spPr>
        <a:xfrm>
          <a:off x="335571" y="1638447"/>
          <a:ext cx="610130" cy="610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439B3-79B0-4259-8D68-6CFB665F2025}">
      <dsp:nvSpPr>
        <dsp:cNvPr id="0" name=""/>
        <dsp:cNvSpPr/>
      </dsp:nvSpPr>
      <dsp:spPr>
        <a:xfrm>
          <a:off x="1281273" y="1388848"/>
          <a:ext cx="3201356" cy="11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04" tIns="117404" rIns="117404" bIns="1174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Input strings in Arduino.</a:t>
          </a:r>
        </a:p>
      </dsp:txBody>
      <dsp:txXfrm>
        <a:off x="1281273" y="1388848"/>
        <a:ext cx="3201356" cy="1109327"/>
      </dsp:txXfrm>
    </dsp:sp>
    <dsp:sp modelId="{FDA0DBA9-706D-401F-BDBB-44E1BEC4F8CC}">
      <dsp:nvSpPr>
        <dsp:cNvPr id="0" name=""/>
        <dsp:cNvSpPr/>
      </dsp:nvSpPr>
      <dsp:spPr>
        <a:xfrm>
          <a:off x="0" y="2775508"/>
          <a:ext cx="4482630" cy="11093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9575D-C27F-49A9-9A1E-E167433D1F43}">
      <dsp:nvSpPr>
        <dsp:cNvPr id="0" name=""/>
        <dsp:cNvSpPr/>
      </dsp:nvSpPr>
      <dsp:spPr>
        <a:xfrm>
          <a:off x="335571" y="3025107"/>
          <a:ext cx="610130" cy="6101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52843-2713-4DBD-B961-1838F16CD0B5}">
      <dsp:nvSpPr>
        <dsp:cNvPr id="0" name=""/>
        <dsp:cNvSpPr/>
      </dsp:nvSpPr>
      <dsp:spPr>
        <a:xfrm>
          <a:off x="1281273" y="2775508"/>
          <a:ext cx="3201356" cy="11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04" tIns="117404" rIns="117404" bIns="1174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Tone in buzzer.</a:t>
          </a:r>
        </a:p>
      </dsp:txBody>
      <dsp:txXfrm>
        <a:off x="1281273" y="2775508"/>
        <a:ext cx="3201356" cy="1109327"/>
      </dsp:txXfrm>
    </dsp:sp>
    <dsp:sp modelId="{854C6E1F-48FA-42BE-8153-331217B9361A}">
      <dsp:nvSpPr>
        <dsp:cNvPr id="0" name=""/>
        <dsp:cNvSpPr/>
      </dsp:nvSpPr>
      <dsp:spPr>
        <a:xfrm>
          <a:off x="0" y="4162168"/>
          <a:ext cx="4482630" cy="11093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D6FA2-C337-4B4E-8DF4-4043AEEC89E7}">
      <dsp:nvSpPr>
        <dsp:cNvPr id="0" name=""/>
        <dsp:cNvSpPr/>
      </dsp:nvSpPr>
      <dsp:spPr>
        <a:xfrm>
          <a:off x="335571" y="4411767"/>
          <a:ext cx="610130" cy="6101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A6EFE-D6DD-4D1E-B4C5-F93B1734B4E6}">
      <dsp:nvSpPr>
        <dsp:cNvPr id="0" name=""/>
        <dsp:cNvSpPr/>
      </dsp:nvSpPr>
      <dsp:spPr>
        <a:xfrm>
          <a:off x="1281273" y="4162168"/>
          <a:ext cx="3201356" cy="11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04" tIns="117404" rIns="117404" bIns="1174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Troubleshooting.</a:t>
          </a:r>
        </a:p>
      </dsp:txBody>
      <dsp:txXfrm>
        <a:off x="1281273" y="4162168"/>
        <a:ext cx="3201356" cy="1109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6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3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9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0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2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1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2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1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www.flickr.com/photos/iiro_kaisla/15208903629/" TargetMode="Externa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5987-0B60-D6DC-41DF-8F7FBF21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86" y="363262"/>
            <a:ext cx="5195709" cy="958675"/>
          </a:xfrm>
        </p:spPr>
        <p:txBody>
          <a:bodyPr>
            <a:noAutofit/>
          </a:bodyPr>
          <a:lstStyle/>
          <a:p>
            <a:r>
              <a:rPr lang="en-US" sz="4800" b="1">
                <a:latin typeface="Aharoni"/>
                <a:ea typeface="+mj-lt"/>
                <a:cs typeface="+mj-lt"/>
              </a:rPr>
              <a:t>SUICIDE BOMBER</a:t>
            </a:r>
            <a:endParaRPr lang="en-US" sz="4800" b="1">
              <a:latin typeface="Aharoni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59C6F-B9A3-2F81-C22F-4A15C4B3AE6E}"/>
              </a:ext>
            </a:extLst>
          </p:cNvPr>
          <p:cNvSpPr txBox="1"/>
          <p:nvPr/>
        </p:nvSpPr>
        <p:spPr>
          <a:xfrm>
            <a:off x="886337" y="3241561"/>
            <a:ext cx="44449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AAKASH CHAUHAN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75857-96F7-49FB-3513-79E8EBC4E9F6}"/>
              </a:ext>
            </a:extLst>
          </p:cNvPr>
          <p:cNvSpPr txBox="1"/>
          <p:nvPr/>
        </p:nvSpPr>
        <p:spPr>
          <a:xfrm>
            <a:off x="931333" y="3951110"/>
            <a:ext cx="44449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B. Tech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Branch - </a:t>
            </a:r>
            <a:r>
              <a:rPr lang="en-US">
                <a:ea typeface="+mn-lt"/>
                <a:cs typeface="+mn-lt"/>
              </a:rPr>
              <a:t>(CSE) with specialization in Internet of Things &amp; Cyber Security including Blockchain Technology</a:t>
            </a:r>
            <a:endParaRPr lang="en-US">
              <a:cs typeface="Calibri"/>
            </a:endParaRPr>
          </a:p>
        </p:txBody>
      </p:sp>
      <p:pic>
        <p:nvPicPr>
          <p:cNvPr id="9" name="Picture 9" descr="A picture containing indoor, dark, black&#10;&#10;Description automatically generated">
            <a:extLst>
              <a:ext uri="{FF2B5EF4-FFF2-40B4-BE49-F238E27FC236}">
                <a16:creationId xmlns:a16="http://schemas.microsoft.com/office/drawing/2014/main" id="{329B6E94-6DED-8693-4583-811D311A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193" y="2459966"/>
            <a:ext cx="3361426" cy="336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1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ape&#10;&#10;Description automatically generated">
            <a:extLst>
              <a:ext uri="{FF2B5EF4-FFF2-40B4-BE49-F238E27FC236}">
                <a16:creationId xmlns:a16="http://schemas.microsoft.com/office/drawing/2014/main" id="{54C899EF-326C-F471-5F05-9EF7F7B08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11" y="257716"/>
            <a:ext cx="9333088" cy="62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3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8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10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9" name="Rectangle 12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4" name="Rectangle 22">
            <a:extLst>
              <a:ext uri="{FF2B5EF4-FFF2-40B4-BE49-F238E27FC236}">
                <a16:creationId xmlns:a16="http://schemas.microsoft.com/office/drawing/2014/main" id="{4967A7A6-BAF2-4381-9705-C31A83A5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4">
            <a:extLst>
              <a:ext uri="{FF2B5EF4-FFF2-40B4-BE49-F238E27FC236}">
                <a16:creationId xmlns:a16="http://schemas.microsoft.com/office/drawing/2014/main" id="{984EA61F-AAFE-4370-A43B-DE1487C10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6" name="Picture 26">
            <a:extLst>
              <a:ext uri="{FF2B5EF4-FFF2-40B4-BE49-F238E27FC236}">
                <a16:creationId xmlns:a16="http://schemas.microsoft.com/office/drawing/2014/main" id="{5DD3F6F6-DFAB-456E-80D6-AA3F841AD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28">
            <a:extLst>
              <a:ext uri="{FF2B5EF4-FFF2-40B4-BE49-F238E27FC236}">
                <a16:creationId xmlns:a16="http://schemas.microsoft.com/office/drawing/2014/main" id="{430B1E48-1E93-4EE2-AFFB-8E528FDA1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E3A1387C-A161-4A3C-91B0-AADC4345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id="{F19CFEE1-AF86-42B8-9EC4-EDB6FC4A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B06B8-7A0A-90CB-C2DF-C3DF3578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725740"/>
            <a:ext cx="3473753" cy="1564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What I Learned</a:t>
            </a:r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F687DE7A-1CA1-47F3-9C60-E504EFD9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extBox 2">
            <a:extLst>
              <a:ext uri="{FF2B5EF4-FFF2-40B4-BE49-F238E27FC236}">
                <a16:creationId xmlns:a16="http://schemas.microsoft.com/office/drawing/2014/main" id="{B8838773-16B8-3F80-B3A8-6348D6FCC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96207"/>
              </p:ext>
            </p:extLst>
          </p:nvPr>
        </p:nvGraphicFramePr>
        <p:xfrm>
          <a:off x="6088388" y="787576"/>
          <a:ext cx="4482630" cy="5273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4042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75F1D9F-5608-D193-456B-8A55D2FD5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" r="158" b="1"/>
          <a:stretch/>
        </p:blipFill>
        <p:spPr>
          <a:xfrm>
            <a:off x="641276" y="643467"/>
            <a:ext cx="4013020" cy="2702558"/>
          </a:xfrm>
          <a:prstGeom prst="rect">
            <a:avLst/>
          </a:prstGeom>
        </p:spPr>
      </p:pic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29DE9E09-A50A-F5F1-1306-78E991D89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06" r="-5" b="16083"/>
          <a:stretch/>
        </p:blipFill>
        <p:spPr>
          <a:xfrm>
            <a:off x="643467" y="3509433"/>
            <a:ext cx="4010830" cy="2705099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EC40403E-C967-BDE3-BDDD-22EC2A11DB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43" r="1" b="8551"/>
          <a:stretch/>
        </p:blipFill>
        <p:spPr>
          <a:xfrm>
            <a:off x="4812633" y="643467"/>
            <a:ext cx="67359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1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F0989E-BFBB-43E4-927B-2C51C7AE2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CA2469-91AA-459B-A5DD-8FFC0F7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860FD2-CA19-4064-AA6F-68050C3D2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BFB23-81EB-DD1E-04CF-81CEEA15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WHAT IS SUICIDE BOMBER ??</a:t>
            </a:r>
          </a:p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3FF68-2230-3140-0070-7F4DFA87EC55}"/>
              </a:ext>
            </a:extLst>
          </p:cNvPr>
          <p:cNvSpPr txBox="1"/>
          <p:nvPr/>
        </p:nvSpPr>
        <p:spPr>
          <a:xfrm>
            <a:off x="1975805" y="2052116"/>
            <a:ext cx="3464009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000"/>
              <a:t>In Simple Words</a:t>
            </a:r>
            <a:endParaRPr lang="en-US" sz="2000">
              <a:cs typeface="Arial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000"/>
              <a:t>It is a python program.</a:t>
            </a:r>
            <a:endParaRPr lang="en-US" sz="2000">
              <a:cs typeface="Arial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>
                <a:cs typeface="Arial"/>
              </a:rPr>
              <a:t>It delete files and folders of local </a:t>
            </a:r>
            <a:r>
              <a:rPr lang="en-US" sz="2000">
                <a:ea typeface="+mn-lt"/>
                <a:cs typeface="+mn-lt"/>
              </a:rPr>
              <a:t>directory.</a:t>
            </a:r>
            <a:endParaRPr lang="en-US" sz="2000">
              <a:cs typeface="Arial" panose="020B060402020202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8B85A9D-6395-AA60-575C-EDC0CB135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249" y="3285583"/>
            <a:ext cx="4626633" cy="1293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5698AF-B179-29B8-86DF-EF266584CEE6}"/>
              </a:ext>
            </a:extLst>
          </p:cNvPr>
          <p:cNvSpPr txBox="1"/>
          <p:nvPr/>
        </p:nvSpPr>
        <p:spPr>
          <a:xfrm>
            <a:off x="6633654" y="4622619"/>
            <a:ext cx="31564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ea typeface="arial"/>
                <a:cs typeface="arial"/>
              </a:rPr>
              <a:t>Python is a general-purpose programming language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92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" name="Picture 3" descr="A picture containing text, black, scoreboard, close&#10;&#10;Description automatically generated">
            <a:extLst>
              <a:ext uri="{FF2B5EF4-FFF2-40B4-BE49-F238E27FC236}">
                <a16:creationId xmlns:a16="http://schemas.microsoft.com/office/drawing/2014/main" id="{C7FCBD20-63B0-DCF0-CEE5-FA51D8A237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2499" r="-1" b="12498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010749-3D00-D5E7-91A1-5C3A4A619390}"/>
              </a:ext>
            </a:extLst>
          </p:cNvPr>
          <p:cNvSpPr txBox="1"/>
          <p:nvPr/>
        </p:nvSpPr>
        <p:spPr>
          <a:xfrm>
            <a:off x="2292054" y="3428998"/>
            <a:ext cx="5816024" cy="26234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06984-F262-DD77-DD08-7EDAF8B264A4}"/>
              </a:ext>
            </a:extLst>
          </p:cNvPr>
          <p:cNvSpPr txBox="1"/>
          <p:nvPr/>
        </p:nvSpPr>
        <p:spPr>
          <a:xfrm>
            <a:off x="9471807" y="6657943"/>
            <a:ext cx="2739853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34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06B8-7A0A-90CB-C2DF-C3DF3578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7" y="779834"/>
            <a:ext cx="7958331" cy="1077229"/>
          </a:xfrm>
        </p:spPr>
        <p:txBody>
          <a:bodyPr/>
          <a:lstStyle/>
          <a:p>
            <a:pPr algn="ctr"/>
            <a:r>
              <a:rPr lang="en-US">
                <a:latin typeface="Aharoni"/>
                <a:ea typeface="+mj-lt"/>
                <a:cs typeface="+mj-lt"/>
              </a:rPr>
              <a:t>What I Learned</a:t>
            </a:r>
            <a:endParaRPr lang="en-US">
              <a:latin typeface="Aharoni"/>
              <a:cs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7F629-019A-9EA4-3F76-720621C58E46}"/>
              </a:ext>
            </a:extLst>
          </p:cNvPr>
          <p:cNvSpPr txBox="1"/>
          <p:nvPr/>
        </p:nvSpPr>
        <p:spPr>
          <a:xfrm>
            <a:off x="2153940" y="2923663"/>
            <a:ext cx="697754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cs typeface="Arial"/>
              </a:rPr>
              <a:t>Different </a:t>
            </a:r>
            <a:r>
              <a:rPr lang="en-US" sz="2000">
                <a:ea typeface="+mn-lt"/>
                <a:cs typeface="+mn-lt"/>
              </a:rPr>
              <a:t>Commands </a:t>
            </a:r>
            <a:r>
              <a:rPr lang="en-US" sz="2000">
                <a:cs typeface="Arial"/>
              </a:rPr>
              <a:t>like del(delete) and rm(remove).</a:t>
            </a:r>
          </a:p>
          <a:p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How to get path of any file.</a:t>
            </a:r>
          </a:p>
        </p:txBody>
      </p:sp>
    </p:spTree>
    <p:extLst>
      <p:ext uri="{BB962C8B-B14F-4D97-AF65-F5344CB8AC3E}">
        <p14:creationId xmlns:p14="http://schemas.microsoft.com/office/powerpoint/2010/main" val="211190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46A47E6-2851-7F10-33BA-0E7B95EA4D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3"/>
          <a:stretch/>
        </p:blipFill>
        <p:spPr>
          <a:xfrm>
            <a:off x="19965" y="-2"/>
            <a:ext cx="12162940" cy="685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1F16DE-2684-2F4F-4916-0682A74A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46" y="3198961"/>
            <a:ext cx="10546173" cy="8406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b="1">
                <a:latin typeface="Aharoni"/>
                <a:cs typeface="Aharoni"/>
              </a:rPr>
              <a:t>DEMONSTRATION ON MORSE CODE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7E680-CCD9-8BF2-FDA0-B2486648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latin typeface="Aharoni"/>
                <a:cs typeface="Aharoni"/>
              </a:rPr>
              <a:t>What Is Morse Code ??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528DE-27AC-C279-2D90-C24BF0592724}"/>
              </a:ext>
            </a:extLst>
          </p:cNvPr>
          <p:cNvSpPr txBox="1"/>
          <p:nvPr/>
        </p:nvSpPr>
        <p:spPr>
          <a:xfrm>
            <a:off x="1964444" y="2052116"/>
            <a:ext cx="3319381" cy="39978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An alphabet or code in which letters are represented by combinations of long and short light or sound signals.</a:t>
            </a:r>
            <a:endParaRPr lang="en-US">
              <a:cs typeface="Arial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Nowadays, Morse code is used to a limited extent by amateur radio operators, landline telegraphers, and military radio operators.</a:t>
            </a:r>
            <a:endParaRPr lang="en-US">
              <a:cs typeface="Arial"/>
            </a:endParaRPr>
          </a:p>
        </p:txBody>
      </p:sp>
      <p:pic>
        <p:nvPicPr>
          <p:cNvPr id="5" name="Picture 5" descr="A picture containing red, fabric&#10;&#10;Description automatically generated">
            <a:extLst>
              <a:ext uri="{FF2B5EF4-FFF2-40B4-BE49-F238E27FC236}">
                <a16:creationId xmlns:a16="http://schemas.microsoft.com/office/drawing/2014/main" id="{8CC766B5-590A-076D-D819-55C70F3F62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49" b="12306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1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" name="Picture 3" descr="Sticky notes with question marks">
            <a:extLst>
              <a:ext uri="{FF2B5EF4-FFF2-40B4-BE49-F238E27FC236}">
                <a16:creationId xmlns:a16="http://schemas.microsoft.com/office/drawing/2014/main" id="{BCFCB17B-4F44-1465-4577-AE670B0B08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t="13144" b="2458"/>
          <a:stretch/>
        </p:blipFill>
        <p:spPr>
          <a:xfrm>
            <a:off x="19851" y="0"/>
            <a:ext cx="12191695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0A3D9C-4928-FBC8-AD2D-30613B8FF452}"/>
              </a:ext>
            </a:extLst>
          </p:cNvPr>
          <p:cNvSpPr txBox="1"/>
          <p:nvPr/>
        </p:nvSpPr>
        <p:spPr>
          <a:xfrm>
            <a:off x="4354672" y="283019"/>
            <a:ext cx="4079559" cy="3646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>
                <a:ea typeface="+mn-lt"/>
                <a:cs typeface="+mn-lt"/>
              </a:rPr>
              <a:t>Admiral Jeremiah Denton Jr.</a:t>
            </a:r>
            <a:endParaRPr lang="en-US" sz="2400">
              <a:ea typeface="+mj-ea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videoplayback">
            <a:hlinkClick r:id="" action="ppaction://media"/>
            <a:extLst>
              <a:ext uri="{FF2B5EF4-FFF2-40B4-BE49-F238E27FC236}">
                <a16:creationId xmlns:a16="http://schemas.microsoft.com/office/drawing/2014/main" id="{C62D45F1-CCB4-4613-FF85-E92B8AE3D2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78460" y="712523"/>
            <a:ext cx="8031982" cy="60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12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0F8423C-1495-BE21-3F38-569DB8B2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98" y="5369"/>
            <a:ext cx="5719312" cy="766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2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Madison</vt:lpstr>
      <vt:lpstr>SUICIDE BOMBER</vt:lpstr>
      <vt:lpstr>PowerPoint Presentation</vt:lpstr>
      <vt:lpstr>WHAT IS SUICIDE BOMBER ?? </vt:lpstr>
      <vt:lpstr>PowerPoint Presentation</vt:lpstr>
      <vt:lpstr>What I Learned</vt:lpstr>
      <vt:lpstr>DEMONSTRATION ON MORSE CODE</vt:lpstr>
      <vt:lpstr>What Is Morse Code ??</vt:lpstr>
      <vt:lpstr>PowerPoint Presentation</vt:lpstr>
      <vt:lpstr>PowerPoint Presentation</vt:lpstr>
      <vt:lpstr>PowerPoint Presentation</vt:lpstr>
      <vt:lpstr>What I 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2022-09-06T17:10:12Z</dcterms:created>
  <dcterms:modified xsi:type="dcterms:W3CDTF">2022-09-09T01:13:23Z</dcterms:modified>
</cp:coreProperties>
</file>