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3" r:id="rId6"/>
    <p:sldId id="285" r:id="rId7"/>
    <p:sldId id="286" r:id="rId8"/>
    <p:sldId id="257" r:id="rId9"/>
    <p:sldId id="264" r:id="rId10"/>
    <p:sldId id="288" r:id="rId11"/>
    <p:sldId id="287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ed Hat Display Black" panose="020B0604020202020204" charset="0"/>
      <p:bold r:id="rId19"/>
      <p:boldItalic r:id="rId20"/>
    </p:embeddedFont>
    <p:embeddedFont>
      <p:font typeface="Red Hat Tex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DF67A7-F967-4E8F-9CE9-36EA8F6B3E47}">
  <a:tblStyle styleId="{3DDF67A7-F967-4E8F-9CE9-36EA8F6B3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7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01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44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OOPL </a:t>
            </a:r>
            <a:r>
              <a:rPr lang="en-IN" dirty="0"/>
              <a:t>Mini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B1AC-B8D9-4023-BD29-A41DF32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5D646-4CD0-480B-8C2C-16858878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00750-A171-4BC7-A8DC-E8D2CB904E3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F4D85-63EF-4F6C-873A-6B891124512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09DC-834A-416D-81B4-18A165AB5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C1DF6-3F19-48B8-B2AE-30CC4D94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88" y="836000"/>
            <a:ext cx="1633623" cy="355804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362156B-5F57-4C96-A7D9-29B9D5CEBD87}"/>
              </a:ext>
            </a:extLst>
          </p:cNvPr>
          <p:cNvSpPr/>
          <p:nvPr/>
        </p:nvSpPr>
        <p:spPr>
          <a:xfrm>
            <a:off x="3959941" y="1333733"/>
            <a:ext cx="612058" cy="64445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6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625284" cy="19219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 IN AVD MANAGER</a:t>
            </a:r>
            <a:endParaRPr sz="4800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9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855300" y="835999"/>
            <a:ext cx="7433400" cy="20915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 </a:t>
            </a:r>
            <a:r>
              <a:rPr lang="en" sz="7200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😸</a:t>
            </a:r>
            <a:endParaRPr sz="72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66977" y="314756"/>
            <a:ext cx="10639507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Team Mates:</a:t>
            </a:r>
            <a:endParaRPr sz="72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592795" y="2408599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1019123 :  Shweta Ghodake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1019146 : Aaditee D. Pate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1019154 : Shreya Sapale</a:t>
            </a:r>
          </a:p>
          <a:p>
            <a:pPr marL="0" indent="0">
              <a:buNone/>
            </a:pPr>
            <a:r>
              <a:rPr lang="en-US" sz="2000" b="1" dirty="0"/>
              <a:t>1019167 : Aakash Yadav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23001A6-00DC-400E-8A52-76E612A2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75617" y="2067340"/>
            <a:ext cx="2173021" cy="206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417978" y="20777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73637" y="1786950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 develop an application in Java using Android Studio implementing the various concepts grasped in the </a:t>
            </a:r>
            <a:r>
              <a:rPr lang="en-US" i="0" u="none" strike="noStrike" baseline="0" dirty="0">
                <a:solidFill>
                  <a:schemeClr val="tx1"/>
                </a:solidFill>
                <a:latin typeface="Red Hat Text" panose="020B0604020202020204" charset="0"/>
              </a:rPr>
              <a:t>CSL304 	Skill based Lab Course: Object Oriented Programming with Java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61101" y="1180854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61101" y="2045710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Developing a drums app that on tapping on specific instrument produces sound identical to the one developed while playing original instrument.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9535C-64AE-4A82-935A-E1C7E0A7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16892" y="2982823"/>
            <a:ext cx="1143615" cy="1526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SOLUTION: 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2C19F-EBCA-425E-8B60-E6212B35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37020" y="3541395"/>
            <a:ext cx="943564" cy="100965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C4B28FF-5DC8-4987-BB49-03BF17F5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flipH="1">
            <a:off x="6532003" y="3541395"/>
            <a:ext cx="922648" cy="9432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8F09-61BD-48E1-B9DB-19F61A22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416" y="1725300"/>
            <a:ext cx="7035112" cy="3418200"/>
          </a:xfrm>
        </p:spPr>
        <p:txBody>
          <a:bodyPr/>
          <a:lstStyle/>
          <a:p>
            <a:r>
              <a:rPr lang="en-IN" dirty="0"/>
              <a:t>We used the MEDIAPLAYER CLASS in Android Studio to play Sounds  on clicking the image.</a:t>
            </a:r>
          </a:p>
          <a:p>
            <a:endParaRPr lang="en-IN" dirty="0"/>
          </a:p>
          <a:p>
            <a:r>
              <a:rPr lang="en-IN" dirty="0"/>
              <a:t>We used Vector Graphics to add vector instruments used in the Drums.</a:t>
            </a:r>
          </a:p>
          <a:p>
            <a:pPr marL="101600" indent="0">
              <a:buNone/>
            </a:pPr>
            <a:r>
              <a:rPr lang="en-IN" dirty="0"/>
              <a:t>  </a:t>
            </a:r>
          </a:p>
          <a:p>
            <a:r>
              <a:rPr lang="en-IN" dirty="0"/>
              <a:t>For the Music Files we used the stock Music Files.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2025406" y="1274942"/>
            <a:ext cx="1971745" cy="512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Cymbal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80980" y="47659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 OUR SOLUTION: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41;p19">
            <a:extLst>
              <a:ext uri="{FF2B5EF4-FFF2-40B4-BE49-F238E27FC236}">
                <a16:creationId xmlns:a16="http://schemas.microsoft.com/office/drawing/2014/main" id="{7EA3ACB4-672D-4BCD-862B-8F5FD9FD613C}"/>
              </a:ext>
            </a:extLst>
          </p:cNvPr>
          <p:cNvSpPr txBox="1">
            <a:spLocks/>
          </p:cNvSpPr>
          <p:nvPr/>
        </p:nvSpPr>
        <p:spPr>
          <a:xfrm>
            <a:off x="6251709" y="1610747"/>
            <a:ext cx="1971745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dirty="0"/>
              <a:t>Cymbal</a:t>
            </a:r>
          </a:p>
        </p:txBody>
      </p:sp>
      <p:sp>
        <p:nvSpPr>
          <p:cNvPr id="6" name="Google Shape;141;p19">
            <a:extLst>
              <a:ext uri="{FF2B5EF4-FFF2-40B4-BE49-F238E27FC236}">
                <a16:creationId xmlns:a16="http://schemas.microsoft.com/office/drawing/2014/main" id="{C464B313-EB8F-450C-9634-9E9431DC0D3E}"/>
              </a:ext>
            </a:extLst>
          </p:cNvPr>
          <p:cNvSpPr txBox="1">
            <a:spLocks/>
          </p:cNvSpPr>
          <p:nvPr/>
        </p:nvSpPr>
        <p:spPr>
          <a:xfrm>
            <a:off x="3872795" y="4732669"/>
            <a:ext cx="1971745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dirty="0"/>
              <a:t>Bass drum</a:t>
            </a:r>
          </a:p>
        </p:txBody>
      </p:sp>
      <p:sp>
        <p:nvSpPr>
          <p:cNvPr id="8" name="Google Shape;141;p19">
            <a:extLst>
              <a:ext uri="{FF2B5EF4-FFF2-40B4-BE49-F238E27FC236}">
                <a16:creationId xmlns:a16="http://schemas.microsoft.com/office/drawing/2014/main" id="{435AD297-43BC-495D-80E8-C98B3F551420}"/>
              </a:ext>
            </a:extLst>
          </p:cNvPr>
          <p:cNvSpPr txBox="1">
            <a:spLocks/>
          </p:cNvSpPr>
          <p:nvPr/>
        </p:nvSpPr>
        <p:spPr>
          <a:xfrm>
            <a:off x="6139680" y="2733186"/>
            <a:ext cx="1971745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dirty="0"/>
              <a:t>Snare Drum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F7E486B-485C-4571-A9DB-B0D2E414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34380" y="1572130"/>
            <a:ext cx="3682601" cy="2932689"/>
          </a:xfrm>
          <a:prstGeom prst="rect">
            <a:avLst/>
          </a:prstGeom>
        </p:spPr>
      </p:pic>
      <p:sp>
        <p:nvSpPr>
          <p:cNvPr id="11" name="Google Shape;141;p19">
            <a:extLst>
              <a:ext uri="{FF2B5EF4-FFF2-40B4-BE49-F238E27FC236}">
                <a16:creationId xmlns:a16="http://schemas.microsoft.com/office/drawing/2014/main" id="{0E8FBFFE-C882-4E9B-8697-224AB8AD1CEF}"/>
              </a:ext>
            </a:extLst>
          </p:cNvPr>
          <p:cNvSpPr txBox="1">
            <a:spLocks/>
          </p:cNvSpPr>
          <p:nvPr/>
        </p:nvSpPr>
        <p:spPr>
          <a:xfrm>
            <a:off x="1575417" y="2816727"/>
            <a:ext cx="1971745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dirty="0"/>
              <a:t>Floor Tom</a:t>
            </a:r>
          </a:p>
        </p:txBody>
      </p:sp>
      <p:sp>
        <p:nvSpPr>
          <p:cNvPr id="12" name="Google Shape;141;p19">
            <a:extLst>
              <a:ext uri="{FF2B5EF4-FFF2-40B4-BE49-F238E27FC236}">
                <a16:creationId xmlns:a16="http://schemas.microsoft.com/office/drawing/2014/main" id="{AB9EA9CC-E236-46F1-8092-47DBD262257B}"/>
              </a:ext>
            </a:extLst>
          </p:cNvPr>
          <p:cNvSpPr txBox="1">
            <a:spLocks/>
          </p:cNvSpPr>
          <p:nvPr/>
        </p:nvSpPr>
        <p:spPr>
          <a:xfrm>
            <a:off x="3818204" y="1331705"/>
            <a:ext cx="1971745" cy="5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dirty="0"/>
              <a:t>Mounted Toms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30297F15-3C02-45CC-8A1D-C535D823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9784082">
            <a:off x="1725707" y="3103812"/>
            <a:ext cx="988643" cy="652505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5EC95DF4-32B4-456C-A9AA-47468A32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60902" flipH="1">
            <a:off x="6540213" y="1788660"/>
            <a:ext cx="1103025" cy="727996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B312453-3839-4EFB-8066-35B86662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 flipH="1">
            <a:off x="4248858" y="4426709"/>
            <a:ext cx="400929" cy="245355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4537AC8-C26A-463F-9377-285B49228E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2879847">
            <a:off x="4441961" y="1844459"/>
            <a:ext cx="628810" cy="2915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A4E01171-B553-4BAC-889F-4931CA06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8297450" flipV="1">
            <a:off x="3784216" y="1836353"/>
            <a:ext cx="647301" cy="300112"/>
          </a:xfrm>
          <a:prstGeom prst="rect">
            <a:avLst/>
          </a:prstGeom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78C3B198-FD7C-4BD6-B62A-BCB152FF09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0128126">
            <a:off x="1681200" y="1583304"/>
            <a:ext cx="988643" cy="652505"/>
          </a:xfrm>
          <a:prstGeom prst="rect">
            <a:avLst/>
          </a:prstGeom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85CCB226-CA2B-4803-A6A7-92DFF056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068297" flipH="1">
            <a:off x="6058012" y="2942809"/>
            <a:ext cx="1103025" cy="7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779074" y="1506350"/>
            <a:ext cx="8174425" cy="2692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part of the drum kit has its own distinct sound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precursor of the sound is the button located on the different parts of the drum kit, on pressing them the sound generates.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2;p19">
            <a:extLst>
              <a:ext uri="{FF2B5EF4-FFF2-40B4-BE49-F238E27FC236}">
                <a16:creationId xmlns:a16="http://schemas.microsoft.com/office/drawing/2014/main" id="{E61268F3-8BAD-48D7-87B2-BC92B94916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074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 :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7CB44-4C98-4993-94DE-3A809D8B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16787" y="3104900"/>
            <a:ext cx="2531912" cy="15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537193" y="292373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1">
                    <a:lumMod val="50000"/>
                  </a:schemeClr>
                </a:solidFill>
              </a:rPr>
              <a:t>DRUMS APP</a:t>
            </a:r>
            <a:endParaRPr sz="8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Google Shape;96;p14">
            <a:extLst>
              <a:ext uri="{FF2B5EF4-FFF2-40B4-BE49-F238E27FC236}">
                <a16:creationId xmlns:a16="http://schemas.microsoft.com/office/drawing/2014/main" id="{A6CCA5C4-EBB0-440C-9291-382CA3BD5120}"/>
              </a:ext>
            </a:extLst>
          </p:cNvPr>
          <p:cNvSpPr txBox="1">
            <a:spLocks/>
          </p:cNvSpPr>
          <p:nvPr/>
        </p:nvSpPr>
        <p:spPr>
          <a:xfrm>
            <a:off x="1472527" y="1971535"/>
            <a:ext cx="6353213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sz="8000" dirty="0"/>
              <a:t>DRUMS APP</a:t>
            </a:r>
            <a:endParaRPr lang="en-IN" sz="8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SHOTS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BCC08-46D0-44D2-989E-C045A80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32" y="1689763"/>
            <a:ext cx="6157535" cy="2849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197</Words>
  <Application>Microsoft Office PowerPoint</Application>
  <PresentationFormat>On-screen Show (16:9)</PresentationFormat>
  <Paragraphs>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Red Hat Text</vt:lpstr>
      <vt:lpstr>Red Hat Display Black</vt:lpstr>
      <vt:lpstr>Arial</vt:lpstr>
      <vt:lpstr>Calibri</vt:lpstr>
      <vt:lpstr>Times New Roman</vt:lpstr>
      <vt:lpstr>Virgilia template</vt:lpstr>
      <vt:lpstr>OOPL Mini Project</vt:lpstr>
      <vt:lpstr>Team Mates:</vt:lpstr>
      <vt:lpstr>OBJECTIVE</vt:lpstr>
      <vt:lpstr>PROBLEM STATEMENT </vt:lpstr>
      <vt:lpstr>OUR SOLUTION: </vt:lpstr>
      <vt:lpstr>FEATURES OF OUR SOLUTION:</vt:lpstr>
      <vt:lpstr>FUNCTIONALITY : </vt:lpstr>
      <vt:lpstr>DRUMS APP</vt:lpstr>
      <vt:lpstr>SCREEN SHOTS</vt:lpstr>
      <vt:lpstr>PowerPoint Presentation</vt:lpstr>
      <vt:lpstr>DEMO IN AVD MANAGER</vt:lpstr>
      <vt:lpstr>Thank You 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OOPL Mini Project</dc:title>
  <cp:lastModifiedBy>AAKASH YADAV</cp:lastModifiedBy>
  <cp:revision>18</cp:revision>
  <dcterms:modified xsi:type="dcterms:W3CDTF">2020-11-28T15:49:34Z</dcterms:modified>
</cp:coreProperties>
</file>