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7F"/>
    <a:srgbClr val="E34234"/>
    <a:srgbClr val="8D0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98" y="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E27D-EC2F-4ADD-A461-CCB8DC7BE493}" type="datetimeFigureOut">
              <a:rPr lang="en-US" smtClean="0"/>
              <a:t>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FE75-9FD7-4C80-8880-06604FD22D6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E27D-EC2F-4ADD-A461-CCB8DC7BE493}" type="datetimeFigureOut">
              <a:rPr lang="en-US" smtClean="0"/>
              <a:t>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FE75-9FD7-4C80-8880-06604FD22D6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E27D-EC2F-4ADD-A461-CCB8DC7BE493}" type="datetimeFigureOut">
              <a:rPr lang="en-US" smtClean="0"/>
              <a:t>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FE75-9FD7-4C80-8880-06604FD22D6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E27D-EC2F-4ADD-A461-CCB8DC7BE493}" type="datetimeFigureOut">
              <a:rPr lang="en-US" smtClean="0"/>
              <a:t>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FE75-9FD7-4C80-8880-06604FD22D6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E27D-EC2F-4ADD-A461-CCB8DC7BE493}" type="datetimeFigureOut">
              <a:rPr lang="en-US" smtClean="0"/>
              <a:t>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FE75-9FD7-4C80-8880-06604FD22D6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E27D-EC2F-4ADD-A461-CCB8DC7BE493}" type="datetimeFigureOut">
              <a:rPr lang="en-US" smtClean="0"/>
              <a:t>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FE75-9FD7-4C80-8880-06604FD22D6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E27D-EC2F-4ADD-A461-CCB8DC7BE493}" type="datetimeFigureOut">
              <a:rPr lang="en-US" smtClean="0"/>
              <a:t>7/12/2019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FE75-9FD7-4C80-8880-06604FD22D6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E27D-EC2F-4ADD-A461-CCB8DC7BE493}" type="datetimeFigureOut">
              <a:rPr lang="en-US" smtClean="0"/>
              <a:t>7/12/2019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FE75-9FD7-4C80-8880-06604FD22D6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E27D-EC2F-4ADD-A461-CCB8DC7BE493}" type="datetimeFigureOut">
              <a:rPr lang="en-US" smtClean="0"/>
              <a:t>7/12/2019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FE75-9FD7-4C80-8880-06604FD22D6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E27D-EC2F-4ADD-A461-CCB8DC7BE493}" type="datetimeFigureOut">
              <a:rPr lang="en-US" smtClean="0"/>
              <a:t>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FE75-9FD7-4C80-8880-06604FD22D6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E27D-EC2F-4ADD-A461-CCB8DC7BE493}" type="datetimeFigureOut">
              <a:rPr lang="en-US" smtClean="0"/>
              <a:t>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FE75-9FD7-4C80-8880-06604FD22D6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DE27D-EC2F-4ADD-A461-CCB8DC7BE493}" type="datetimeFigureOut">
              <a:rPr lang="en-US" smtClean="0"/>
              <a:t>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FE75-9FD7-4C80-8880-06604FD22D6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03648" y="1412776"/>
            <a:ext cx="1371600" cy="13716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4000496" y="1857364"/>
            <a:ext cx="2000264" cy="428628"/>
          </a:xfrm>
          <a:prstGeom prst="roundRect">
            <a:avLst>
              <a:gd name="adj" fmla="val 50000"/>
            </a:avLst>
          </a:prstGeom>
          <a:solidFill>
            <a:srgbClr val="FF007F"/>
          </a:solidFill>
          <a:ln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6057426" y="1990218"/>
            <a:ext cx="144000" cy="144000"/>
            <a:chOff x="6846890" y="1402247"/>
            <a:chExt cx="428628" cy="428628"/>
          </a:xfrm>
          <a:solidFill>
            <a:srgbClr val="FF007F"/>
          </a:solidFill>
        </p:grpSpPr>
        <p:sp>
          <p:nvSpPr>
            <p:cNvPr id="9" name="Rectangle 8"/>
            <p:cNvSpPr/>
            <p:nvPr/>
          </p:nvSpPr>
          <p:spPr>
            <a:xfrm>
              <a:off x="7007679" y="1402247"/>
              <a:ext cx="107157" cy="428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7007625" y="1410191"/>
              <a:ext cx="107157" cy="428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Oval 11"/>
          <p:cNvSpPr/>
          <p:nvPr/>
        </p:nvSpPr>
        <p:spPr>
          <a:xfrm>
            <a:off x="8192973" y="1475259"/>
            <a:ext cx="91440" cy="9144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8604448" y="2348880"/>
            <a:ext cx="0" cy="2377440"/>
          </a:xfrm>
          <a:prstGeom prst="line">
            <a:avLst/>
          </a:prstGeom>
          <a:ln w="22225" cap="rnd">
            <a:round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608687" y="3048787"/>
            <a:ext cx="1077140" cy="259854"/>
          </a:xfrm>
          <a:prstGeom prst="roundRect">
            <a:avLst>
              <a:gd name="adj" fmla="val 20014"/>
            </a:avLst>
          </a:prstGeom>
          <a:noFill/>
          <a:ln w="19050"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Microsoft Excel</a:t>
            </a:r>
            <a:endParaRPr lang="en-GB" sz="9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30734" y="3049587"/>
            <a:ext cx="1078773" cy="259854"/>
          </a:xfrm>
          <a:prstGeom prst="roundRect">
            <a:avLst>
              <a:gd name="adj" fmla="val 20014"/>
            </a:avLst>
          </a:prstGeom>
          <a:noFill/>
          <a:ln w="19050"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Microsoft Word</a:t>
            </a:r>
            <a:endParaRPr lang="en-GB" sz="9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18300" y="3376042"/>
            <a:ext cx="1238906" cy="259854"/>
          </a:xfrm>
          <a:prstGeom prst="roundRect">
            <a:avLst>
              <a:gd name="adj" fmla="val 20014"/>
            </a:avLst>
          </a:prstGeom>
          <a:noFill/>
          <a:ln w="19050"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MS Office Product</a:t>
            </a:r>
            <a:endParaRPr lang="en-GB" sz="9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10164" y="3376042"/>
            <a:ext cx="1108185" cy="259854"/>
          </a:xfrm>
          <a:prstGeom prst="roundRect">
            <a:avLst>
              <a:gd name="adj" fmla="val 20014"/>
            </a:avLst>
          </a:prstGeom>
          <a:noFill/>
          <a:ln w="19050"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 Programming</a:t>
            </a:r>
            <a:endParaRPr lang="en-GB" sz="9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33193" y="3692252"/>
            <a:ext cx="1070864" cy="259854"/>
          </a:xfrm>
          <a:prstGeom prst="roundRect">
            <a:avLst>
              <a:gd name="adj" fmla="val 20014"/>
            </a:avLst>
          </a:prstGeom>
          <a:noFill/>
          <a:ln w="19050"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Structure</a:t>
            </a:r>
            <a:endParaRPr lang="en-GB" sz="9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756623" y="3692649"/>
            <a:ext cx="677994" cy="259854"/>
          </a:xfrm>
          <a:prstGeom prst="roundRect">
            <a:avLst>
              <a:gd name="adj" fmla="val 20014"/>
            </a:avLst>
          </a:prstGeom>
          <a:noFill/>
          <a:ln w="19050"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MATLAB</a:t>
            </a:r>
            <a:endParaRPr lang="en-GB" sz="9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487798" y="3692649"/>
            <a:ext cx="719620" cy="259854"/>
          </a:xfrm>
          <a:prstGeom prst="roundRect">
            <a:avLst>
              <a:gd name="adj" fmla="val 20014"/>
            </a:avLst>
          </a:prstGeom>
          <a:noFill/>
          <a:ln w="19050"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CAD LAB</a:t>
            </a:r>
            <a:endParaRPr lang="en-GB" sz="9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633946" y="4008859"/>
            <a:ext cx="1131061" cy="259854"/>
          </a:xfrm>
          <a:prstGeom prst="roundRect">
            <a:avLst>
              <a:gd name="adj" fmla="val 20014"/>
            </a:avLst>
          </a:prstGeom>
          <a:noFill/>
          <a:ln w="19050"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Problem solving</a:t>
            </a:r>
            <a:endParaRPr lang="en-GB" sz="9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832740" y="3999334"/>
            <a:ext cx="1144133" cy="259854"/>
          </a:xfrm>
          <a:prstGeom prst="roundRect">
            <a:avLst>
              <a:gd name="adj" fmla="val 20014"/>
            </a:avLst>
          </a:prstGeom>
          <a:noFill/>
          <a:ln w="19050"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Critical Thinking</a:t>
            </a:r>
            <a:endParaRPr lang="en-GB" sz="9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642595" y="4322176"/>
            <a:ext cx="833334" cy="259854"/>
          </a:xfrm>
          <a:prstGeom prst="roundRect">
            <a:avLst>
              <a:gd name="adj" fmla="val 20014"/>
            </a:avLst>
          </a:prstGeom>
          <a:noFill/>
          <a:ln w="19050"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Innovation</a:t>
            </a:r>
            <a:endParaRPr lang="en-GB" sz="9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536160" y="4310477"/>
            <a:ext cx="1336947" cy="259854"/>
          </a:xfrm>
          <a:prstGeom prst="roundRect">
            <a:avLst>
              <a:gd name="adj" fmla="val 20014"/>
            </a:avLst>
          </a:prstGeom>
          <a:noFill/>
          <a:ln w="19050"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Interpersonal Skills</a:t>
            </a:r>
            <a:endParaRPr lang="en-GB" sz="9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646328" y="4637881"/>
            <a:ext cx="1336947" cy="259854"/>
          </a:xfrm>
          <a:prstGeom prst="roundRect">
            <a:avLst>
              <a:gd name="adj" fmla="val 20014"/>
            </a:avLst>
          </a:prstGeom>
          <a:noFill/>
          <a:ln w="19050"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Interpersonal Skills</a:t>
            </a:r>
            <a:endParaRPr lang="en-GB" sz="9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067913" y="4691252"/>
            <a:ext cx="144000" cy="144000"/>
            <a:chOff x="6846890" y="1402247"/>
            <a:chExt cx="428628" cy="428628"/>
          </a:xfrm>
          <a:solidFill>
            <a:srgbClr val="FF007F"/>
          </a:solidFill>
        </p:grpSpPr>
        <p:sp>
          <p:nvSpPr>
            <p:cNvPr id="27" name="Rectangle 26"/>
            <p:cNvSpPr/>
            <p:nvPr/>
          </p:nvSpPr>
          <p:spPr>
            <a:xfrm>
              <a:off x="7007679" y="1402247"/>
              <a:ext cx="107157" cy="428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/>
            <p:cNvSpPr/>
            <p:nvPr/>
          </p:nvSpPr>
          <p:spPr>
            <a:xfrm rot="5400000">
              <a:off x="7007625" y="1410191"/>
              <a:ext cx="107157" cy="428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Oval 1"/>
          <p:cNvSpPr/>
          <p:nvPr/>
        </p:nvSpPr>
        <p:spPr>
          <a:xfrm>
            <a:off x="1777405" y="3381375"/>
            <a:ext cx="91440" cy="91440"/>
          </a:xfrm>
          <a:prstGeom prst="ellipse">
            <a:avLst/>
          </a:prstGeom>
          <a:solidFill>
            <a:srgbClr val="FF007F"/>
          </a:solidFill>
          <a:ln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918900" y="3381820"/>
            <a:ext cx="91440" cy="91440"/>
          </a:xfrm>
          <a:prstGeom prst="ellipse">
            <a:avLst/>
          </a:prstGeom>
          <a:solidFill>
            <a:srgbClr val="FF007F"/>
          </a:solidFill>
          <a:ln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58886" y="3383482"/>
            <a:ext cx="91440" cy="91440"/>
          </a:xfrm>
          <a:prstGeom prst="ellipse">
            <a:avLst/>
          </a:prstGeom>
          <a:solidFill>
            <a:srgbClr val="FF007F"/>
          </a:solidFill>
          <a:ln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203608" y="3381820"/>
            <a:ext cx="91440" cy="91440"/>
          </a:xfrm>
          <a:prstGeom prst="ellipse">
            <a:avLst/>
          </a:prstGeom>
          <a:solidFill>
            <a:srgbClr val="FF007F"/>
          </a:solidFill>
          <a:ln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343486" y="3380669"/>
            <a:ext cx="91440" cy="91440"/>
          </a:xfrm>
          <a:prstGeom prst="ellipse">
            <a:avLst/>
          </a:prstGeom>
          <a:noFill/>
          <a:ln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780240" y="3592857"/>
            <a:ext cx="91440" cy="91440"/>
          </a:xfrm>
          <a:prstGeom prst="ellipse">
            <a:avLst/>
          </a:prstGeom>
          <a:solidFill>
            <a:srgbClr val="FF007F"/>
          </a:solidFill>
          <a:ln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21735" y="3593302"/>
            <a:ext cx="91440" cy="91440"/>
          </a:xfrm>
          <a:prstGeom prst="ellipse">
            <a:avLst/>
          </a:prstGeom>
          <a:solidFill>
            <a:srgbClr val="FF007F"/>
          </a:solidFill>
          <a:ln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061721" y="3594964"/>
            <a:ext cx="91440" cy="91440"/>
          </a:xfrm>
          <a:prstGeom prst="ellipse">
            <a:avLst/>
          </a:prstGeom>
          <a:solidFill>
            <a:srgbClr val="FF007F"/>
          </a:solidFill>
          <a:ln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206443" y="3593302"/>
            <a:ext cx="91440" cy="91440"/>
          </a:xfrm>
          <a:prstGeom prst="ellipse">
            <a:avLst/>
          </a:prstGeom>
          <a:solidFill>
            <a:srgbClr val="FF007F"/>
          </a:solidFill>
          <a:ln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346321" y="3592151"/>
            <a:ext cx="91440" cy="91440"/>
          </a:xfrm>
          <a:prstGeom prst="ellipse">
            <a:avLst/>
          </a:prstGeom>
          <a:noFill/>
          <a:ln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25985" y="3011413"/>
            <a:ext cx="318135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728" y="2176454"/>
            <a:ext cx="1800000" cy="252000"/>
          </a:xfrm>
          <a:prstGeom prst="roundRect">
            <a:avLst>
              <a:gd name="adj" fmla="val 50000"/>
            </a:avLst>
          </a:prstGeom>
          <a:solidFill>
            <a:srgbClr val="FF007F"/>
          </a:solidFill>
          <a:ln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 Programming</a:t>
            </a:r>
            <a:endParaRPr lang="en-GB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5608687" y="3048787"/>
            <a:ext cx="1077140" cy="259854"/>
          </a:xfrm>
          <a:prstGeom prst="roundRect">
            <a:avLst>
              <a:gd name="adj" fmla="val 20014"/>
            </a:avLst>
          </a:prstGeom>
          <a:noFill/>
          <a:ln w="22225"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Microsoft </a:t>
            </a:r>
            <a:r>
              <a:rPr lang="en-GB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Excel</a:t>
            </a:r>
            <a:endParaRPr lang="en-GB" sz="9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86116" y="1857364"/>
            <a:ext cx="1800000" cy="252000"/>
          </a:xfrm>
          <a:prstGeom prst="roundRect">
            <a:avLst>
              <a:gd name="adj" fmla="val 50000"/>
            </a:avLst>
          </a:prstGeom>
          <a:solidFill>
            <a:srgbClr val="FF007F"/>
          </a:solidFill>
          <a:ln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Microsoft Word</a:t>
            </a:r>
            <a:endParaRPr lang="en-GB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5143504" y="1857364"/>
            <a:ext cx="1800000" cy="252000"/>
          </a:xfrm>
          <a:prstGeom prst="roundRect">
            <a:avLst>
              <a:gd name="adj" fmla="val 50000"/>
            </a:avLst>
          </a:prstGeom>
          <a:solidFill>
            <a:srgbClr val="FF007F"/>
          </a:solidFill>
          <a:ln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MS Office Products</a:t>
            </a:r>
            <a:endParaRPr lang="en-GB" sz="1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300404" y="2542045"/>
            <a:ext cx="144000" cy="144000"/>
            <a:chOff x="6846890" y="1402247"/>
            <a:chExt cx="428628" cy="428628"/>
          </a:xfrm>
          <a:solidFill>
            <a:srgbClr val="FF007F"/>
          </a:solidFill>
        </p:grpSpPr>
        <p:sp>
          <p:nvSpPr>
            <p:cNvPr id="20" name="Rectangle 19"/>
            <p:cNvSpPr/>
            <p:nvPr/>
          </p:nvSpPr>
          <p:spPr>
            <a:xfrm>
              <a:off x="7007679" y="1402247"/>
              <a:ext cx="107157" cy="428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 rot="5400000">
              <a:off x="7007625" y="1410191"/>
              <a:ext cx="107157" cy="428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3286116" y="2176454"/>
            <a:ext cx="1800000" cy="252000"/>
          </a:xfrm>
          <a:prstGeom prst="roundRect">
            <a:avLst>
              <a:gd name="adj" fmla="val 50000"/>
            </a:avLst>
          </a:prstGeom>
          <a:solidFill>
            <a:srgbClr val="FF007F"/>
          </a:solidFill>
          <a:ln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Data structure</a:t>
            </a:r>
            <a:endParaRPr lang="en-GB" sz="1600" dirty="0"/>
          </a:p>
        </p:txBody>
      </p:sp>
      <p:sp>
        <p:nvSpPr>
          <p:cNvPr id="27" name="Rounded Rectangle 26"/>
          <p:cNvSpPr/>
          <p:nvPr/>
        </p:nvSpPr>
        <p:spPr>
          <a:xfrm>
            <a:off x="5143504" y="2176454"/>
            <a:ext cx="1800000" cy="252000"/>
          </a:xfrm>
          <a:prstGeom prst="roundRect">
            <a:avLst>
              <a:gd name="adj" fmla="val 50000"/>
            </a:avLst>
          </a:prstGeom>
          <a:solidFill>
            <a:srgbClr val="FF007F"/>
          </a:solidFill>
          <a:ln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MATLAB Beginner</a:t>
            </a:r>
            <a:endParaRPr lang="en-GB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1428728" y="2500306"/>
            <a:ext cx="1800000" cy="252000"/>
          </a:xfrm>
          <a:prstGeom prst="roundRect">
            <a:avLst>
              <a:gd name="adj" fmla="val 50000"/>
            </a:avLst>
          </a:prstGeom>
          <a:solidFill>
            <a:srgbClr val="FF007F"/>
          </a:solidFill>
          <a:ln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CAD LAB Beginner</a:t>
            </a:r>
            <a:endParaRPr lang="en-GB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1259632" y="4293096"/>
            <a:ext cx="1224136" cy="252000"/>
          </a:xfrm>
          <a:prstGeom prst="roundRect">
            <a:avLst>
              <a:gd name="adj" fmla="val 27321"/>
            </a:avLst>
          </a:prstGeom>
          <a:solidFill>
            <a:srgbClr val="FF007F"/>
          </a:solidFill>
          <a:ln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Microsoft Excel</a:t>
            </a:r>
            <a:endParaRPr lang="en-GB" sz="1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616660" y="4293096"/>
            <a:ext cx="1224136" cy="252000"/>
          </a:xfrm>
          <a:prstGeom prst="roundRect">
            <a:avLst>
              <a:gd name="adj" fmla="val 27321"/>
            </a:avLst>
          </a:prstGeom>
          <a:solidFill>
            <a:srgbClr val="FF007F"/>
          </a:solidFill>
          <a:ln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Microsoft Excel</a:t>
            </a:r>
            <a:endParaRPr lang="en-GB" sz="1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6730734" y="3049587"/>
            <a:ext cx="1078773" cy="259854"/>
          </a:xfrm>
          <a:prstGeom prst="roundRect">
            <a:avLst>
              <a:gd name="adj" fmla="val 20014"/>
            </a:avLst>
          </a:prstGeom>
          <a:noFill/>
          <a:ln w="22225"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Microsoft Word</a:t>
            </a:r>
            <a:endParaRPr lang="en-GB" sz="9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18300" y="3376042"/>
            <a:ext cx="1238906" cy="259854"/>
          </a:xfrm>
          <a:prstGeom prst="roundRect">
            <a:avLst>
              <a:gd name="adj" fmla="val 20014"/>
            </a:avLst>
          </a:prstGeom>
          <a:noFill/>
          <a:ln w="22225"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MS Office Product</a:t>
            </a:r>
            <a:endParaRPr lang="en-GB" sz="9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10164" y="3376042"/>
            <a:ext cx="1108185" cy="259854"/>
          </a:xfrm>
          <a:prstGeom prst="roundRect">
            <a:avLst>
              <a:gd name="adj" fmla="val 20014"/>
            </a:avLst>
          </a:prstGeom>
          <a:noFill/>
          <a:ln w="22225"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 Programming</a:t>
            </a:r>
            <a:endParaRPr lang="en-GB" sz="9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633193" y="3692252"/>
            <a:ext cx="1070864" cy="259854"/>
          </a:xfrm>
          <a:prstGeom prst="roundRect">
            <a:avLst>
              <a:gd name="adj" fmla="val 20014"/>
            </a:avLst>
          </a:prstGeom>
          <a:noFill/>
          <a:ln w="22225"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Structure</a:t>
            </a:r>
            <a:endParaRPr lang="en-GB" sz="9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756623" y="3692649"/>
            <a:ext cx="677994" cy="259854"/>
          </a:xfrm>
          <a:prstGeom prst="roundRect">
            <a:avLst>
              <a:gd name="adj" fmla="val 20014"/>
            </a:avLst>
          </a:prstGeom>
          <a:noFill/>
          <a:ln w="22225"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MATLAB</a:t>
            </a:r>
            <a:endParaRPr lang="en-GB" sz="9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487798" y="3692649"/>
            <a:ext cx="719620" cy="259854"/>
          </a:xfrm>
          <a:prstGeom prst="roundRect">
            <a:avLst>
              <a:gd name="adj" fmla="val 20014"/>
            </a:avLst>
          </a:prstGeom>
          <a:noFill/>
          <a:ln w="22225"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CAD LAB</a:t>
            </a:r>
            <a:endParaRPr lang="en-GB" sz="9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633946" y="4008859"/>
            <a:ext cx="1131061" cy="259854"/>
          </a:xfrm>
          <a:prstGeom prst="roundRect">
            <a:avLst>
              <a:gd name="adj" fmla="val 20014"/>
            </a:avLst>
          </a:prstGeom>
          <a:noFill/>
          <a:ln w="22225"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Problem solving</a:t>
            </a:r>
            <a:endParaRPr lang="en-GB" sz="9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832740" y="3999334"/>
            <a:ext cx="1144133" cy="259854"/>
          </a:xfrm>
          <a:prstGeom prst="roundRect">
            <a:avLst>
              <a:gd name="adj" fmla="val 20014"/>
            </a:avLst>
          </a:prstGeom>
          <a:noFill/>
          <a:ln w="22225"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Critical Thinking</a:t>
            </a:r>
            <a:endParaRPr lang="en-GB" sz="9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642595" y="4322176"/>
            <a:ext cx="833334" cy="259854"/>
          </a:xfrm>
          <a:prstGeom prst="roundRect">
            <a:avLst>
              <a:gd name="adj" fmla="val 20014"/>
            </a:avLst>
          </a:prstGeom>
          <a:noFill/>
          <a:ln w="22225"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Innovation</a:t>
            </a:r>
            <a:endParaRPr lang="en-GB" sz="9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536160" y="4310477"/>
            <a:ext cx="1336947" cy="259854"/>
          </a:xfrm>
          <a:prstGeom prst="roundRect">
            <a:avLst>
              <a:gd name="adj" fmla="val 20014"/>
            </a:avLst>
          </a:prstGeom>
          <a:noFill/>
          <a:ln w="22225"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Interpersonal Skills</a:t>
            </a:r>
            <a:endParaRPr lang="en-GB" sz="9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646328" y="4637881"/>
            <a:ext cx="1336947" cy="259854"/>
          </a:xfrm>
          <a:prstGeom prst="roundRect">
            <a:avLst>
              <a:gd name="adj" fmla="val 20014"/>
            </a:avLst>
          </a:prstGeom>
          <a:noFill/>
          <a:ln w="22225">
            <a:solidFill>
              <a:srgbClr val="FF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Interpersonal Skills</a:t>
            </a:r>
            <a:endParaRPr lang="en-GB" sz="9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067913" y="4691252"/>
            <a:ext cx="144000" cy="144000"/>
            <a:chOff x="6846890" y="1402247"/>
            <a:chExt cx="428628" cy="428628"/>
          </a:xfrm>
          <a:solidFill>
            <a:srgbClr val="FF007F"/>
          </a:solidFill>
        </p:grpSpPr>
        <p:sp>
          <p:nvSpPr>
            <p:cNvPr id="36" name="Rectangle 35"/>
            <p:cNvSpPr/>
            <p:nvPr/>
          </p:nvSpPr>
          <p:spPr>
            <a:xfrm>
              <a:off x="7007679" y="1402247"/>
              <a:ext cx="107157" cy="428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7007625" y="1410191"/>
              <a:ext cx="107157" cy="428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64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hp-pc</dc:creator>
  <cp:lastModifiedBy>admin</cp:lastModifiedBy>
  <cp:revision>14</cp:revision>
  <dcterms:created xsi:type="dcterms:W3CDTF">2019-07-06T16:06:11Z</dcterms:created>
  <dcterms:modified xsi:type="dcterms:W3CDTF">2019-07-12T14:59:17Z</dcterms:modified>
</cp:coreProperties>
</file>