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sldIdLst>
    <p:sldId id="256" r:id="rId2"/>
    <p:sldId id="270" r:id="rId3"/>
    <p:sldId id="257" r:id="rId4"/>
    <p:sldId id="271" r:id="rId5"/>
    <p:sldId id="272" r:id="rId6"/>
    <p:sldId id="27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D77B8-CF6B-2662-B652-5D3A7202F268}" v="324" dt="2025-04-17T05:53:10.689"/>
    <p1510:client id="{DADEA872-D4FC-C9DA-C95D-AF24F2EA9154}" v="649" dt="2025-04-17T17:32:26.310"/>
    <p1510:client id="{DD4C4899-9EC9-D206-1F52-3E5C2EB095D4}" v="57" dt="2025-04-17T06:08:34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1626" autoAdjust="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j T" userId="d51211729e228227" providerId="Windows Live" clId="Web-{DD4C4899-9EC9-D206-1F52-3E5C2EB095D4}"/>
    <pc:docChg chg="mod addSld modSld modMainMaster">
      <pc:chgData name="Neeraj T" userId="d51211729e228227" providerId="Windows Live" clId="Web-{DD4C4899-9EC9-D206-1F52-3E5C2EB095D4}" dt="2025-04-17T06:08:34.049" v="79"/>
      <pc:docMkLst>
        <pc:docMk/>
      </pc:docMkLst>
      <pc:sldChg chg="addSp delSp modSp modTransition">
        <pc:chgData name="Neeraj T" userId="d51211729e228227" providerId="Windows Live" clId="Web-{DD4C4899-9EC9-D206-1F52-3E5C2EB095D4}" dt="2025-04-17T06:08:28.237" v="77"/>
        <pc:sldMkLst>
          <pc:docMk/>
          <pc:sldMk cId="109857222" sldId="256"/>
        </pc:sldMkLst>
        <pc:spChg chg="add mod">
          <ac:chgData name="Neeraj T" userId="d51211729e228227" providerId="Windows Live" clId="Web-{DD4C4899-9EC9-D206-1F52-3E5C2EB095D4}" dt="2025-04-17T06:07:28.484" v="73"/>
          <ac:spMkLst>
            <pc:docMk/>
            <pc:sldMk cId="109857222" sldId="256"/>
            <ac:spMk id="4" creationId="{F4F21983-34AC-565F-B5F6-81105DB33E33}"/>
          </ac:spMkLst>
        </pc:spChg>
        <pc:spChg chg="add del mod">
          <ac:chgData name="Neeraj T" userId="d51211729e228227" providerId="Windows Live" clId="Web-{DD4C4899-9EC9-D206-1F52-3E5C2EB095D4}" dt="2025-04-17T06:08:28.237" v="77"/>
          <ac:spMkLst>
            <pc:docMk/>
            <pc:sldMk cId="109857222" sldId="256"/>
            <ac:spMk id="7" creationId="{EEB525AA-57B2-90CB-3AEC-F0E12EBB19FA}"/>
          </ac:spMkLst>
        </pc:spChg>
      </pc:sldChg>
      <pc:sldChg chg="addSp delSp modSp modTransition">
        <pc:chgData name="Neeraj T" userId="d51211729e228227" providerId="Windows Live" clId="Web-{DD4C4899-9EC9-D206-1F52-3E5C2EB095D4}" dt="2025-04-17T06:08:28.237" v="77"/>
        <pc:sldMkLst>
          <pc:docMk/>
          <pc:sldMk cId="631883918" sldId="257"/>
        </pc:sldMkLst>
        <pc:spChg chg="add mod">
          <ac:chgData name="Neeraj T" userId="d51211729e228227" providerId="Windows Live" clId="Web-{DD4C4899-9EC9-D206-1F52-3E5C2EB095D4}" dt="2025-04-17T06:07:28.484" v="73"/>
          <ac:spMkLst>
            <pc:docMk/>
            <pc:sldMk cId="631883918" sldId="257"/>
            <ac:spMk id="45" creationId="{AAF9E12E-A9DA-583F-D11D-D6524C210B44}"/>
          </ac:spMkLst>
        </pc:spChg>
        <pc:spChg chg="add del mod">
          <ac:chgData name="Neeraj T" userId="d51211729e228227" providerId="Windows Live" clId="Web-{DD4C4899-9EC9-D206-1F52-3E5C2EB095D4}" dt="2025-04-17T06:08:28.237" v="77"/>
          <ac:spMkLst>
            <pc:docMk/>
            <pc:sldMk cId="631883918" sldId="257"/>
            <ac:spMk id="62" creationId="{3548D661-16F3-0A7D-3952-C9AB54E7EF5E}"/>
          </ac:spMkLst>
        </pc:spChg>
      </pc:sldChg>
      <pc:sldChg chg="addSp delSp modSp modTransition">
        <pc:chgData name="Neeraj T" userId="d51211729e228227" providerId="Windows Live" clId="Web-{DD4C4899-9EC9-D206-1F52-3E5C2EB095D4}" dt="2025-04-17T06:08:28.237" v="77"/>
        <pc:sldMkLst>
          <pc:docMk/>
          <pc:sldMk cId="2823257872" sldId="258"/>
        </pc:sldMkLst>
        <pc:spChg chg="add mod">
          <ac:chgData name="Neeraj T" userId="d51211729e228227" providerId="Windows Live" clId="Web-{DD4C4899-9EC9-D206-1F52-3E5C2EB095D4}" dt="2025-04-17T06:07:28.484" v="73"/>
          <ac:spMkLst>
            <pc:docMk/>
            <pc:sldMk cId="2823257872" sldId="258"/>
            <ac:spMk id="35" creationId="{12805BE4-FB56-4878-CD5F-6FD39A0F3789}"/>
          </ac:spMkLst>
        </pc:spChg>
        <pc:spChg chg="add del mod">
          <ac:chgData name="Neeraj T" userId="d51211729e228227" providerId="Windows Live" clId="Web-{DD4C4899-9EC9-D206-1F52-3E5C2EB095D4}" dt="2025-04-17T06:08:28.237" v="77"/>
          <ac:spMkLst>
            <pc:docMk/>
            <pc:sldMk cId="2823257872" sldId="258"/>
            <ac:spMk id="46" creationId="{C180CD19-3040-B217-8AB1-9122F0D7D322}"/>
          </ac:spMkLst>
        </pc:spChg>
      </pc:sldChg>
      <pc:sldChg chg="addSp delSp modSp modTransition">
        <pc:chgData name="Neeraj T" userId="d51211729e228227" providerId="Windows Live" clId="Web-{DD4C4899-9EC9-D206-1F52-3E5C2EB095D4}" dt="2025-04-17T06:08:28.237" v="77"/>
        <pc:sldMkLst>
          <pc:docMk/>
          <pc:sldMk cId="4171203380" sldId="259"/>
        </pc:sldMkLst>
        <pc:spChg chg="add mod">
          <ac:chgData name="Neeraj T" userId="d51211729e228227" providerId="Windows Live" clId="Web-{DD4C4899-9EC9-D206-1F52-3E5C2EB095D4}" dt="2025-04-17T06:07:28.484" v="73"/>
          <ac:spMkLst>
            <pc:docMk/>
            <pc:sldMk cId="4171203380" sldId="259"/>
            <ac:spMk id="41" creationId="{3926B07A-9231-4EC5-F5C7-EA5B5D1B4D3C}"/>
          </ac:spMkLst>
        </pc:spChg>
        <pc:spChg chg="add del mod">
          <ac:chgData name="Neeraj T" userId="d51211729e228227" providerId="Windows Live" clId="Web-{DD4C4899-9EC9-D206-1F52-3E5C2EB095D4}" dt="2025-04-17T06:08:28.237" v="77"/>
          <ac:spMkLst>
            <pc:docMk/>
            <pc:sldMk cId="4171203380" sldId="259"/>
            <ac:spMk id="60" creationId="{6CB87CA7-8F4F-3664-9FD2-29A58917F540}"/>
          </ac:spMkLst>
        </pc:spChg>
      </pc:sldChg>
      <pc:sldChg chg="addSp delSp modSp mod modTransition setBg">
        <pc:chgData name="Neeraj T" userId="d51211729e228227" providerId="Windows Live" clId="Web-{DD4C4899-9EC9-D206-1F52-3E5C2EB095D4}" dt="2025-04-17T06:08:26.783" v="76"/>
        <pc:sldMkLst>
          <pc:docMk/>
          <pc:sldMk cId="643405390" sldId="260"/>
        </pc:sldMkLst>
        <pc:spChg chg="add del mod">
          <ac:chgData name="Neeraj T" userId="d51211729e228227" providerId="Windows Live" clId="Web-{DD4C4899-9EC9-D206-1F52-3E5C2EB095D4}" dt="2025-04-17T05:59:20.499" v="49"/>
          <ac:spMkLst>
            <pc:docMk/>
            <pc:sldMk cId="643405390" sldId="260"/>
            <ac:spMk id="3" creationId="{E27CEC79-B7EC-27C3-08E5-D5423988EA9A}"/>
          </ac:spMkLst>
        </pc:spChg>
        <pc:spChg chg="add del">
          <ac:chgData name="Neeraj T" userId="d51211729e228227" providerId="Windows Live" clId="Web-{DD4C4899-9EC9-D206-1F52-3E5C2EB095D4}" dt="2025-04-17T05:59:20.452" v="48"/>
          <ac:spMkLst>
            <pc:docMk/>
            <pc:sldMk cId="643405390" sldId="260"/>
            <ac:spMk id="9" creationId="{04213918-F1EB-4BCE-BE23-F5E9851EE05C}"/>
          </ac:spMkLst>
        </pc:spChg>
        <pc:spChg chg="add del">
          <ac:chgData name="Neeraj T" userId="d51211729e228227" providerId="Windows Live" clId="Web-{DD4C4899-9EC9-D206-1F52-3E5C2EB095D4}" dt="2025-04-17T05:59:20.452" v="48"/>
          <ac:spMkLst>
            <pc:docMk/>
            <pc:sldMk cId="643405390" sldId="260"/>
            <ac:spMk id="11" creationId="{2062E862-C7F7-4CA1-B929-D0B75F5E9FB9}"/>
          </ac:spMkLst>
        </pc:spChg>
        <pc:spChg chg="add">
          <ac:chgData name="Neeraj T" userId="d51211729e228227" providerId="Windows Live" clId="Web-{DD4C4899-9EC9-D206-1F52-3E5C2EB095D4}" dt="2025-04-17T05:59:20.499" v="49"/>
          <ac:spMkLst>
            <pc:docMk/>
            <pc:sldMk cId="643405390" sldId="260"/>
            <ac:spMk id="13" creationId="{4A3D569D-D3A6-49CA-A483-291E95DACA14}"/>
          </ac:spMkLst>
        </pc:spChg>
        <pc:spChg chg="add">
          <ac:chgData name="Neeraj T" userId="d51211729e228227" providerId="Windows Live" clId="Web-{DD4C4899-9EC9-D206-1F52-3E5C2EB095D4}" dt="2025-04-17T05:59:20.499" v="49"/>
          <ac:spMkLst>
            <pc:docMk/>
            <pc:sldMk cId="643405390" sldId="260"/>
            <ac:spMk id="14" creationId="{4E17AA97-89A7-45C1-B813-BFF6C23D79E1}"/>
          </ac:spMkLst>
        </pc:spChg>
        <pc:spChg chg="add">
          <ac:chgData name="Neeraj T" userId="d51211729e228227" providerId="Windows Live" clId="Web-{DD4C4899-9EC9-D206-1F52-3E5C2EB095D4}" dt="2025-04-17T05:59:20.499" v="49"/>
          <ac:spMkLst>
            <pc:docMk/>
            <pc:sldMk cId="643405390" sldId="260"/>
            <ac:spMk id="15" creationId="{33AC4FE1-D370-43A6-96C5-076716BB1E76}"/>
          </ac:spMkLst>
        </pc:spChg>
        <pc:spChg chg="add mod">
          <ac:chgData name="Neeraj T" userId="d51211729e228227" providerId="Windows Live" clId="Web-{DD4C4899-9EC9-D206-1F52-3E5C2EB095D4}" dt="2025-04-17T06:07:28.484" v="73"/>
          <ac:spMkLst>
            <pc:docMk/>
            <pc:sldMk cId="643405390" sldId="260"/>
            <ac:spMk id="236" creationId="{F24094B6-21D8-0D87-73D2-2DBE19E4FA75}"/>
          </ac:spMkLst>
        </pc:spChg>
        <pc:spChg chg="add del mod">
          <ac:chgData name="Neeraj T" userId="d51211729e228227" providerId="Windows Live" clId="Web-{DD4C4899-9EC9-D206-1F52-3E5C2EB095D4}" dt="2025-04-17T06:08:26.783" v="76"/>
          <ac:spMkLst>
            <pc:docMk/>
            <pc:sldMk cId="643405390" sldId="260"/>
            <ac:spMk id="253" creationId="{09DACABB-1D9C-DF0B-3D5C-155B25C2419D}"/>
          </ac:spMkLst>
        </pc:spChg>
        <pc:graphicFrameChg chg="add del">
          <ac:chgData name="Neeraj T" userId="d51211729e228227" providerId="Windows Live" clId="Web-{DD4C4899-9EC9-D206-1F52-3E5C2EB095D4}" dt="2025-04-17T05:59:13.514" v="46"/>
          <ac:graphicFrameMkLst>
            <pc:docMk/>
            <pc:sldMk cId="643405390" sldId="260"/>
            <ac:graphicFrameMk id="5" creationId="{E89D2600-5789-3B49-49CD-867BB41656C7}"/>
          </ac:graphicFrameMkLst>
        </pc:graphicFrameChg>
        <pc:graphicFrameChg chg="add del">
          <ac:chgData name="Neeraj T" userId="d51211729e228227" providerId="Windows Live" clId="Web-{DD4C4899-9EC9-D206-1F52-3E5C2EB095D4}" dt="2025-04-17T05:59:20.452" v="48"/>
          <ac:graphicFrameMkLst>
            <pc:docMk/>
            <pc:sldMk cId="643405390" sldId="260"/>
            <ac:graphicFrameMk id="7" creationId="{3FCD97B8-4796-0223-AAA9-76396D20074B}"/>
          </ac:graphicFrameMkLst>
        </pc:graphicFrameChg>
        <pc:graphicFrameChg chg="add mod modGraphic">
          <ac:chgData name="Neeraj T" userId="d51211729e228227" providerId="Windows Live" clId="Web-{DD4C4899-9EC9-D206-1F52-3E5C2EB095D4}" dt="2025-04-17T06:01:25.784" v="67" actId="20577"/>
          <ac:graphicFrameMkLst>
            <pc:docMk/>
            <pc:sldMk cId="643405390" sldId="260"/>
            <ac:graphicFrameMk id="16" creationId="{5366ABBF-58FC-CF31-A395-3953A42D2DFA}"/>
          </ac:graphicFrameMkLst>
        </pc:graphicFrameChg>
      </pc:sldChg>
      <pc:sldChg chg="addSp delSp modSp new">
        <pc:chgData name="Neeraj T" userId="d51211729e228227" providerId="Windows Live" clId="Web-{DD4C4899-9EC9-D206-1F52-3E5C2EB095D4}" dt="2025-04-17T06:08:28.237" v="77"/>
        <pc:sldMkLst>
          <pc:docMk/>
          <pc:sldMk cId="98853353" sldId="261"/>
        </pc:sldMkLst>
        <pc:spChg chg="del">
          <ac:chgData name="Neeraj T" userId="d51211729e228227" providerId="Windows Live" clId="Web-{DD4C4899-9EC9-D206-1F52-3E5C2EB095D4}" dt="2025-04-17T06:02:41.224" v="71"/>
          <ac:spMkLst>
            <pc:docMk/>
            <pc:sldMk cId="98853353" sldId="261"/>
            <ac:spMk id="2" creationId="{936008EC-614F-F473-0BA1-09E9CF2AC1C9}"/>
          </ac:spMkLst>
        </pc:spChg>
        <pc:spChg chg="add mod">
          <ac:chgData name="Neeraj T" userId="d51211729e228227" providerId="Windows Live" clId="Web-{DD4C4899-9EC9-D206-1F52-3E5C2EB095D4}" dt="2025-04-17T06:07:25.062" v="72"/>
          <ac:spMkLst>
            <pc:docMk/>
            <pc:sldMk cId="98853353" sldId="261"/>
            <ac:spMk id="4" creationId="{8757903F-A3B8-4409-FCBA-6073A12B5C06}"/>
          </ac:spMkLst>
        </pc:spChg>
        <pc:spChg chg="add del mod">
          <ac:chgData name="Neeraj T" userId="d51211729e228227" providerId="Windows Live" clId="Web-{DD4C4899-9EC9-D206-1F52-3E5C2EB095D4}" dt="2025-04-17T06:08:28.237" v="77"/>
          <ac:spMkLst>
            <pc:docMk/>
            <pc:sldMk cId="98853353" sldId="261"/>
            <ac:spMk id="5" creationId="{3D3C8D47-A99B-9190-0FFE-651E61E0847E}"/>
          </ac:spMkLst>
        </pc:spChg>
      </pc:sldChg>
      <pc:sldMasterChg chg="mod modTransition modSldLayout">
        <pc:chgData name="Neeraj T" userId="d51211729e228227" providerId="Windows Live" clId="Web-{DD4C4899-9EC9-D206-1F52-3E5C2EB095D4}" dt="2025-04-17T06:08:28.237" v="77"/>
        <pc:sldMasterMkLst>
          <pc:docMk/>
          <pc:sldMasterMk cId="1563979185" sldId="2147483763"/>
        </pc:sldMasterMkLst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2328641242" sldId="2147483764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3272173537" sldId="2147483765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2850781660" sldId="2147483766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2284297579" sldId="2147483767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1498938454" sldId="2147483768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2087381559" sldId="2147483769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2091627579" sldId="2147483770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3507955237" sldId="2147483771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2157464089" sldId="2147483772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307273890" sldId="2147483773"/>
          </pc:sldLayoutMkLst>
        </pc:sldLayoutChg>
        <pc:sldLayoutChg chg="mod modTransition">
          <pc:chgData name="Neeraj T" userId="d51211729e228227" providerId="Windows Live" clId="Web-{DD4C4899-9EC9-D206-1F52-3E5C2EB095D4}" dt="2025-04-17T06:08:28.237" v="77"/>
          <pc:sldLayoutMkLst>
            <pc:docMk/>
            <pc:sldMasterMk cId="1563979185" sldId="2147483763"/>
            <pc:sldLayoutMk cId="1079060381" sldId="2147483774"/>
          </pc:sldLayoutMkLst>
        </pc:sldLayoutChg>
      </pc:sldMasterChg>
    </pc:docChg>
  </pc:docChgLst>
  <pc:docChgLst>
    <pc:chgData name="Neeraj T" userId="d51211729e228227" providerId="Windows Live" clId="Web-{780D77B8-CF6B-2662-B652-5D3A7202F268}"/>
    <pc:docChg chg="addSld modSld addMainMaster delMainMaster">
      <pc:chgData name="Neeraj T" userId="d51211729e228227" providerId="Windows Live" clId="Web-{780D77B8-CF6B-2662-B652-5D3A7202F268}" dt="2025-04-17T05:53:10.689" v="318"/>
      <pc:docMkLst>
        <pc:docMk/>
      </pc:docMkLst>
      <pc:sldChg chg="addSp delSp modSp mod modTransition setBg modClrScheme setClrOvrMap chgLayout">
        <pc:chgData name="Neeraj T" userId="d51211729e228227" providerId="Windows Live" clId="Web-{780D77B8-CF6B-2662-B652-5D3A7202F268}" dt="2025-04-17T05:53:10.689" v="318"/>
        <pc:sldMkLst>
          <pc:docMk/>
          <pc:sldMk cId="109857222" sldId="256"/>
        </pc:sldMkLst>
        <pc:spChg chg="mod ord">
          <ac:chgData name="Neeraj T" userId="d51211729e228227" providerId="Windows Live" clId="Web-{780D77B8-CF6B-2662-B652-5D3A7202F268}" dt="2025-04-17T05:26:48.045" v="14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eeraj T" userId="d51211729e228227" providerId="Windows Live" clId="Web-{780D77B8-CF6B-2662-B652-5D3A7202F268}" dt="2025-04-17T05:24:50.058" v="123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eeraj T" userId="d51211729e228227" providerId="Windows Live" clId="Web-{780D77B8-CF6B-2662-B652-5D3A7202F268}" dt="2025-04-17T05:30:10.362" v="180" actId="20577"/>
          <ac:spMkLst>
            <pc:docMk/>
            <pc:sldMk cId="109857222" sldId="256"/>
            <ac:spMk id="6" creationId="{4F6B3DAF-E9D3-149D-617F-ECE69961466C}"/>
          </ac:spMkLst>
        </pc:spChg>
        <pc:spChg chg="add del">
          <ac:chgData name="Neeraj T" userId="d51211729e228227" providerId="Windows Live" clId="Web-{780D77B8-CF6B-2662-B652-5D3A7202F268}" dt="2025-04-17T05:16:07.750" v="2"/>
          <ac:spMkLst>
            <pc:docMk/>
            <pc:sldMk cId="109857222" sldId="256"/>
            <ac:spMk id="9" creationId="{8BEC44CD-E290-4D60-A056-5BA05B182AC3}"/>
          </ac:spMkLst>
        </pc:spChg>
        <pc:spChg chg="add del">
          <ac:chgData name="Neeraj T" userId="d51211729e228227" providerId="Windows Live" clId="Web-{780D77B8-CF6B-2662-B652-5D3A7202F268}" dt="2025-04-17T05:16:07.750" v="2"/>
          <ac:spMkLst>
            <pc:docMk/>
            <pc:sldMk cId="109857222" sldId="256"/>
            <ac:spMk id="11" creationId="{B2C335F7-F61C-4EB4-80F2-4B1438FE66BB}"/>
          </ac:spMkLst>
        </pc:spChg>
        <pc:spChg chg="add del">
          <ac:chgData name="Neeraj T" userId="d51211729e228227" providerId="Windows Live" clId="Web-{780D77B8-CF6B-2662-B652-5D3A7202F268}" dt="2025-04-17T05:16:07.750" v="2"/>
          <ac:spMkLst>
            <pc:docMk/>
            <pc:sldMk cId="109857222" sldId="256"/>
            <ac:spMk id="13" creationId="{F1189494-2B67-46D2-93D6-A122A09BF6B2}"/>
          </ac:spMkLst>
        </pc:spChg>
        <pc:spChg chg="add del">
          <ac:chgData name="Neeraj T" userId="d51211729e228227" providerId="Windows Live" clId="Web-{780D77B8-CF6B-2662-B652-5D3A7202F268}" dt="2025-04-17T05:16:32.485" v="4"/>
          <ac:spMkLst>
            <pc:docMk/>
            <pc:sldMk cId="109857222" sldId="256"/>
            <ac:spMk id="15" creationId="{875485B9-8EE1-447A-9C08-F7D6B532A8CF}"/>
          </ac:spMkLst>
        </pc:spChg>
        <pc:spChg chg="add del">
          <ac:chgData name="Neeraj T" userId="d51211729e228227" providerId="Windows Live" clId="Web-{780D77B8-CF6B-2662-B652-5D3A7202F268}" dt="2025-04-17T05:16:32.485" v="4"/>
          <ac:spMkLst>
            <pc:docMk/>
            <pc:sldMk cId="109857222" sldId="256"/>
            <ac:spMk id="17" creationId="{B963707F-B98C-4143-AFCF-D6B56C975C5A}"/>
          </ac:spMkLst>
        </pc:spChg>
        <pc:spChg chg="add del">
          <ac:chgData name="Neeraj T" userId="d51211729e228227" providerId="Windows Live" clId="Web-{780D77B8-CF6B-2662-B652-5D3A7202F268}" dt="2025-04-17T05:16:32.485" v="4"/>
          <ac:spMkLst>
            <pc:docMk/>
            <pc:sldMk cId="109857222" sldId="256"/>
            <ac:spMk id="18" creationId="{88D2DFBB-460D-4ECB-BD76-509C99DAD65A}"/>
          </ac:spMkLst>
        </pc:spChg>
        <pc:spChg chg="add del">
          <ac:chgData name="Neeraj T" userId="d51211729e228227" providerId="Windows Live" clId="Web-{780D77B8-CF6B-2662-B652-5D3A7202F268}" dt="2025-04-17T05:16:38.907" v="6"/>
          <ac:spMkLst>
            <pc:docMk/>
            <pc:sldMk cId="109857222" sldId="256"/>
            <ac:spMk id="20" creationId="{FF4F1B1F-38C9-4BA3-8793-E2B6FC978C0A}"/>
          </ac:spMkLst>
        </pc:spChg>
        <pc:spChg chg="add del">
          <ac:chgData name="Neeraj T" userId="d51211729e228227" providerId="Windows Live" clId="Web-{780D77B8-CF6B-2662-B652-5D3A7202F268}" dt="2025-04-17T05:18:40.097" v="16"/>
          <ac:spMkLst>
            <pc:docMk/>
            <pc:sldMk cId="109857222" sldId="256"/>
            <ac:spMk id="45" creationId="{BA6285CA-6AFA-4F27-AFB5-1B32CDE09B1A}"/>
          </ac:spMkLst>
        </pc:spChg>
        <pc:spChg chg="add del">
          <ac:chgData name="Neeraj T" userId="d51211729e228227" providerId="Windows Live" clId="Web-{780D77B8-CF6B-2662-B652-5D3A7202F268}" dt="2025-04-17T05:18:40.097" v="16"/>
          <ac:spMkLst>
            <pc:docMk/>
            <pc:sldMk cId="109857222" sldId="256"/>
            <ac:spMk id="46" creationId="{F8DD0EAF-BF73-48D8-A426-3085C4B88FAA}"/>
          </ac:spMkLst>
        </pc:spChg>
        <pc:spChg chg="add del">
          <ac:chgData name="Neeraj T" userId="d51211729e228227" providerId="Windows Live" clId="Web-{780D77B8-CF6B-2662-B652-5D3A7202F268}" dt="2025-04-17T05:18:40.097" v="16"/>
          <ac:spMkLst>
            <pc:docMk/>
            <pc:sldMk cId="109857222" sldId="256"/>
            <ac:spMk id="47" creationId="{7BCC6446-8462-4A63-9B6F-8F57EC40F648}"/>
          </ac:spMkLst>
        </pc:spChg>
        <pc:spChg chg="add del">
          <ac:chgData name="Neeraj T" userId="d51211729e228227" providerId="Windows Live" clId="Web-{780D77B8-CF6B-2662-B652-5D3A7202F268}" dt="2025-04-17T05:20:02.239" v="25"/>
          <ac:spMkLst>
            <pc:docMk/>
            <pc:sldMk cId="109857222" sldId="256"/>
            <ac:spMk id="60" creationId="{FAF3766F-DEF3-4802-BB0D-7A18EDD9704F}"/>
          </ac:spMkLst>
        </pc:spChg>
        <pc:spChg chg="add del">
          <ac:chgData name="Neeraj T" userId="d51211729e228227" providerId="Windows Live" clId="Web-{780D77B8-CF6B-2662-B652-5D3A7202F268}" dt="2025-04-17T05:20:02.239" v="25"/>
          <ac:spMkLst>
            <pc:docMk/>
            <pc:sldMk cId="109857222" sldId="256"/>
            <ac:spMk id="62" creationId="{BD0C058D-27D4-3139-E199-E2C11099B62C}"/>
          </ac:spMkLst>
        </pc:spChg>
        <pc:spChg chg="add del">
          <ac:chgData name="Neeraj T" userId="d51211729e228227" providerId="Windows Live" clId="Web-{780D77B8-CF6B-2662-B652-5D3A7202F268}" dt="2025-04-17T05:20:02.239" v="25"/>
          <ac:spMkLst>
            <pc:docMk/>
            <pc:sldMk cId="109857222" sldId="256"/>
            <ac:spMk id="64" creationId="{E94E0531-D614-3CB6-996E-FF0184A33A54}"/>
          </ac:spMkLst>
        </pc:spChg>
        <pc:spChg chg="add del">
          <ac:chgData name="Neeraj T" userId="d51211729e228227" providerId="Windows Live" clId="Web-{780D77B8-CF6B-2662-B652-5D3A7202F268}" dt="2025-04-17T05:20:35.928" v="33"/>
          <ac:spMkLst>
            <pc:docMk/>
            <pc:sldMk cId="109857222" sldId="256"/>
            <ac:spMk id="69" creationId="{DD1980C8-FD80-43D8-9D6A-0262A4D53391}"/>
          </ac:spMkLst>
        </pc:spChg>
        <pc:spChg chg="add del">
          <ac:chgData name="Neeraj T" userId="d51211729e228227" providerId="Windows Live" clId="Web-{780D77B8-CF6B-2662-B652-5D3A7202F268}" dt="2025-04-17T05:20:35.928" v="33"/>
          <ac:spMkLst>
            <pc:docMk/>
            <pc:sldMk cId="109857222" sldId="256"/>
            <ac:spMk id="71" creationId="{B2C335F7-F61C-4EB4-80F2-4B1438FE66BB}"/>
          </ac:spMkLst>
        </pc:spChg>
        <pc:spChg chg="add del">
          <ac:chgData name="Neeraj T" userId="d51211729e228227" providerId="Windows Live" clId="Web-{780D77B8-CF6B-2662-B652-5D3A7202F268}" dt="2025-04-17T05:20:35.928" v="33"/>
          <ac:spMkLst>
            <pc:docMk/>
            <pc:sldMk cId="109857222" sldId="256"/>
            <ac:spMk id="73" creationId="{F1189494-2B67-46D2-93D6-A122A09BF6B2}"/>
          </ac:spMkLst>
        </pc:spChg>
        <pc:spChg chg="add del">
          <ac:chgData name="Neeraj T" userId="d51211729e228227" providerId="Windows Live" clId="Web-{780D77B8-CF6B-2662-B652-5D3A7202F268}" dt="2025-04-17T05:20:30.865" v="28"/>
          <ac:spMkLst>
            <pc:docMk/>
            <pc:sldMk cId="109857222" sldId="256"/>
            <ac:spMk id="78" creationId="{67A7C490-FB0D-4946-BDB7-1CF2F58DAE01}"/>
          </ac:spMkLst>
        </pc:spChg>
        <pc:spChg chg="add del">
          <ac:chgData name="Neeraj T" userId="d51211729e228227" providerId="Windows Live" clId="Web-{780D77B8-CF6B-2662-B652-5D3A7202F268}" dt="2025-04-17T05:20:30.865" v="28"/>
          <ac:spMkLst>
            <pc:docMk/>
            <pc:sldMk cId="109857222" sldId="256"/>
            <ac:spMk id="80" creationId="{B2C335F7-F61C-4EB4-80F2-4B1438FE66BB}"/>
          </ac:spMkLst>
        </pc:spChg>
        <pc:spChg chg="add del">
          <ac:chgData name="Neeraj T" userId="d51211729e228227" providerId="Windows Live" clId="Web-{780D77B8-CF6B-2662-B652-5D3A7202F268}" dt="2025-04-17T05:20:30.865" v="28"/>
          <ac:spMkLst>
            <pc:docMk/>
            <pc:sldMk cId="109857222" sldId="256"/>
            <ac:spMk id="82" creationId="{53BB1470-DDA7-4554-BF35-EB663308F9F3}"/>
          </ac:spMkLst>
        </pc:spChg>
        <pc:spChg chg="add del">
          <ac:chgData name="Neeraj T" userId="d51211729e228227" providerId="Windows Live" clId="Web-{780D77B8-CF6B-2662-B652-5D3A7202F268}" dt="2025-04-17T05:20:33.537" v="30"/>
          <ac:spMkLst>
            <pc:docMk/>
            <pc:sldMk cId="109857222" sldId="256"/>
            <ac:spMk id="84" creationId="{956C5C09-0043-4549-B800-2101B70D667D}"/>
          </ac:spMkLst>
        </pc:spChg>
        <pc:spChg chg="add del">
          <ac:chgData name="Neeraj T" userId="d51211729e228227" providerId="Windows Live" clId="Web-{780D77B8-CF6B-2662-B652-5D3A7202F268}" dt="2025-04-17T05:20:33.537" v="30"/>
          <ac:spMkLst>
            <pc:docMk/>
            <pc:sldMk cId="109857222" sldId="256"/>
            <ac:spMk id="85" creationId="{B2C335F7-F61C-4EB4-80F2-4B1438FE66BB}"/>
          </ac:spMkLst>
        </pc:spChg>
        <pc:spChg chg="add del">
          <ac:chgData name="Neeraj T" userId="d51211729e228227" providerId="Windows Live" clId="Web-{780D77B8-CF6B-2662-B652-5D3A7202F268}" dt="2025-04-17T05:20:33.537" v="30"/>
          <ac:spMkLst>
            <pc:docMk/>
            <pc:sldMk cId="109857222" sldId="256"/>
            <ac:spMk id="86" creationId="{A25E582A-D9A0-408B-8FB7-841383442CCB}"/>
          </ac:spMkLst>
        </pc:spChg>
        <pc:spChg chg="add del">
          <ac:chgData name="Neeraj T" userId="d51211729e228227" providerId="Windows Live" clId="Web-{780D77B8-CF6B-2662-B652-5D3A7202F268}" dt="2025-04-17T05:20:35.912" v="32"/>
          <ac:spMkLst>
            <pc:docMk/>
            <pc:sldMk cId="109857222" sldId="256"/>
            <ac:spMk id="88" creationId="{67A7C490-FB0D-4946-BDB7-1CF2F58DAE01}"/>
          </ac:spMkLst>
        </pc:spChg>
        <pc:spChg chg="add del">
          <ac:chgData name="Neeraj T" userId="d51211729e228227" providerId="Windows Live" clId="Web-{780D77B8-CF6B-2662-B652-5D3A7202F268}" dt="2025-04-17T05:20:35.912" v="32"/>
          <ac:spMkLst>
            <pc:docMk/>
            <pc:sldMk cId="109857222" sldId="256"/>
            <ac:spMk id="89" creationId="{B2C335F7-F61C-4EB4-80F2-4B1438FE66BB}"/>
          </ac:spMkLst>
        </pc:spChg>
        <pc:spChg chg="add del">
          <ac:chgData name="Neeraj T" userId="d51211729e228227" providerId="Windows Live" clId="Web-{780D77B8-CF6B-2662-B652-5D3A7202F268}" dt="2025-04-17T05:20:35.912" v="32"/>
          <ac:spMkLst>
            <pc:docMk/>
            <pc:sldMk cId="109857222" sldId="256"/>
            <ac:spMk id="90" creationId="{53BB1470-DDA7-4554-BF35-EB663308F9F3}"/>
          </ac:spMkLst>
        </pc:spChg>
        <pc:spChg chg="add">
          <ac:chgData name="Neeraj T" userId="d51211729e228227" providerId="Windows Live" clId="Web-{780D77B8-CF6B-2662-B652-5D3A7202F268}" dt="2025-04-17T05:20:35.928" v="33"/>
          <ac:spMkLst>
            <pc:docMk/>
            <pc:sldMk cId="109857222" sldId="256"/>
            <ac:spMk id="92" creationId="{956C5C09-0043-4549-B800-2101B70D667D}"/>
          </ac:spMkLst>
        </pc:spChg>
        <pc:spChg chg="add">
          <ac:chgData name="Neeraj T" userId="d51211729e228227" providerId="Windows Live" clId="Web-{780D77B8-CF6B-2662-B652-5D3A7202F268}" dt="2025-04-17T05:20:35.928" v="33"/>
          <ac:spMkLst>
            <pc:docMk/>
            <pc:sldMk cId="109857222" sldId="256"/>
            <ac:spMk id="93" creationId="{B2C335F7-F61C-4EB4-80F2-4B1438FE66BB}"/>
          </ac:spMkLst>
        </pc:spChg>
        <pc:spChg chg="add">
          <ac:chgData name="Neeraj T" userId="d51211729e228227" providerId="Windows Live" clId="Web-{780D77B8-CF6B-2662-B652-5D3A7202F268}" dt="2025-04-17T05:20:35.928" v="33"/>
          <ac:spMkLst>
            <pc:docMk/>
            <pc:sldMk cId="109857222" sldId="256"/>
            <ac:spMk id="94" creationId="{A25E582A-D9A0-408B-8FB7-841383442CCB}"/>
          </ac:spMkLst>
        </pc:spChg>
        <pc:grpChg chg="add del">
          <ac:chgData name="Neeraj T" userId="d51211729e228227" providerId="Windows Live" clId="Web-{780D77B8-CF6B-2662-B652-5D3A7202F268}" dt="2025-04-17T05:18:40.097" v="16"/>
          <ac:grpSpMkLst>
            <pc:docMk/>
            <pc:sldMk cId="109857222" sldId="256"/>
            <ac:grpSpMk id="48" creationId="{8118ECEF-CA6A-4CB6-BCA5-59B2DB40C4AB}"/>
          </ac:grpSpMkLst>
        </pc:grpChg>
        <pc:picChg chg="add del">
          <ac:chgData name="Neeraj T" userId="d51211729e228227" providerId="Windows Live" clId="Web-{780D77B8-CF6B-2662-B652-5D3A7202F268}" dt="2025-04-17T05:16:07.750" v="2"/>
          <ac:picMkLst>
            <pc:docMk/>
            <pc:sldMk cId="109857222" sldId="256"/>
            <ac:picMk id="4" creationId="{EAC08780-A4EB-5412-BFD3-9C44058BA637}"/>
          </ac:picMkLst>
        </pc:picChg>
        <pc:picChg chg="add mod">
          <ac:chgData name="Neeraj T" userId="d51211729e228227" providerId="Windows Live" clId="Web-{780D77B8-CF6B-2662-B652-5D3A7202F268}" dt="2025-04-17T05:20:35.928" v="33"/>
          <ac:picMkLst>
            <pc:docMk/>
            <pc:sldMk cId="109857222" sldId="256"/>
            <ac:picMk id="5" creationId="{22F6B3A4-8083-842E-766F-964448A0AA25}"/>
          </ac:picMkLst>
        </pc:picChg>
        <pc:picChg chg="add del">
          <ac:chgData name="Neeraj T" userId="d51211729e228227" providerId="Windows Live" clId="Web-{780D77B8-CF6B-2662-B652-5D3A7202F268}" dt="2025-04-17T05:16:32.485" v="4"/>
          <ac:picMkLst>
            <pc:docMk/>
            <pc:sldMk cId="109857222" sldId="256"/>
            <ac:picMk id="16" creationId="{67BEA33D-74FA-7EFA-C99E-56B977F7FF54}"/>
          </ac:picMkLst>
        </pc:picChg>
        <pc:picChg chg="add del">
          <ac:chgData name="Neeraj T" userId="d51211729e228227" providerId="Windows Live" clId="Web-{780D77B8-CF6B-2662-B652-5D3A7202F268}" dt="2025-04-17T05:16:38.907" v="6"/>
          <ac:picMkLst>
            <pc:docMk/>
            <pc:sldMk cId="109857222" sldId="256"/>
            <ac:picMk id="21" creationId="{DA0BB56F-7875-3435-9D6E-E3955E3A8327}"/>
          </ac:picMkLst>
        </pc:picChg>
        <pc:picChg chg="add mod ord">
          <ac:chgData name="Neeraj T" userId="d51211729e228227" providerId="Windows Live" clId="Web-{780D77B8-CF6B-2662-B652-5D3A7202F268}" dt="2025-04-17T05:20:35.928" v="33"/>
          <ac:picMkLst>
            <pc:docMk/>
            <pc:sldMk cId="109857222" sldId="256"/>
            <ac:picMk id="55" creationId="{AA732CA8-7D4B-C85E-CC92-676C38D71E37}"/>
          </ac:picMkLst>
        </pc:picChg>
        <pc:cxnChg chg="add del">
          <ac:chgData name="Neeraj T" userId="d51211729e228227" providerId="Windows Live" clId="Web-{780D77B8-CF6B-2662-B652-5D3A7202F268}" dt="2025-04-17T05:16:38.907" v="6"/>
          <ac:cxnSpMkLst>
            <pc:docMk/>
            <pc:sldMk cId="109857222" sldId="256"/>
            <ac:cxnSpMk id="22" creationId="{6B5C80BC-C547-4FD8-9B68-6A9207F08580}"/>
          </ac:cxnSpMkLst>
        </pc:cxnChg>
      </pc:sldChg>
      <pc:sldChg chg="addSp delSp modSp new mod setBg">
        <pc:chgData name="Neeraj T" userId="d51211729e228227" providerId="Windows Live" clId="Web-{780D77B8-CF6B-2662-B652-5D3A7202F268}" dt="2025-04-17T05:46:59.024" v="291" actId="14100"/>
        <pc:sldMkLst>
          <pc:docMk/>
          <pc:sldMk cId="631883918" sldId="257"/>
        </pc:sldMkLst>
        <pc:spChg chg="del">
          <ac:chgData name="Neeraj T" userId="d51211729e228227" providerId="Windows Live" clId="Web-{780D77B8-CF6B-2662-B652-5D3A7202F268}" dt="2025-04-17T05:34:13.789" v="183"/>
          <ac:spMkLst>
            <pc:docMk/>
            <pc:sldMk cId="631883918" sldId="257"/>
            <ac:spMk id="2" creationId="{08BEABA6-C22A-5AFF-8A4F-F13A7A0B9987}"/>
          </ac:spMkLst>
        </pc:spChg>
        <pc:spChg chg="del mod">
          <ac:chgData name="Neeraj T" userId="d51211729e228227" providerId="Windows Live" clId="Web-{780D77B8-CF6B-2662-B652-5D3A7202F268}" dt="2025-04-17T05:35:48.932" v="197"/>
          <ac:spMkLst>
            <pc:docMk/>
            <pc:sldMk cId="631883918" sldId="257"/>
            <ac:spMk id="3" creationId="{662D105E-EC01-E9AB-7056-8154C6C5DCAE}"/>
          </ac:spMkLst>
        </pc:spChg>
        <pc:spChg chg="add">
          <ac:chgData name="Neeraj T" userId="d51211729e228227" providerId="Windows Live" clId="Web-{780D77B8-CF6B-2662-B652-5D3A7202F268}" dt="2025-04-17T05:35:48.932" v="197"/>
          <ac:spMkLst>
            <pc:docMk/>
            <pc:sldMk cId="631883918" sldId="257"/>
            <ac:spMk id="9" creationId="{FAA3B297-9683-4E38-89FA-062C53E13F85}"/>
          </ac:spMkLst>
        </pc:spChg>
        <pc:spChg chg="add">
          <ac:chgData name="Neeraj T" userId="d51211729e228227" providerId="Windows Live" clId="Web-{780D77B8-CF6B-2662-B652-5D3A7202F268}" dt="2025-04-17T05:35:48.932" v="197"/>
          <ac:spMkLst>
            <pc:docMk/>
            <pc:sldMk cId="631883918" sldId="257"/>
            <ac:spMk id="11" creationId="{4BF74692-AE31-4A00-B5F9-994E8D519F90}"/>
          </ac:spMkLst>
        </pc:spChg>
        <pc:graphicFrameChg chg="add mod">
          <ac:chgData name="Neeraj T" userId="d51211729e228227" providerId="Windows Live" clId="Web-{780D77B8-CF6B-2662-B652-5D3A7202F268}" dt="2025-04-17T05:46:59.024" v="291" actId="14100"/>
          <ac:graphicFrameMkLst>
            <pc:docMk/>
            <pc:sldMk cId="631883918" sldId="257"/>
            <ac:graphicFrameMk id="5" creationId="{5F4AF207-8ED7-8871-87FB-341F03074CE5}"/>
          </ac:graphicFrameMkLst>
        </pc:graphicFrameChg>
      </pc:sldChg>
      <pc:sldChg chg="addSp delSp modSp new mod setBg">
        <pc:chgData name="Neeraj T" userId="d51211729e228227" providerId="Windows Live" clId="Web-{780D77B8-CF6B-2662-B652-5D3A7202F268}" dt="2025-04-17T05:42:05.049" v="280" actId="1076"/>
        <pc:sldMkLst>
          <pc:docMk/>
          <pc:sldMk cId="2823257872" sldId="258"/>
        </pc:sldMkLst>
        <pc:spChg chg="del">
          <ac:chgData name="Neeraj T" userId="d51211729e228227" providerId="Windows Live" clId="Web-{780D77B8-CF6B-2662-B652-5D3A7202F268}" dt="2025-04-17T05:37:40.622" v="200"/>
          <ac:spMkLst>
            <pc:docMk/>
            <pc:sldMk cId="2823257872" sldId="258"/>
            <ac:spMk id="2" creationId="{4C117BD6-AAC2-88ED-0061-60758C55E37A}"/>
          </ac:spMkLst>
        </pc:spChg>
        <pc:spChg chg="del mod">
          <ac:chgData name="Neeraj T" userId="d51211729e228227" providerId="Windows Live" clId="Web-{780D77B8-CF6B-2662-B652-5D3A7202F268}" dt="2025-04-17T05:40:48.282" v="266"/>
          <ac:spMkLst>
            <pc:docMk/>
            <pc:sldMk cId="2823257872" sldId="258"/>
            <ac:spMk id="3" creationId="{5BD55AC0-F5C7-641A-CD67-A8DC6F6D4DED}"/>
          </ac:spMkLst>
        </pc:spChg>
        <pc:spChg chg="add">
          <ac:chgData name="Neeraj T" userId="d51211729e228227" providerId="Windows Live" clId="Web-{780D77B8-CF6B-2662-B652-5D3A7202F268}" dt="2025-04-17T05:40:48.282" v="266"/>
          <ac:spMkLst>
            <pc:docMk/>
            <pc:sldMk cId="2823257872" sldId="258"/>
            <ac:spMk id="9" creationId="{FAA3B297-9683-4E38-89FA-062C53E13F85}"/>
          </ac:spMkLst>
        </pc:spChg>
        <pc:spChg chg="add">
          <ac:chgData name="Neeraj T" userId="d51211729e228227" providerId="Windows Live" clId="Web-{780D77B8-CF6B-2662-B652-5D3A7202F268}" dt="2025-04-17T05:40:48.282" v="266"/>
          <ac:spMkLst>
            <pc:docMk/>
            <pc:sldMk cId="2823257872" sldId="258"/>
            <ac:spMk id="11" creationId="{4BF74692-AE31-4A00-B5F9-994E8D519F90}"/>
          </ac:spMkLst>
        </pc:spChg>
        <pc:graphicFrameChg chg="add mod modGraphic">
          <ac:chgData name="Neeraj T" userId="d51211729e228227" providerId="Windows Live" clId="Web-{780D77B8-CF6B-2662-B652-5D3A7202F268}" dt="2025-04-17T05:42:05.049" v="280" actId="1076"/>
          <ac:graphicFrameMkLst>
            <pc:docMk/>
            <pc:sldMk cId="2823257872" sldId="258"/>
            <ac:graphicFrameMk id="5" creationId="{224E44F3-20C8-95F7-102F-71B7F04F2A6C}"/>
          </ac:graphicFrameMkLst>
        </pc:graphicFrameChg>
      </pc:sldChg>
      <pc:sldChg chg="addSp delSp modSp new mod modTransition setBg">
        <pc:chgData name="Neeraj T" userId="d51211729e228227" providerId="Windows Live" clId="Web-{780D77B8-CF6B-2662-B652-5D3A7202F268}" dt="2025-04-17T05:52:19.469" v="314" actId="1076"/>
        <pc:sldMkLst>
          <pc:docMk/>
          <pc:sldMk cId="4171203380" sldId="259"/>
        </pc:sldMkLst>
        <pc:spChg chg="del">
          <ac:chgData name="Neeraj T" userId="d51211729e228227" providerId="Windows Live" clId="Web-{780D77B8-CF6B-2662-B652-5D3A7202F268}" dt="2025-04-17T05:44:27.896" v="282"/>
          <ac:spMkLst>
            <pc:docMk/>
            <pc:sldMk cId="4171203380" sldId="259"/>
            <ac:spMk id="2" creationId="{7008AA50-B96A-CF00-87D2-E2411B694FB1}"/>
          </ac:spMkLst>
        </pc:spChg>
        <pc:spChg chg="add del mod">
          <ac:chgData name="Neeraj T" userId="d51211729e228227" providerId="Windows Live" clId="Web-{780D77B8-CF6B-2662-B652-5D3A7202F268}" dt="2025-04-17T05:51:52.531" v="311"/>
          <ac:spMkLst>
            <pc:docMk/>
            <pc:sldMk cId="4171203380" sldId="259"/>
            <ac:spMk id="3" creationId="{28DAA911-8CC9-B109-132E-996FAB5EE1E3}"/>
          </ac:spMkLst>
        </pc:spChg>
        <pc:spChg chg="add del">
          <ac:chgData name="Neeraj T" userId="d51211729e228227" providerId="Windows Live" clId="Web-{780D77B8-CF6B-2662-B652-5D3A7202F268}" dt="2025-04-17T05:51:52.500" v="310"/>
          <ac:spMkLst>
            <pc:docMk/>
            <pc:sldMk cId="4171203380" sldId="259"/>
            <ac:spMk id="9" creationId="{817D949E-564D-4503-A64E-D22FA3232C29}"/>
          </ac:spMkLst>
        </pc:spChg>
        <pc:spChg chg="add del">
          <ac:chgData name="Neeraj T" userId="d51211729e228227" providerId="Windows Live" clId="Web-{780D77B8-CF6B-2662-B652-5D3A7202F268}" dt="2025-04-17T05:51:52.500" v="310"/>
          <ac:spMkLst>
            <pc:docMk/>
            <pc:sldMk cId="4171203380" sldId="259"/>
            <ac:spMk id="11" creationId="{92BE0106-0C20-465B-A1BE-0BAC2737B1AD}"/>
          </ac:spMkLst>
        </pc:spChg>
        <pc:spChg chg="add del">
          <ac:chgData name="Neeraj T" userId="d51211729e228227" providerId="Windows Live" clId="Web-{780D77B8-CF6B-2662-B652-5D3A7202F268}" dt="2025-04-17T05:51:52.500" v="310"/>
          <ac:spMkLst>
            <pc:docMk/>
            <pc:sldMk cId="4171203380" sldId="259"/>
            <ac:spMk id="13" creationId="{851808AB-2943-464C-A710-F2A18D869334}"/>
          </ac:spMkLst>
        </pc:spChg>
        <pc:spChg chg="add">
          <ac:chgData name="Neeraj T" userId="d51211729e228227" providerId="Windows Live" clId="Web-{780D77B8-CF6B-2662-B652-5D3A7202F268}" dt="2025-04-17T05:51:52.531" v="311"/>
          <ac:spMkLst>
            <pc:docMk/>
            <pc:sldMk cId="4171203380" sldId="259"/>
            <ac:spMk id="15" creationId="{04213918-F1EB-4BCE-BE23-F5E9851EE05C}"/>
          </ac:spMkLst>
        </pc:spChg>
        <pc:spChg chg="add">
          <ac:chgData name="Neeraj T" userId="d51211729e228227" providerId="Windows Live" clId="Web-{780D77B8-CF6B-2662-B652-5D3A7202F268}" dt="2025-04-17T05:51:52.531" v="311"/>
          <ac:spMkLst>
            <pc:docMk/>
            <pc:sldMk cId="4171203380" sldId="259"/>
            <ac:spMk id="16" creationId="{2062E862-C7F7-4CA1-B929-D0B75F5E9FB9}"/>
          </ac:spMkLst>
        </pc:spChg>
        <pc:graphicFrameChg chg="add del">
          <ac:chgData name="Neeraj T" userId="d51211729e228227" providerId="Windows Live" clId="Web-{780D77B8-CF6B-2662-B652-5D3A7202F268}" dt="2025-04-17T05:51:52.500" v="310"/>
          <ac:graphicFrameMkLst>
            <pc:docMk/>
            <pc:sldMk cId="4171203380" sldId="259"/>
            <ac:graphicFrameMk id="5" creationId="{2F0B7AC7-3340-7E54-C477-3263007B10DC}"/>
          </ac:graphicFrameMkLst>
        </pc:graphicFrameChg>
        <pc:graphicFrameChg chg="add mod">
          <ac:chgData name="Neeraj T" userId="d51211729e228227" providerId="Windows Live" clId="Web-{780D77B8-CF6B-2662-B652-5D3A7202F268}" dt="2025-04-17T05:52:19.469" v="314" actId="1076"/>
          <ac:graphicFrameMkLst>
            <pc:docMk/>
            <pc:sldMk cId="4171203380" sldId="259"/>
            <ac:graphicFrameMk id="17" creationId="{2A008D52-371D-38EA-A3DD-84A1420D45CA}"/>
          </ac:graphicFrameMkLst>
        </pc:graphicFrameChg>
      </pc:sldChg>
      <pc:sldChg chg="delSp new">
        <pc:chgData name="Neeraj T" userId="d51211729e228227" providerId="Windows Live" clId="Web-{780D77B8-CF6B-2662-B652-5D3A7202F268}" dt="2025-04-17T05:53:02.595" v="316"/>
        <pc:sldMkLst>
          <pc:docMk/>
          <pc:sldMk cId="643405390" sldId="260"/>
        </pc:sldMkLst>
        <pc:spChg chg="del">
          <ac:chgData name="Neeraj T" userId="d51211729e228227" providerId="Windows Live" clId="Web-{780D77B8-CF6B-2662-B652-5D3A7202F268}" dt="2025-04-17T05:53:02.595" v="316"/>
          <ac:spMkLst>
            <pc:docMk/>
            <pc:sldMk cId="643405390" sldId="260"/>
            <ac:spMk id="2" creationId="{06D0B923-3F94-12A6-2AB9-AE41C4AE06F8}"/>
          </ac:spMkLst>
        </pc:spChg>
      </pc:sldChg>
      <pc:sldMasterChg chg="del delSldLayout">
        <pc:chgData name="Neeraj T" userId="d51211729e228227" providerId="Windows Live" clId="Web-{780D77B8-CF6B-2662-B652-5D3A7202F268}" dt="2025-04-17T05:15:17.155" v="0"/>
        <pc:sldMasterMkLst>
          <pc:docMk/>
          <pc:sldMasterMk cId="2460954070" sldId="2147483660"/>
        </pc:sldMasterMkLst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eeraj T" userId="d51211729e228227" providerId="Windows Live" clId="Web-{780D77B8-CF6B-2662-B652-5D3A7202F268}" dt="2025-04-17T05:15:17.15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eeraj T" userId="d51211729e228227" providerId="Windows Live" clId="Web-{780D77B8-CF6B-2662-B652-5D3A7202F268}" dt="2025-04-17T05:16:38.969" v="7"/>
        <pc:sldMasterMkLst>
          <pc:docMk/>
          <pc:sldMasterMk cId="1388325596" sldId="2147483672"/>
        </pc:sldMasterMkLst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4102329916" sldId="2147483673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1035976264" sldId="2147483674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2681070301" sldId="2147483675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1128568526" sldId="2147483676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3885988921" sldId="2147483677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3885793340" sldId="2147483678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1579597463" sldId="2147483679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583143607" sldId="2147483680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1494541034" sldId="2147483681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3906820796" sldId="2147483682"/>
          </pc:sldLayoutMkLst>
        </pc:sldLayoutChg>
        <pc:sldLayoutChg chg="add del mod replId">
          <pc:chgData name="Neeraj T" userId="d51211729e228227" providerId="Windows Live" clId="Web-{780D77B8-CF6B-2662-B652-5D3A7202F268}" dt="2025-04-17T05:16:38.969" v="7"/>
          <pc:sldLayoutMkLst>
            <pc:docMk/>
            <pc:sldMasterMk cId="1388325596" sldId="2147483672"/>
            <pc:sldLayoutMk cId="1323988996" sldId="2147483683"/>
          </pc:sldLayoutMkLst>
        </pc:sldLayoutChg>
      </pc:sldMasterChg>
      <pc:sldMasterChg chg="add del addSldLayout delSldLayout">
        <pc:chgData name="Neeraj T" userId="d51211729e228227" providerId="Windows Live" clId="Web-{780D77B8-CF6B-2662-B652-5D3A7202F268}" dt="2025-04-17T05:16:07.750" v="2"/>
        <pc:sldMasterMkLst>
          <pc:docMk/>
          <pc:sldMasterMk cId="2058737126" sldId="2147483697"/>
        </pc:sldMasterMkLst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2293605014" sldId="2147483686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1356296249" sldId="2147483687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736543822" sldId="2147483688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388216807" sldId="2147483689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1743510277" sldId="2147483690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2807803136" sldId="2147483691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476625077" sldId="2147483692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2176812717" sldId="2147483693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3558967471" sldId="2147483694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1097899404" sldId="2147483695"/>
          </pc:sldLayoutMkLst>
        </pc:sldLayoutChg>
        <pc:sldLayoutChg chg="add del">
          <pc:chgData name="Neeraj T" userId="d51211729e228227" providerId="Windows Live" clId="Web-{780D77B8-CF6B-2662-B652-5D3A7202F268}" dt="2025-04-17T05:16:07.750" v="2"/>
          <pc:sldLayoutMkLst>
            <pc:docMk/>
            <pc:sldMasterMk cId="2058737126" sldId="2147483697"/>
            <pc:sldLayoutMk cId="3844201627" sldId="2147483696"/>
          </pc:sldLayoutMkLst>
        </pc:sldLayoutChg>
      </pc:sldMasterChg>
      <pc:sldMasterChg chg="add del addSldLayout delSldLayout">
        <pc:chgData name="Neeraj T" userId="d51211729e228227" providerId="Windows Live" clId="Web-{780D77B8-CF6B-2662-B652-5D3A7202F268}" dt="2025-04-17T05:16:32.485" v="4"/>
        <pc:sldMasterMkLst>
          <pc:docMk/>
          <pc:sldMasterMk cId="1180083922" sldId="2147483736"/>
        </pc:sldMasterMkLst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2475140404" sldId="2147483725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3989910534" sldId="2147483726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1097056652" sldId="2147483727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3486782893" sldId="2147483728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1862513606" sldId="2147483729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4199108890" sldId="2147483730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1713985561" sldId="2147483731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3340321816" sldId="2147483732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2061432351" sldId="2147483733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1319282854" sldId="2147483734"/>
          </pc:sldLayoutMkLst>
        </pc:sldLayoutChg>
        <pc:sldLayoutChg chg="add del">
          <pc:chgData name="Neeraj T" userId="d51211729e228227" providerId="Windows Live" clId="Web-{780D77B8-CF6B-2662-B652-5D3A7202F268}" dt="2025-04-17T05:16:32.485" v="4"/>
          <pc:sldLayoutMkLst>
            <pc:docMk/>
            <pc:sldMasterMk cId="1180083922" sldId="2147483736"/>
            <pc:sldLayoutMk cId="2334469793" sldId="2147483735"/>
          </pc:sldLayoutMkLst>
        </pc:sldLayoutChg>
      </pc:sldMasterChg>
      <pc:sldMasterChg chg="add del addSldLayout delSldLayout">
        <pc:chgData name="Neeraj T" userId="d51211729e228227" providerId="Windows Live" clId="Web-{780D77B8-CF6B-2662-B652-5D3A7202F268}" dt="2025-04-17T05:16:38.907" v="6"/>
        <pc:sldMasterMkLst>
          <pc:docMk/>
          <pc:sldMasterMk cId="2345366725" sldId="2147483749"/>
        </pc:sldMasterMkLst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1038188213" sldId="2147483738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3069073322" sldId="2147483739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218358097" sldId="2147483740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1323235441" sldId="2147483741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3372062067" sldId="2147483742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1252465921" sldId="2147483743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3074049129" sldId="2147483744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1571764912" sldId="2147483745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3622019832" sldId="2147483746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1165056279" sldId="2147483747"/>
          </pc:sldLayoutMkLst>
        </pc:sldLayoutChg>
        <pc:sldLayoutChg chg="add del">
          <pc:chgData name="Neeraj T" userId="d51211729e228227" providerId="Windows Live" clId="Web-{780D77B8-CF6B-2662-B652-5D3A7202F268}" dt="2025-04-17T05:16:38.907" v="6"/>
          <pc:sldLayoutMkLst>
            <pc:docMk/>
            <pc:sldMasterMk cId="2345366725" sldId="2147483749"/>
            <pc:sldLayoutMk cId="3411023619" sldId="2147483748"/>
          </pc:sldLayoutMkLst>
        </pc:sldLayoutChg>
      </pc:sldMasterChg>
      <pc:sldMasterChg chg="add del addSldLayout delSldLayout">
        <pc:chgData name="Neeraj T" userId="d51211729e228227" providerId="Windows Live" clId="Web-{780D77B8-CF6B-2662-B652-5D3A7202F268}" dt="2025-04-17T05:18:40.097" v="16"/>
        <pc:sldMasterMkLst>
          <pc:docMk/>
          <pc:sldMasterMk cId="3285172584" sldId="2147483762"/>
        </pc:sldMasterMkLst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2816540503" sldId="2147483751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4277597513" sldId="2147483752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1414962740" sldId="2147483753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540529943" sldId="2147483754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2063098731" sldId="2147483755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2129785993" sldId="2147483756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3265226818" sldId="2147483757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3205757334" sldId="2147483758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399184935" sldId="2147483759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1135712844" sldId="2147483760"/>
          </pc:sldLayoutMkLst>
        </pc:sldLayoutChg>
        <pc:sldLayoutChg chg="add del">
          <pc:chgData name="Neeraj T" userId="d51211729e228227" providerId="Windows Live" clId="Web-{780D77B8-CF6B-2662-B652-5D3A7202F268}" dt="2025-04-17T05:18:40.097" v="16"/>
          <pc:sldLayoutMkLst>
            <pc:docMk/>
            <pc:sldMasterMk cId="3285172584" sldId="2147483762"/>
            <pc:sldLayoutMk cId="3239919581" sldId="2147483761"/>
          </pc:sldLayoutMkLst>
        </pc:sldLayoutChg>
      </pc:sldMasterChg>
      <pc:sldMasterChg chg="add addSldLayout">
        <pc:chgData name="Neeraj T" userId="d51211729e228227" providerId="Windows Live" clId="Web-{780D77B8-CF6B-2662-B652-5D3A7202F268}" dt="2025-04-17T05:18:40.097" v="16"/>
        <pc:sldMasterMkLst>
          <pc:docMk/>
          <pc:sldMasterMk cId="1563979185" sldId="2147483763"/>
        </pc:sldMasterMkLst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2328641242" sldId="2147483764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3272173537" sldId="2147483765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2850781660" sldId="2147483766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2284297579" sldId="2147483767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1498938454" sldId="2147483768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2087381559" sldId="2147483769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2091627579" sldId="2147483770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3507955237" sldId="2147483771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2157464089" sldId="2147483772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307273890" sldId="2147483773"/>
          </pc:sldLayoutMkLst>
        </pc:sldLayoutChg>
        <pc:sldLayoutChg chg="add">
          <pc:chgData name="Neeraj T" userId="d51211729e228227" providerId="Windows Live" clId="Web-{780D77B8-CF6B-2662-B652-5D3A7202F268}" dt="2025-04-17T05:18:40.097" v="16"/>
          <pc:sldLayoutMkLst>
            <pc:docMk/>
            <pc:sldMasterMk cId="1563979185" sldId="2147483763"/>
            <pc:sldLayoutMk cId="1079060381" sldId="2147483774"/>
          </pc:sldLayoutMkLst>
        </pc:sldLayoutChg>
      </pc:sldMasterChg>
    </pc:docChg>
  </pc:docChgLst>
  <pc:docChgLst>
    <pc:chgData name="Neeraj T" userId="d51211729e228227" providerId="Windows Live" clId="Web-{DADEA872-D4FC-C9DA-C95D-AF24F2EA9154}"/>
    <pc:docChg chg="addSld modSld">
      <pc:chgData name="Neeraj T" userId="d51211729e228227" providerId="Windows Live" clId="Web-{DADEA872-D4FC-C9DA-C95D-AF24F2EA9154}" dt="2025-04-17T17:32:26.310" v="711" actId="20577"/>
      <pc:docMkLst>
        <pc:docMk/>
      </pc:docMkLst>
      <pc:sldChg chg="delSp modSp modTransition">
        <pc:chgData name="Neeraj T" userId="d51211729e228227" providerId="Windows Live" clId="Web-{DADEA872-D4FC-C9DA-C95D-AF24F2EA9154}" dt="2025-04-17T17:30:38.743" v="710"/>
        <pc:sldMkLst>
          <pc:docMk/>
          <pc:sldMk cId="109857222" sldId="256"/>
        </pc:sldMkLst>
        <pc:spChg chg="ord">
          <ac:chgData name="Neeraj T" userId="d51211729e228227" providerId="Windows Live" clId="Web-{DADEA872-D4FC-C9DA-C95D-AF24F2EA9154}" dt="2025-04-17T17:29:40.257" v="700"/>
          <ac:spMkLst>
            <pc:docMk/>
            <pc:sldMk cId="109857222" sldId="256"/>
            <ac:spMk id="93" creationId="{B2C335F7-F61C-4EB4-80F2-4B1438FE66BB}"/>
          </ac:spMkLst>
        </pc:spChg>
        <pc:picChg chg="mod">
          <ac:chgData name="Neeraj T" userId="d51211729e228227" providerId="Windows Live" clId="Web-{DADEA872-D4FC-C9DA-C95D-AF24F2EA9154}" dt="2025-04-17T17:30:08.508" v="701" actId="1076"/>
          <ac:picMkLst>
            <pc:docMk/>
            <pc:sldMk cId="109857222" sldId="256"/>
            <ac:picMk id="5" creationId="{22F6B3A4-8083-842E-766F-964448A0AA25}"/>
          </ac:picMkLst>
        </pc:picChg>
        <pc:picChg chg="del">
          <ac:chgData name="Neeraj T" userId="d51211729e228227" providerId="Windows Live" clId="Web-{DADEA872-D4FC-C9DA-C95D-AF24F2EA9154}" dt="2025-04-17T17:28:54.192" v="697"/>
          <ac:picMkLst>
            <pc:docMk/>
            <pc:sldMk cId="109857222" sldId="256"/>
            <ac:picMk id="55" creationId="{AA732CA8-7D4B-C85E-CC92-676C38D71E37}"/>
          </ac:picMkLst>
        </pc:picChg>
      </pc:sldChg>
      <pc:sldChg chg="addSp modSp">
        <pc:chgData name="Neeraj T" userId="d51211729e228227" providerId="Windows Live" clId="Web-{DADEA872-D4FC-C9DA-C95D-AF24F2EA9154}" dt="2025-04-17T17:23:38.555" v="575" actId="1076"/>
        <pc:sldMkLst>
          <pc:docMk/>
          <pc:sldMk cId="631883918" sldId="257"/>
        </pc:sldMkLst>
        <pc:spChg chg="add mod">
          <ac:chgData name="Neeraj T" userId="d51211729e228227" providerId="Windows Live" clId="Web-{DADEA872-D4FC-C9DA-C95D-AF24F2EA9154}" dt="2025-04-17T17:23:38.555" v="575" actId="1076"/>
          <ac:spMkLst>
            <pc:docMk/>
            <pc:sldMk cId="631883918" sldId="257"/>
            <ac:spMk id="37" creationId="{99228636-CE77-3FE3-C90F-459B3F6A68B2}"/>
          </ac:spMkLst>
        </pc:spChg>
        <pc:graphicFrameChg chg="mod">
          <ac:chgData name="Neeraj T" userId="d51211729e228227" providerId="Windows Live" clId="Web-{DADEA872-D4FC-C9DA-C95D-AF24F2EA9154}" dt="2025-04-17T17:23:08.772" v="562" actId="1076"/>
          <ac:graphicFrameMkLst>
            <pc:docMk/>
            <pc:sldMk cId="631883918" sldId="257"/>
            <ac:graphicFrameMk id="5" creationId="{5F4AF207-8ED7-8871-87FB-341F03074CE5}"/>
          </ac:graphicFrameMkLst>
        </pc:graphicFrameChg>
      </pc:sldChg>
      <pc:sldChg chg="addSp delSp modSp mod setBg">
        <pc:chgData name="Neeraj T" userId="d51211729e228227" providerId="Windows Live" clId="Web-{DADEA872-D4FC-C9DA-C95D-AF24F2EA9154}" dt="2025-04-17T14:50:20.874" v="56" actId="1076"/>
        <pc:sldMkLst>
          <pc:docMk/>
          <pc:sldMk cId="98853353" sldId="261"/>
        </pc:sldMkLst>
        <pc:spChg chg="del mod">
          <ac:chgData name="Neeraj T" userId="d51211729e228227" providerId="Windows Live" clId="Web-{DADEA872-D4FC-C9DA-C95D-AF24F2EA9154}" dt="2025-04-17T14:50:02.702" v="55"/>
          <ac:spMkLst>
            <pc:docMk/>
            <pc:sldMk cId="98853353" sldId="261"/>
            <ac:spMk id="3" creationId="{74F6C06E-4434-BE26-1E5D-BD5081E4ECCE}"/>
          </ac:spMkLst>
        </pc:spChg>
        <pc:spChg chg="mod">
          <ac:chgData name="Neeraj T" userId="d51211729e228227" providerId="Windows Live" clId="Web-{DADEA872-D4FC-C9DA-C95D-AF24F2EA9154}" dt="2025-04-17T14:50:02.702" v="55"/>
          <ac:spMkLst>
            <pc:docMk/>
            <pc:sldMk cId="98853353" sldId="261"/>
            <ac:spMk id="4" creationId="{8757903F-A3B8-4409-FCBA-6073A12B5C06}"/>
          </ac:spMkLst>
        </pc:spChg>
        <pc:spChg chg="add">
          <ac:chgData name="Neeraj T" userId="d51211729e228227" providerId="Windows Live" clId="Web-{DADEA872-D4FC-C9DA-C95D-AF24F2EA9154}" dt="2025-04-17T14:50:02.702" v="55"/>
          <ac:spMkLst>
            <pc:docMk/>
            <pc:sldMk cId="98853353" sldId="261"/>
            <ac:spMk id="10" creationId="{817D949E-564D-4503-A64E-D22FA3232C29}"/>
          </ac:spMkLst>
        </pc:spChg>
        <pc:spChg chg="add">
          <ac:chgData name="Neeraj T" userId="d51211729e228227" providerId="Windows Live" clId="Web-{DADEA872-D4FC-C9DA-C95D-AF24F2EA9154}" dt="2025-04-17T14:50:02.702" v="55"/>
          <ac:spMkLst>
            <pc:docMk/>
            <pc:sldMk cId="98853353" sldId="261"/>
            <ac:spMk id="12" creationId="{2C8EEB27-9249-8B3A-C8C2-18F9DC480810}"/>
          </ac:spMkLst>
        </pc:spChg>
        <pc:spChg chg="add">
          <ac:chgData name="Neeraj T" userId="d51211729e228227" providerId="Windows Live" clId="Web-{DADEA872-D4FC-C9DA-C95D-AF24F2EA9154}" dt="2025-04-17T14:50:02.702" v="55"/>
          <ac:spMkLst>
            <pc:docMk/>
            <pc:sldMk cId="98853353" sldId="261"/>
            <ac:spMk id="14" creationId="{18482CAC-96FF-EBE5-E97D-0BE2B8A51E3F}"/>
          </ac:spMkLst>
        </pc:spChg>
        <pc:graphicFrameChg chg="add mod">
          <ac:chgData name="Neeraj T" userId="d51211729e228227" providerId="Windows Live" clId="Web-{DADEA872-D4FC-C9DA-C95D-AF24F2EA9154}" dt="2025-04-17T14:50:20.874" v="56" actId="1076"/>
          <ac:graphicFrameMkLst>
            <pc:docMk/>
            <pc:sldMk cId="98853353" sldId="261"/>
            <ac:graphicFrameMk id="6" creationId="{BF558B15-D5A7-E028-8392-016020156459}"/>
          </ac:graphicFrameMkLst>
        </pc:graphicFrameChg>
      </pc:sldChg>
      <pc:sldChg chg="addSp delSp modSp new mod setBg">
        <pc:chgData name="Neeraj T" userId="d51211729e228227" providerId="Windows Live" clId="Web-{DADEA872-D4FC-C9DA-C95D-AF24F2EA9154}" dt="2025-04-17T15:17:51.026" v="121" actId="1076"/>
        <pc:sldMkLst>
          <pc:docMk/>
          <pc:sldMk cId="862997315" sldId="262"/>
        </pc:sldMkLst>
        <pc:spChg chg="del">
          <ac:chgData name="Neeraj T" userId="d51211729e228227" providerId="Windows Live" clId="Web-{DADEA872-D4FC-C9DA-C95D-AF24F2EA9154}" dt="2025-04-17T14:50:37.297" v="58"/>
          <ac:spMkLst>
            <pc:docMk/>
            <pc:sldMk cId="862997315" sldId="262"/>
            <ac:spMk id="2" creationId="{5C9C622E-E9D2-F347-A0C9-0F628B85D1AA}"/>
          </ac:spMkLst>
        </pc:spChg>
        <pc:spChg chg="mod">
          <ac:chgData name="Neeraj T" userId="d51211729e228227" providerId="Windows Live" clId="Web-{DADEA872-D4FC-C9DA-C95D-AF24F2EA9154}" dt="2025-04-17T15:17:51.026" v="121" actId="1076"/>
          <ac:spMkLst>
            <pc:docMk/>
            <pc:sldMk cId="862997315" sldId="262"/>
            <ac:spMk id="3" creationId="{7CC3603C-8113-FBB1-E2F9-167002D797AA}"/>
          </ac:spMkLst>
        </pc:spChg>
        <pc:spChg chg="mod">
          <ac:chgData name="Neeraj T" userId="d51211729e228227" providerId="Windows Live" clId="Web-{DADEA872-D4FC-C9DA-C95D-AF24F2EA9154}" dt="2025-04-17T15:14:35.347" v="109"/>
          <ac:spMkLst>
            <pc:docMk/>
            <pc:sldMk cId="862997315" sldId="262"/>
            <ac:spMk id="4" creationId="{FDEEE05B-A837-4AB4-B2C8-F21226C838E0}"/>
          </ac:spMkLst>
        </pc:spChg>
        <pc:spChg chg="add">
          <ac:chgData name="Neeraj T" userId="d51211729e228227" providerId="Windows Live" clId="Web-{DADEA872-D4FC-C9DA-C95D-AF24F2EA9154}" dt="2025-04-17T15:14:35.347" v="109"/>
          <ac:spMkLst>
            <pc:docMk/>
            <pc:sldMk cId="862997315" sldId="262"/>
            <ac:spMk id="11" creationId="{4C32CD27-7027-AB2B-38F1-71C08EB84030}"/>
          </ac:spMkLst>
        </pc:spChg>
        <pc:spChg chg="add">
          <ac:chgData name="Neeraj T" userId="d51211729e228227" providerId="Windows Live" clId="Web-{DADEA872-D4FC-C9DA-C95D-AF24F2EA9154}" dt="2025-04-17T15:14:35.347" v="109"/>
          <ac:spMkLst>
            <pc:docMk/>
            <pc:sldMk cId="862997315" sldId="262"/>
            <ac:spMk id="13" creationId="{C6DD38CD-CFFE-4ABA-3DC8-01ED90559EBE}"/>
          </ac:spMkLst>
        </pc:spChg>
        <pc:picChg chg="add mod ord">
          <ac:chgData name="Neeraj T" userId="d51211729e228227" providerId="Windows Live" clId="Web-{DADEA872-D4FC-C9DA-C95D-AF24F2EA9154}" dt="2025-04-17T15:14:35.347" v="109"/>
          <ac:picMkLst>
            <pc:docMk/>
            <pc:sldMk cId="862997315" sldId="262"/>
            <ac:picMk id="6" creationId="{A9D409FD-0367-F2B1-54E9-0F7121712224}"/>
          </ac:picMkLst>
        </pc:picChg>
      </pc:sldChg>
      <pc:sldChg chg="addSp delSp modSp new mod setBg">
        <pc:chgData name="Neeraj T" userId="d51211729e228227" providerId="Windows Live" clId="Web-{DADEA872-D4FC-C9DA-C95D-AF24F2EA9154}" dt="2025-04-17T15:19:55.765" v="136" actId="20577"/>
        <pc:sldMkLst>
          <pc:docMk/>
          <pc:sldMk cId="2658918037" sldId="263"/>
        </pc:sldMkLst>
        <pc:spChg chg="del">
          <ac:chgData name="Neeraj T" userId="d51211729e228227" providerId="Windows Live" clId="Web-{DADEA872-D4FC-C9DA-C95D-AF24F2EA9154}" dt="2025-04-17T15:05:27.671" v="98"/>
          <ac:spMkLst>
            <pc:docMk/>
            <pc:sldMk cId="2658918037" sldId="263"/>
            <ac:spMk id="2" creationId="{4EF73954-A236-DE8E-7634-1F771A75C5FD}"/>
          </ac:spMkLst>
        </pc:spChg>
        <pc:spChg chg="mod">
          <ac:chgData name="Neeraj T" userId="d51211729e228227" providerId="Windows Live" clId="Web-{DADEA872-D4FC-C9DA-C95D-AF24F2EA9154}" dt="2025-04-17T15:19:55.765" v="136" actId="20577"/>
          <ac:spMkLst>
            <pc:docMk/>
            <pc:sldMk cId="2658918037" sldId="263"/>
            <ac:spMk id="3" creationId="{E6193326-F18F-DFA0-3DAF-D605755C6770}"/>
          </ac:spMkLst>
        </pc:spChg>
        <pc:spChg chg="mod ord">
          <ac:chgData name="Neeraj T" userId="d51211729e228227" providerId="Windows Live" clId="Web-{DADEA872-D4FC-C9DA-C95D-AF24F2EA9154}" dt="2025-04-17T15:18:12.917" v="123"/>
          <ac:spMkLst>
            <pc:docMk/>
            <pc:sldMk cId="2658918037" sldId="263"/>
            <ac:spMk id="4" creationId="{056FF63F-BC3A-92FA-2CEA-3630C1AB4E68}"/>
          </ac:spMkLst>
        </pc:spChg>
        <pc:spChg chg="add">
          <ac:chgData name="Neeraj T" userId="d51211729e228227" providerId="Windows Live" clId="Web-{DADEA872-D4FC-C9DA-C95D-AF24F2EA9154}" dt="2025-04-17T15:18:12.917" v="123"/>
          <ac:spMkLst>
            <pc:docMk/>
            <pc:sldMk cId="2658918037" sldId="263"/>
            <ac:spMk id="11" creationId="{4065D9BE-A58D-6E8A-D4A2-5056F3C5E9CA}"/>
          </ac:spMkLst>
        </pc:spChg>
        <pc:spChg chg="add">
          <ac:chgData name="Neeraj T" userId="d51211729e228227" providerId="Windows Live" clId="Web-{DADEA872-D4FC-C9DA-C95D-AF24F2EA9154}" dt="2025-04-17T15:18:12.917" v="123"/>
          <ac:spMkLst>
            <pc:docMk/>
            <pc:sldMk cId="2658918037" sldId="263"/>
            <ac:spMk id="13" creationId="{A745E793-BC99-8991-71CD-53FFBB6A8F69}"/>
          </ac:spMkLst>
        </pc:spChg>
        <pc:picChg chg="add mod">
          <ac:chgData name="Neeraj T" userId="d51211729e228227" providerId="Windows Live" clId="Web-{DADEA872-D4FC-C9DA-C95D-AF24F2EA9154}" dt="2025-04-17T15:18:12.917" v="123"/>
          <ac:picMkLst>
            <pc:docMk/>
            <pc:sldMk cId="2658918037" sldId="263"/>
            <ac:picMk id="6" creationId="{D2253F59-33B4-FDBF-5E85-26E65B755993}"/>
          </ac:picMkLst>
        </pc:picChg>
      </pc:sldChg>
      <pc:sldChg chg="addSp delSp modSp new mod setBg">
        <pc:chgData name="Neeraj T" userId="d51211729e228227" providerId="Windows Live" clId="Web-{DADEA872-D4FC-C9DA-C95D-AF24F2EA9154}" dt="2025-04-17T15:55:37.268" v="205" actId="20577"/>
        <pc:sldMkLst>
          <pc:docMk/>
          <pc:sldMk cId="140729455" sldId="264"/>
        </pc:sldMkLst>
        <pc:spChg chg="del">
          <ac:chgData name="Neeraj T" userId="d51211729e228227" providerId="Windows Live" clId="Web-{DADEA872-D4FC-C9DA-C95D-AF24F2EA9154}" dt="2025-04-17T15:21:54.675" v="140"/>
          <ac:spMkLst>
            <pc:docMk/>
            <pc:sldMk cId="140729455" sldId="264"/>
            <ac:spMk id="2" creationId="{4E8F6A22-7DB3-9A7E-F9EC-08D1186208B5}"/>
          </ac:spMkLst>
        </pc:spChg>
        <pc:spChg chg="del mod">
          <ac:chgData name="Neeraj T" userId="d51211729e228227" providerId="Windows Live" clId="Web-{DADEA872-D4FC-C9DA-C95D-AF24F2EA9154}" dt="2025-04-17T15:25:09.604" v="172"/>
          <ac:spMkLst>
            <pc:docMk/>
            <pc:sldMk cId="140729455" sldId="264"/>
            <ac:spMk id="3" creationId="{94C4892B-F782-A5A1-0BD0-71C504E4A250}"/>
          </ac:spMkLst>
        </pc:spChg>
        <pc:spChg chg="mod">
          <ac:chgData name="Neeraj T" userId="d51211729e228227" providerId="Windows Live" clId="Web-{DADEA872-D4FC-C9DA-C95D-AF24F2EA9154}" dt="2025-04-17T15:25:09.604" v="172"/>
          <ac:spMkLst>
            <pc:docMk/>
            <pc:sldMk cId="140729455" sldId="264"/>
            <ac:spMk id="4" creationId="{30CF16BF-A4A5-6860-46C3-76372D816F21}"/>
          </ac:spMkLst>
        </pc:spChg>
        <pc:spChg chg="add">
          <ac:chgData name="Neeraj T" userId="d51211729e228227" providerId="Windows Live" clId="Web-{DADEA872-D4FC-C9DA-C95D-AF24F2EA9154}" dt="2025-04-17T15:25:09.604" v="172"/>
          <ac:spMkLst>
            <pc:docMk/>
            <pc:sldMk cId="140729455" sldId="264"/>
            <ac:spMk id="10" creationId="{FAA3B297-9683-4E38-89FA-062C53E13F85}"/>
          </ac:spMkLst>
        </pc:spChg>
        <pc:spChg chg="add">
          <ac:chgData name="Neeraj T" userId="d51211729e228227" providerId="Windows Live" clId="Web-{DADEA872-D4FC-C9DA-C95D-AF24F2EA9154}" dt="2025-04-17T15:25:09.604" v="172"/>
          <ac:spMkLst>
            <pc:docMk/>
            <pc:sldMk cId="140729455" sldId="264"/>
            <ac:spMk id="12" creationId="{4BF74692-AE31-4A00-B5F9-994E8D519F90}"/>
          </ac:spMkLst>
        </pc:spChg>
        <pc:graphicFrameChg chg="add mod modGraphic">
          <ac:chgData name="Neeraj T" userId="d51211729e228227" providerId="Windows Live" clId="Web-{DADEA872-D4FC-C9DA-C95D-AF24F2EA9154}" dt="2025-04-17T15:55:37.268" v="205" actId="20577"/>
          <ac:graphicFrameMkLst>
            <pc:docMk/>
            <pc:sldMk cId="140729455" sldId="264"/>
            <ac:graphicFrameMk id="6" creationId="{4382918D-D997-8660-43DE-92E675046335}"/>
          </ac:graphicFrameMkLst>
        </pc:graphicFrameChg>
      </pc:sldChg>
      <pc:sldChg chg="addSp delSp modSp new mod setBg">
        <pc:chgData name="Neeraj T" userId="d51211729e228227" providerId="Windows Live" clId="Web-{DADEA872-D4FC-C9DA-C95D-AF24F2EA9154}" dt="2025-04-17T16:22:25.235" v="348" actId="20577"/>
        <pc:sldMkLst>
          <pc:docMk/>
          <pc:sldMk cId="3718156003" sldId="265"/>
        </pc:sldMkLst>
        <pc:spChg chg="del">
          <ac:chgData name="Neeraj T" userId="d51211729e228227" providerId="Windows Live" clId="Web-{DADEA872-D4FC-C9DA-C95D-AF24F2EA9154}" dt="2025-04-17T16:08:34.673" v="208"/>
          <ac:spMkLst>
            <pc:docMk/>
            <pc:sldMk cId="3718156003" sldId="265"/>
            <ac:spMk id="2" creationId="{3A181251-C0A3-0624-9DEF-A99BF4B3B080}"/>
          </ac:spMkLst>
        </pc:spChg>
        <pc:spChg chg="mod">
          <ac:chgData name="Neeraj T" userId="d51211729e228227" providerId="Windows Live" clId="Web-{DADEA872-D4FC-C9DA-C95D-AF24F2EA9154}" dt="2025-04-17T16:22:25.235" v="348" actId="20577"/>
          <ac:spMkLst>
            <pc:docMk/>
            <pc:sldMk cId="3718156003" sldId="265"/>
            <ac:spMk id="3" creationId="{069C69C6-8D06-F148-DB49-4F138B9604D4}"/>
          </ac:spMkLst>
        </pc:spChg>
        <pc:spChg chg="mod">
          <ac:chgData name="Neeraj T" userId="d51211729e228227" providerId="Windows Live" clId="Web-{DADEA872-D4FC-C9DA-C95D-AF24F2EA9154}" dt="2025-04-17T16:14:22.092" v="269"/>
          <ac:spMkLst>
            <pc:docMk/>
            <pc:sldMk cId="3718156003" sldId="265"/>
            <ac:spMk id="4" creationId="{749B0C6B-03C7-4083-2FF6-8628E1A2EBB7}"/>
          </ac:spMkLst>
        </pc:spChg>
        <pc:spChg chg="add">
          <ac:chgData name="Neeraj T" userId="d51211729e228227" providerId="Windows Live" clId="Web-{DADEA872-D4FC-C9DA-C95D-AF24F2EA9154}" dt="2025-04-17T16:14:22.092" v="269"/>
          <ac:spMkLst>
            <pc:docMk/>
            <pc:sldMk cId="3718156003" sldId="265"/>
            <ac:spMk id="11" creationId="{4C32CD27-7027-AB2B-38F1-71C08EB84030}"/>
          </ac:spMkLst>
        </pc:spChg>
        <pc:spChg chg="add">
          <ac:chgData name="Neeraj T" userId="d51211729e228227" providerId="Windows Live" clId="Web-{DADEA872-D4FC-C9DA-C95D-AF24F2EA9154}" dt="2025-04-17T16:14:22.092" v="269"/>
          <ac:spMkLst>
            <pc:docMk/>
            <pc:sldMk cId="3718156003" sldId="265"/>
            <ac:spMk id="13" creationId="{C6DD38CD-CFFE-4ABA-3DC8-01ED90559EBE}"/>
          </ac:spMkLst>
        </pc:spChg>
        <pc:picChg chg="add ord">
          <ac:chgData name="Neeraj T" userId="d51211729e228227" providerId="Windows Live" clId="Web-{DADEA872-D4FC-C9DA-C95D-AF24F2EA9154}" dt="2025-04-17T16:14:22.092" v="269"/>
          <ac:picMkLst>
            <pc:docMk/>
            <pc:sldMk cId="3718156003" sldId="265"/>
            <ac:picMk id="6" creationId="{7F437756-0F00-0975-F501-471F9418DB7F}"/>
          </ac:picMkLst>
        </pc:picChg>
      </pc:sldChg>
      <pc:sldChg chg="addSp delSp modSp new mod setBg">
        <pc:chgData name="Neeraj T" userId="d51211729e228227" providerId="Windows Live" clId="Web-{DADEA872-D4FC-C9DA-C95D-AF24F2EA9154}" dt="2025-04-17T16:30:19.018" v="424" actId="20577"/>
        <pc:sldMkLst>
          <pc:docMk/>
          <pc:sldMk cId="281230612" sldId="266"/>
        </pc:sldMkLst>
        <pc:spChg chg="del">
          <ac:chgData name="Neeraj T" userId="d51211729e228227" providerId="Windows Live" clId="Web-{DADEA872-D4FC-C9DA-C95D-AF24F2EA9154}" dt="2025-04-17T16:17:00.067" v="282"/>
          <ac:spMkLst>
            <pc:docMk/>
            <pc:sldMk cId="281230612" sldId="266"/>
            <ac:spMk id="2" creationId="{341C4B71-7A70-39F1-480F-A8AECF8C325D}"/>
          </ac:spMkLst>
        </pc:spChg>
        <pc:spChg chg="mod">
          <ac:chgData name="Neeraj T" userId="d51211729e228227" providerId="Windows Live" clId="Web-{DADEA872-D4FC-C9DA-C95D-AF24F2EA9154}" dt="2025-04-17T16:30:19.018" v="424" actId="20577"/>
          <ac:spMkLst>
            <pc:docMk/>
            <pc:sldMk cId="281230612" sldId="266"/>
            <ac:spMk id="3" creationId="{09BFD96F-52BA-9FC9-7892-599AD63263F7}"/>
          </ac:spMkLst>
        </pc:spChg>
        <pc:spChg chg="mod ord">
          <ac:chgData name="Neeraj T" userId="d51211729e228227" providerId="Windows Live" clId="Web-{DADEA872-D4FC-C9DA-C95D-AF24F2EA9154}" dt="2025-04-17T16:28:51.187" v="408"/>
          <ac:spMkLst>
            <pc:docMk/>
            <pc:sldMk cId="281230612" sldId="266"/>
            <ac:spMk id="4" creationId="{6D069288-4F50-A35F-870B-4399F02E8238}"/>
          </ac:spMkLst>
        </pc:spChg>
        <pc:spChg chg="add">
          <ac:chgData name="Neeraj T" userId="d51211729e228227" providerId="Windows Live" clId="Web-{DADEA872-D4FC-C9DA-C95D-AF24F2EA9154}" dt="2025-04-17T16:28:51.187" v="408"/>
          <ac:spMkLst>
            <pc:docMk/>
            <pc:sldMk cId="281230612" sldId="266"/>
            <ac:spMk id="8" creationId="{4065D9BE-A58D-6E8A-D4A2-5056F3C5E9CA}"/>
          </ac:spMkLst>
        </pc:spChg>
        <pc:spChg chg="add">
          <ac:chgData name="Neeraj T" userId="d51211729e228227" providerId="Windows Live" clId="Web-{DADEA872-D4FC-C9DA-C95D-AF24F2EA9154}" dt="2025-04-17T16:28:51.187" v="408"/>
          <ac:spMkLst>
            <pc:docMk/>
            <pc:sldMk cId="281230612" sldId="266"/>
            <ac:spMk id="9" creationId="{A745E793-BC99-8991-71CD-53FFBB6A8F69}"/>
          </ac:spMkLst>
        </pc:spChg>
        <pc:spChg chg="add del">
          <ac:chgData name="Neeraj T" userId="d51211729e228227" providerId="Windows Live" clId="Web-{DADEA872-D4FC-C9DA-C95D-AF24F2EA9154}" dt="2025-04-17T16:28:34.124" v="405"/>
          <ac:spMkLst>
            <pc:docMk/>
            <pc:sldMk cId="281230612" sldId="266"/>
            <ac:spMk id="11" creationId="{4065D9BE-A58D-6E8A-D4A2-5056F3C5E9CA}"/>
          </ac:spMkLst>
        </pc:spChg>
        <pc:spChg chg="add del">
          <ac:chgData name="Neeraj T" userId="d51211729e228227" providerId="Windows Live" clId="Web-{DADEA872-D4FC-C9DA-C95D-AF24F2EA9154}" dt="2025-04-17T16:28:34.124" v="405"/>
          <ac:spMkLst>
            <pc:docMk/>
            <pc:sldMk cId="281230612" sldId="266"/>
            <ac:spMk id="13" creationId="{A745E793-BC99-8991-71CD-53FFBB6A8F69}"/>
          </ac:spMkLst>
        </pc:spChg>
        <pc:picChg chg="add del mod">
          <ac:chgData name="Neeraj T" userId="d51211729e228227" providerId="Windows Live" clId="Web-{DADEA872-D4FC-C9DA-C95D-AF24F2EA9154}" dt="2025-04-17T16:28:51.187" v="408"/>
          <ac:picMkLst>
            <pc:docMk/>
            <pc:sldMk cId="281230612" sldId="266"/>
            <ac:picMk id="6" creationId="{088D9A45-88E3-D22A-534A-115127393612}"/>
          </ac:picMkLst>
        </pc:picChg>
      </pc:sldChg>
      <pc:sldChg chg="addSp delSp modSp new mod setBg">
        <pc:chgData name="Neeraj T" userId="d51211729e228227" providerId="Windows Live" clId="Web-{DADEA872-D4FC-C9DA-C95D-AF24F2EA9154}" dt="2025-04-17T16:31:20.427" v="436" actId="14100"/>
        <pc:sldMkLst>
          <pc:docMk/>
          <pc:sldMk cId="2373821062" sldId="267"/>
        </pc:sldMkLst>
        <pc:spChg chg="del">
          <ac:chgData name="Neeraj T" userId="d51211729e228227" providerId="Windows Live" clId="Web-{DADEA872-D4FC-C9DA-C95D-AF24F2EA9154}" dt="2025-04-17T16:24:31.021" v="357"/>
          <ac:spMkLst>
            <pc:docMk/>
            <pc:sldMk cId="2373821062" sldId="267"/>
            <ac:spMk id="2" creationId="{9A77949E-AD91-B8FE-1DB5-3475AB880695}"/>
          </ac:spMkLst>
        </pc:spChg>
        <pc:spChg chg="mod">
          <ac:chgData name="Neeraj T" userId="d51211729e228227" providerId="Windows Live" clId="Web-{DADEA872-D4FC-C9DA-C95D-AF24F2EA9154}" dt="2025-04-17T16:31:20.427" v="436" actId="14100"/>
          <ac:spMkLst>
            <pc:docMk/>
            <pc:sldMk cId="2373821062" sldId="267"/>
            <ac:spMk id="3" creationId="{173E9C7D-FDDF-BDDE-D124-A24B7EA03018}"/>
          </ac:spMkLst>
        </pc:spChg>
        <pc:spChg chg="mod">
          <ac:chgData name="Neeraj T" userId="d51211729e228227" providerId="Windows Live" clId="Web-{DADEA872-D4FC-C9DA-C95D-AF24F2EA9154}" dt="2025-04-17T16:30:36.691" v="426"/>
          <ac:spMkLst>
            <pc:docMk/>
            <pc:sldMk cId="2373821062" sldId="267"/>
            <ac:spMk id="4" creationId="{34CB0297-A1B4-0A2D-487D-85F06C118FE8}"/>
          </ac:spMkLst>
        </pc:spChg>
        <pc:spChg chg="add">
          <ac:chgData name="Neeraj T" userId="d51211729e228227" providerId="Windows Live" clId="Web-{DADEA872-D4FC-C9DA-C95D-AF24F2EA9154}" dt="2025-04-17T16:30:36.691" v="426"/>
          <ac:spMkLst>
            <pc:docMk/>
            <pc:sldMk cId="2373821062" sldId="267"/>
            <ac:spMk id="11" creationId="{4C32CD27-7027-AB2B-38F1-71C08EB84030}"/>
          </ac:spMkLst>
        </pc:spChg>
        <pc:spChg chg="add">
          <ac:chgData name="Neeraj T" userId="d51211729e228227" providerId="Windows Live" clId="Web-{DADEA872-D4FC-C9DA-C95D-AF24F2EA9154}" dt="2025-04-17T16:30:36.691" v="426"/>
          <ac:spMkLst>
            <pc:docMk/>
            <pc:sldMk cId="2373821062" sldId="267"/>
            <ac:spMk id="13" creationId="{C6DD38CD-CFFE-4ABA-3DC8-01ED90559EBE}"/>
          </ac:spMkLst>
        </pc:spChg>
        <pc:picChg chg="add ord">
          <ac:chgData name="Neeraj T" userId="d51211729e228227" providerId="Windows Live" clId="Web-{DADEA872-D4FC-C9DA-C95D-AF24F2EA9154}" dt="2025-04-17T16:30:36.691" v="426"/>
          <ac:picMkLst>
            <pc:docMk/>
            <pc:sldMk cId="2373821062" sldId="267"/>
            <ac:picMk id="6" creationId="{9D674B7D-80CC-2760-D549-EBD073D81562}"/>
          </ac:picMkLst>
        </pc:picChg>
      </pc:sldChg>
      <pc:sldChg chg="delSp modSp new">
        <pc:chgData name="Neeraj T" userId="d51211729e228227" providerId="Windows Live" clId="Web-{DADEA872-D4FC-C9DA-C95D-AF24F2EA9154}" dt="2025-04-17T17:28:35.051" v="696" actId="14100"/>
        <pc:sldMkLst>
          <pc:docMk/>
          <pc:sldMk cId="3001097420" sldId="268"/>
        </pc:sldMkLst>
        <pc:spChg chg="mod">
          <ac:chgData name="Neeraj T" userId="d51211729e228227" providerId="Windows Live" clId="Web-{DADEA872-D4FC-C9DA-C95D-AF24F2EA9154}" dt="2025-04-17T17:28:35.051" v="696" actId="14100"/>
          <ac:spMkLst>
            <pc:docMk/>
            <pc:sldMk cId="3001097420" sldId="268"/>
            <ac:spMk id="2" creationId="{2FD91FA0-4A43-0F60-7408-714FA5B31CBA}"/>
          </ac:spMkLst>
        </pc:spChg>
        <pc:spChg chg="del">
          <ac:chgData name="Neeraj T" userId="d51211729e228227" providerId="Windows Live" clId="Web-{DADEA872-D4FC-C9DA-C95D-AF24F2EA9154}" dt="2025-04-17T16:32:14.335" v="452"/>
          <ac:spMkLst>
            <pc:docMk/>
            <pc:sldMk cId="3001097420" sldId="268"/>
            <ac:spMk id="3" creationId="{65389416-2A92-55B9-88B0-D334891C8CE3}"/>
          </ac:spMkLst>
        </pc:spChg>
      </pc:sldChg>
      <pc:sldChg chg="addSp delSp modSp new mod setBg">
        <pc:chgData name="Neeraj T" userId="d51211729e228227" providerId="Windows Live" clId="Web-{DADEA872-D4FC-C9DA-C95D-AF24F2EA9154}" dt="2025-04-17T17:32:26.310" v="711" actId="20577"/>
        <pc:sldMkLst>
          <pc:docMk/>
          <pc:sldMk cId="2292760529" sldId="269"/>
        </pc:sldMkLst>
        <pc:spChg chg="mod">
          <ac:chgData name="Neeraj T" userId="d51211729e228227" providerId="Windows Live" clId="Web-{DADEA872-D4FC-C9DA-C95D-AF24F2EA9154}" dt="2025-04-17T17:22:10.583" v="540"/>
          <ac:spMkLst>
            <pc:docMk/>
            <pc:sldMk cId="2292760529" sldId="269"/>
            <ac:spMk id="2" creationId="{4DE93722-6986-7F15-195C-AC9952634135}"/>
          </ac:spMkLst>
        </pc:spChg>
        <pc:spChg chg="del mod">
          <ac:chgData name="Neeraj T" userId="d51211729e228227" providerId="Windows Live" clId="Web-{DADEA872-D4FC-C9DA-C95D-AF24F2EA9154}" dt="2025-04-17T17:19:15.670" v="480"/>
          <ac:spMkLst>
            <pc:docMk/>
            <pc:sldMk cId="2292760529" sldId="269"/>
            <ac:spMk id="3" creationId="{A959BBC9-6C97-2E05-8AAD-9933654EE4A3}"/>
          </ac:spMkLst>
        </pc:spChg>
        <pc:spChg chg="mod ord">
          <ac:chgData name="Neeraj T" userId="d51211729e228227" providerId="Windows Live" clId="Web-{DADEA872-D4FC-C9DA-C95D-AF24F2EA9154}" dt="2025-04-17T17:22:10.583" v="540"/>
          <ac:spMkLst>
            <pc:docMk/>
            <pc:sldMk cId="2292760529" sldId="269"/>
            <ac:spMk id="4" creationId="{209E1FDB-C424-AFAB-B06B-2C5717E6E808}"/>
          </ac:spMkLst>
        </pc:spChg>
        <pc:spChg chg="add mod">
          <ac:chgData name="Neeraj T" userId="d51211729e228227" providerId="Windows Live" clId="Web-{DADEA872-D4FC-C9DA-C95D-AF24F2EA9154}" dt="2025-04-17T17:32:26.310" v="711" actId="20577"/>
          <ac:spMkLst>
            <pc:docMk/>
            <pc:sldMk cId="2292760529" sldId="269"/>
            <ac:spMk id="6" creationId="{35410F51-1153-3784-6CD5-50DC7C3E63BC}"/>
          </ac:spMkLst>
        </pc:spChg>
        <pc:spChg chg="add">
          <ac:chgData name="Neeraj T" userId="d51211729e228227" providerId="Windows Live" clId="Web-{DADEA872-D4FC-C9DA-C95D-AF24F2EA9154}" dt="2025-04-17T17:22:10.583" v="540"/>
          <ac:spMkLst>
            <pc:docMk/>
            <pc:sldMk cId="2292760529" sldId="269"/>
            <ac:spMk id="13" creationId="{34C0330F-1D4F-4552-B799-615DD237B6DE}"/>
          </ac:spMkLst>
        </pc:spChg>
        <pc:spChg chg="add">
          <ac:chgData name="Neeraj T" userId="d51211729e228227" providerId="Windows Live" clId="Web-{DADEA872-D4FC-C9DA-C95D-AF24F2EA9154}" dt="2025-04-17T17:22:10.583" v="540"/>
          <ac:spMkLst>
            <pc:docMk/>
            <pc:sldMk cId="2292760529" sldId="269"/>
            <ac:spMk id="15" creationId="{92BE0106-0C20-465B-A1BE-0BAC2737B1AD}"/>
          </ac:spMkLst>
        </pc:spChg>
        <pc:picChg chg="add mod">
          <ac:chgData name="Neeraj T" userId="d51211729e228227" providerId="Windows Live" clId="Web-{DADEA872-D4FC-C9DA-C95D-AF24F2EA9154}" dt="2025-04-17T17:22:10.583" v="540"/>
          <ac:picMkLst>
            <pc:docMk/>
            <pc:sldMk cId="2292760529" sldId="269"/>
            <ac:picMk id="8" creationId="{41A8C7FC-DF4B-00FA-C68C-6ACE173BA734}"/>
          </ac:picMkLst>
        </pc:picChg>
      </pc:sldChg>
      <pc:sldChg chg="addSp modSp new mod setBg">
        <pc:chgData name="Neeraj T" userId="d51211729e228227" providerId="Windows Live" clId="Web-{DADEA872-D4FC-C9DA-C95D-AF24F2EA9154}" dt="2025-04-17T17:26:56.438" v="687" actId="1076"/>
        <pc:sldMkLst>
          <pc:docMk/>
          <pc:sldMk cId="100774644" sldId="270"/>
        </pc:sldMkLst>
        <pc:spChg chg="mod">
          <ac:chgData name="Neeraj T" userId="d51211729e228227" providerId="Windows Live" clId="Web-{DADEA872-D4FC-C9DA-C95D-AF24F2EA9154}" dt="2025-04-17T17:26:56.438" v="687" actId="1076"/>
          <ac:spMkLst>
            <pc:docMk/>
            <pc:sldMk cId="100774644" sldId="270"/>
            <ac:spMk id="2" creationId="{3E1E4D61-3566-4181-8E48-45C692640EE0}"/>
          </ac:spMkLst>
        </pc:spChg>
        <pc:spChg chg="mod">
          <ac:chgData name="Neeraj T" userId="d51211729e228227" providerId="Windows Live" clId="Web-{DADEA872-D4FC-C9DA-C95D-AF24F2EA9154}" dt="2025-04-17T17:26:52.110" v="686" actId="14100"/>
          <ac:spMkLst>
            <pc:docMk/>
            <pc:sldMk cId="100774644" sldId="270"/>
            <ac:spMk id="3" creationId="{3A4D630B-A7D0-0A29-FE28-5745AF28C9EA}"/>
          </ac:spMkLst>
        </pc:spChg>
        <pc:spChg chg="mod">
          <ac:chgData name="Neeraj T" userId="d51211729e228227" providerId="Windows Live" clId="Web-{DADEA872-D4FC-C9DA-C95D-AF24F2EA9154}" dt="2025-04-17T17:26:22.452" v="681"/>
          <ac:spMkLst>
            <pc:docMk/>
            <pc:sldMk cId="100774644" sldId="270"/>
            <ac:spMk id="4" creationId="{DF22FEA5-C2EE-ED73-25E9-E11504176E34}"/>
          </ac:spMkLst>
        </pc:spChg>
        <pc:spChg chg="add">
          <ac:chgData name="Neeraj T" userId="d51211729e228227" providerId="Windows Live" clId="Web-{DADEA872-D4FC-C9DA-C95D-AF24F2EA9154}" dt="2025-04-17T17:26:22.452" v="681"/>
          <ac:spMkLst>
            <pc:docMk/>
            <pc:sldMk cId="100774644" sldId="270"/>
            <ac:spMk id="11" creationId="{0EC38958-9A69-239A-BA79-2AEC73345F4B}"/>
          </ac:spMkLst>
        </pc:spChg>
        <pc:spChg chg="add">
          <ac:chgData name="Neeraj T" userId="d51211729e228227" providerId="Windows Live" clId="Web-{DADEA872-D4FC-C9DA-C95D-AF24F2EA9154}" dt="2025-04-17T17:26:22.452" v="681"/>
          <ac:spMkLst>
            <pc:docMk/>
            <pc:sldMk cId="100774644" sldId="270"/>
            <ac:spMk id="13" creationId="{6EC109E5-0396-8968-4F42-DFEC280363B6}"/>
          </ac:spMkLst>
        </pc:spChg>
        <pc:picChg chg="add mod ord">
          <ac:chgData name="Neeraj T" userId="d51211729e228227" providerId="Windows Live" clId="Web-{DADEA872-D4FC-C9DA-C95D-AF24F2EA9154}" dt="2025-04-17T17:26:22.452" v="681"/>
          <ac:picMkLst>
            <pc:docMk/>
            <pc:sldMk cId="100774644" sldId="270"/>
            <ac:picMk id="6" creationId="{7B93DD7A-3CFA-53DE-A542-3C11E85B269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C0460-07D0-4D77-A358-0000F7F6C32D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B6D23D-A28B-4FDD-A388-D9EE65F749B2}">
      <dgm:prSet/>
      <dgm:spPr/>
      <dgm:t>
        <a:bodyPr/>
        <a:lstStyle/>
        <a:p>
          <a:r>
            <a:rPr lang="en-US" b="1"/>
            <a:t>What is Morse Code?</a:t>
          </a:r>
          <a:endParaRPr lang="en-US"/>
        </a:p>
      </dgm:t>
    </dgm:pt>
    <dgm:pt modelId="{9B6EA637-F44E-450C-9714-1832FC6D6D7D}" type="parTrans" cxnId="{FD0F95EA-6C80-49C7-BEBC-4D390D022820}">
      <dgm:prSet/>
      <dgm:spPr/>
      <dgm:t>
        <a:bodyPr/>
        <a:lstStyle/>
        <a:p>
          <a:endParaRPr lang="en-US"/>
        </a:p>
      </dgm:t>
    </dgm:pt>
    <dgm:pt modelId="{193902ED-1E72-43BF-8F4D-6224C51631BB}" type="sibTrans" cxnId="{FD0F95EA-6C80-49C7-BEBC-4D390D022820}">
      <dgm:prSet/>
      <dgm:spPr/>
      <dgm:t>
        <a:bodyPr/>
        <a:lstStyle/>
        <a:p>
          <a:endParaRPr lang="en-US"/>
        </a:p>
      </dgm:t>
    </dgm:pt>
    <dgm:pt modelId="{2509C966-220C-4C12-A858-4D14B140DB6B}">
      <dgm:prSet/>
      <dgm:spPr/>
      <dgm:t>
        <a:bodyPr/>
        <a:lstStyle/>
        <a:p>
          <a:r>
            <a:rPr lang="en-US" i="1"/>
            <a:t>Morse Code is a method of encoding text characters using sequences of </a:t>
          </a:r>
          <a:r>
            <a:rPr lang="en-US" b="1" i="1"/>
            <a:t>dots (·)</a:t>
          </a:r>
          <a:r>
            <a:rPr lang="en-US" i="1"/>
            <a:t> and </a:t>
          </a:r>
          <a:r>
            <a:rPr lang="en-US" b="1" i="1"/>
            <a:t>dashes (–)</a:t>
          </a:r>
          <a:r>
            <a:rPr lang="en-US" i="1"/>
            <a:t>.</a:t>
          </a:r>
          <a:endParaRPr lang="en-US"/>
        </a:p>
      </dgm:t>
    </dgm:pt>
    <dgm:pt modelId="{B12EFEB2-1223-42F2-99E3-2553C98CC935}" type="parTrans" cxnId="{F553BC57-5755-45D3-AEAB-10140DB410A1}">
      <dgm:prSet/>
      <dgm:spPr/>
      <dgm:t>
        <a:bodyPr/>
        <a:lstStyle/>
        <a:p>
          <a:endParaRPr lang="en-US"/>
        </a:p>
      </dgm:t>
    </dgm:pt>
    <dgm:pt modelId="{4C1B6FBB-F314-47EC-ABF1-624EFAB03384}" type="sibTrans" cxnId="{F553BC57-5755-45D3-AEAB-10140DB410A1}">
      <dgm:prSet/>
      <dgm:spPr/>
      <dgm:t>
        <a:bodyPr/>
        <a:lstStyle/>
        <a:p>
          <a:endParaRPr lang="en-US"/>
        </a:p>
      </dgm:t>
    </dgm:pt>
    <dgm:pt modelId="{ABF7E2EE-CCA1-45A1-8E73-E124A313B2A4}">
      <dgm:prSet/>
      <dgm:spPr/>
      <dgm:t>
        <a:bodyPr/>
        <a:lstStyle/>
        <a:p>
          <a:r>
            <a:rPr lang="en-US" i="1"/>
            <a:t>It was developed in the 1830s by </a:t>
          </a:r>
          <a:r>
            <a:rPr lang="en-US" b="1" i="1"/>
            <a:t>Samuel Morse</a:t>
          </a:r>
          <a:r>
            <a:rPr lang="en-US" i="1"/>
            <a:t> and </a:t>
          </a:r>
          <a:r>
            <a:rPr lang="en-US" b="1" i="1"/>
            <a:t>Alfred Vail</a:t>
          </a:r>
          <a:r>
            <a:rPr lang="en-US" i="1"/>
            <a:t>.</a:t>
          </a:r>
          <a:endParaRPr lang="en-US"/>
        </a:p>
      </dgm:t>
    </dgm:pt>
    <dgm:pt modelId="{F66FDE34-0CAE-47B4-9D98-22C863DBC33C}" type="parTrans" cxnId="{A6367C95-3972-4CDC-AF10-6FCCD248D6AD}">
      <dgm:prSet/>
      <dgm:spPr/>
      <dgm:t>
        <a:bodyPr/>
        <a:lstStyle/>
        <a:p>
          <a:endParaRPr lang="en-US"/>
        </a:p>
      </dgm:t>
    </dgm:pt>
    <dgm:pt modelId="{515A8EA1-31D6-4838-99D2-5116CFA2F7C0}" type="sibTrans" cxnId="{A6367C95-3972-4CDC-AF10-6FCCD248D6AD}">
      <dgm:prSet/>
      <dgm:spPr/>
      <dgm:t>
        <a:bodyPr/>
        <a:lstStyle/>
        <a:p>
          <a:endParaRPr lang="en-US"/>
        </a:p>
      </dgm:t>
    </dgm:pt>
    <dgm:pt modelId="{1D0BD683-B1CA-4257-BD71-F745FA39406E}">
      <dgm:prSet/>
      <dgm:spPr/>
      <dgm:t>
        <a:bodyPr/>
        <a:lstStyle/>
        <a:p>
          <a:r>
            <a:rPr lang="en-US" i="1"/>
            <a:t>Each letter, number, or symbol is represented by a unique combination of short and long signals.</a:t>
          </a:r>
          <a:endParaRPr lang="en-US"/>
        </a:p>
      </dgm:t>
    </dgm:pt>
    <dgm:pt modelId="{DDFC3873-2F44-451F-A0A6-F49B027B1B85}" type="parTrans" cxnId="{71FC1B3A-4602-47BB-B5E6-2119D9734DAE}">
      <dgm:prSet/>
      <dgm:spPr/>
      <dgm:t>
        <a:bodyPr/>
        <a:lstStyle/>
        <a:p>
          <a:endParaRPr lang="en-US"/>
        </a:p>
      </dgm:t>
    </dgm:pt>
    <dgm:pt modelId="{2C73F90F-8082-48E7-B2FF-77B2B7AB6B83}" type="sibTrans" cxnId="{71FC1B3A-4602-47BB-B5E6-2119D9734DAE}">
      <dgm:prSet/>
      <dgm:spPr/>
      <dgm:t>
        <a:bodyPr/>
        <a:lstStyle/>
        <a:p>
          <a:endParaRPr lang="en-US"/>
        </a:p>
      </dgm:t>
    </dgm:pt>
    <dgm:pt modelId="{EED25ACC-4A46-4E3F-87F5-6FAEC8726D7B}" type="pres">
      <dgm:prSet presAssocID="{C45C0460-07D0-4D77-A358-0000F7F6C32D}" presName="diagram" presStyleCnt="0">
        <dgm:presLayoutVars>
          <dgm:dir/>
          <dgm:resizeHandles val="exact"/>
        </dgm:presLayoutVars>
      </dgm:prSet>
      <dgm:spPr/>
    </dgm:pt>
    <dgm:pt modelId="{89BC75D7-9FC1-47A6-A3D2-340813017399}" type="pres">
      <dgm:prSet presAssocID="{F9B6D23D-A28B-4FDD-A388-D9EE65F749B2}" presName="node" presStyleLbl="node1" presStyleIdx="0" presStyleCnt="4">
        <dgm:presLayoutVars>
          <dgm:bulletEnabled val="1"/>
        </dgm:presLayoutVars>
      </dgm:prSet>
      <dgm:spPr/>
    </dgm:pt>
    <dgm:pt modelId="{6619B429-D684-434C-B61D-F6EE0DEDF7DE}" type="pres">
      <dgm:prSet presAssocID="{193902ED-1E72-43BF-8F4D-6224C51631BB}" presName="sibTrans" presStyleLbl="sibTrans2D1" presStyleIdx="0" presStyleCnt="3"/>
      <dgm:spPr/>
    </dgm:pt>
    <dgm:pt modelId="{A51B46E9-40F4-4AF1-AF51-A327DEE97BD0}" type="pres">
      <dgm:prSet presAssocID="{193902ED-1E72-43BF-8F4D-6224C51631BB}" presName="connectorText" presStyleLbl="sibTrans2D1" presStyleIdx="0" presStyleCnt="3"/>
      <dgm:spPr/>
    </dgm:pt>
    <dgm:pt modelId="{59775A11-44E8-4CDC-B79F-12DAFC91E419}" type="pres">
      <dgm:prSet presAssocID="{2509C966-220C-4C12-A858-4D14B140DB6B}" presName="node" presStyleLbl="node1" presStyleIdx="1" presStyleCnt="4">
        <dgm:presLayoutVars>
          <dgm:bulletEnabled val="1"/>
        </dgm:presLayoutVars>
      </dgm:prSet>
      <dgm:spPr/>
    </dgm:pt>
    <dgm:pt modelId="{CFFC563E-8FC7-4F2B-BE3C-545C3768F3CE}" type="pres">
      <dgm:prSet presAssocID="{4C1B6FBB-F314-47EC-ABF1-624EFAB03384}" presName="sibTrans" presStyleLbl="sibTrans2D1" presStyleIdx="1" presStyleCnt="3"/>
      <dgm:spPr/>
    </dgm:pt>
    <dgm:pt modelId="{254BADF5-7506-46C1-8203-6A59F90E6777}" type="pres">
      <dgm:prSet presAssocID="{4C1B6FBB-F314-47EC-ABF1-624EFAB03384}" presName="connectorText" presStyleLbl="sibTrans2D1" presStyleIdx="1" presStyleCnt="3"/>
      <dgm:spPr/>
    </dgm:pt>
    <dgm:pt modelId="{C8044589-FD68-4EEB-907C-C00221B14EA6}" type="pres">
      <dgm:prSet presAssocID="{ABF7E2EE-CCA1-45A1-8E73-E124A313B2A4}" presName="node" presStyleLbl="node1" presStyleIdx="2" presStyleCnt="4">
        <dgm:presLayoutVars>
          <dgm:bulletEnabled val="1"/>
        </dgm:presLayoutVars>
      </dgm:prSet>
      <dgm:spPr/>
    </dgm:pt>
    <dgm:pt modelId="{155808FA-96A1-48F0-89E9-F05D208E8B5A}" type="pres">
      <dgm:prSet presAssocID="{515A8EA1-31D6-4838-99D2-5116CFA2F7C0}" presName="sibTrans" presStyleLbl="sibTrans2D1" presStyleIdx="2" presStyleCnt="3"/>
      <dgm:spPr/>
    </dgm:pt>
    <dgm:pt modelId="{C0DE412F-9DA0-4303-8BF4-2C53321448CF}" type="pres">
      <dgm:prSet presAssocID="{515A8EA1-31D6-4838-99D2-5116CFA2F7C0}" presName="connectorText" presStyleLbl="sibTrans2D1" presStyleIdx="2" presStyleCnt="3"/>
      <dgm:spPr/>
    </dgm:pt>
    <dgm:pt modelId="{827AE880-916A-44C4-89DA-D968791A5932}" type="pres">
      <dgm:prSet presAssocID="{1D0BD683-B1CA-4257-BD71-F745FA39406E}" presName="node" presStyleLbl="node1" presStyleIdx="3" presStyleCnt="4">
        <dgm:presLayoutVars>
          <dgm:bulletEnabled val="1"/>
        </dgm:presLayoutVars>
      </dgm:prSet>
      <dgm:spPr/>
    </dgm:pt>
  </dgm:ptLst>
  <dgm:cxnLst>
    <dgm:cxn modelId="{781D1B0F-C21A-46BF-906D-58F54E6A24D6}" type="presOf" srcId="{2509C966-220C-4C12-A858-4D14B140DB6B}" destId="{59775A11-44E8-4CDC-B79F-12DAFC91E419}" srcOrd="0" destOrd="0" presId="urn:microsoft.com/office/officeart/2005/8/layout/process5"/>
    <dgm:cxn modelId="{71FC1B3A-4602-47BB-B5E6-2119D9734DAE}" srcId="{C45C0460-07D0-4D77-A358-0000F7F6C32D}" destId="{1D0BD683-B1CA-4257-BD71-F745FA39406E}" srcOrd="3" destOrd="0" parTransId="{DDFC3873-2F44-451F-A0A6-F49B027B1B85}" sibTransId="{2C73F90F-8082-48E7-B2FF-77B2B7AB6B83}"/>
    <dgm:cxn modelId="{A570EF61-C5D6-452D-AF08-1B3EA9C716CC}" type="presOf" srcId="{4C1B6FBB-F314-47EC-ABF1-624EFAB03384}" destId="{254BADF5-7506-46C1-8203-6A59F90E6777}" srcOrd="1" destOrd="0" presId="urn:microsoft.com/office/officeart/2005/8/layout/process5"/>
    <dgm:cxn modelId="{4E4B7144-D581-42AA-AF14-5EB46A8520BA}" type="presOf" srcId="{193902ED-1E72-43BF-8F4D-6224C51631BB}" destId="{A51B46E9-40F4-4AF1-AF51-A327DEE97BD0}" srcOrd="1" destOrd="0" presId="urn:microsoft.com/office/officeart/2005/8/layout/process5"/>
    <dgm:cxn modelId="{E49D7068-FC76-4D24-A204-A5C45D3B981E}" type="presOf" srcId="{193902ED-1E72-43BF-8F4D-6224C51631BB}" destId="{6619B429-D684-434C-B61D-F6EE0DEDF7DE}" srcOrd="0" destOrd="0" presId="urn:microsoft.com/office/officeart/2005/8/layout/process5"/>
    <dgm:cxn modelId="{8DF5046C-6D99-4BDC-A394-C483AA2C0599}" type="presOf" srcId="{515A8EA1-31D6-4838-99D2-5116CFA2F7C0}" destId="{C0DE412F-9DA0-4303-8BF4-2C53321448CF}" srcOrd="1" destOrd="0" presId="urn:microsoft.com/office/officeart/2005/8/layout/process5"/>
    <dgm:cxn modelId="{F553BC57-5755-45D3-AEAB-10140DB410A1}" srcId="{C45C0460-07D0-4D77-A358-0000F7F6C32D}" destId="{2509C966-220C-4C12-A858-4D14B140DB6B}" srcOrd="1" destOrd="0" parTransId="{B12EFEB2-1223-42F2-99E3-2553C98CC935}" sibTransId="{4C1B6FBB-F314-47EC-ABF1-624EFAB03384}"/>
    <dgm:cxn modelId="{0F841288-2569-425D-A9CC-69119D0F8B1E}" type="presOf" srcId="{515A8EA1-31D6-4838-99D2-5116CFA2F7C0}" destId="{155808FA-96A1-48F0-89E9-F05D208E8B5A}" srcOrd="0" destOrd="0" presId="urn:microsoft.com/office/officeart/2005/8/layout/process5"/>
    <dgm:cxn modelId="{A6367C95-3972-4CDC-AF10-6FCCD248D6AD}" srcId="{C45C0460-07D0-4D77-A358-0000F7F6C32D}" destId="{ABF7E2EE-CCA1-45A1-8E73-E124A313B2A4}" srcOrd="2" destOrd="0" parTransId="{F66FDE34-0CAE-47B4-9D98-22C863DBC33C}" sibTransId="{515A8EA1-31D6-4838-99D2-5116CFA2F7C0}"/>
    <dgm:cxn modelId="{92D46797-FEA0-418F-8196-772586D5568E}" type="presOf" srcId="{C45C0460-07D0-4D77-A358-0000F7F6C32D}" destId="{EED25ACC-4A46-4E3F-87F5-6FAEC8726D7B}" srcOrd="0" destOrd="0" presId="urn:microsoft.com/office/officeart/2005/8/layout/process5"/>
    <dgm:cxn modelId="{31BA6DCA-7517-4E07-9095-3A01539466D7}" type="presOf" srcId="{4C1B6FBB-F314-47EC-ABF1-624EFAB03384}" destId="{CFFC563E-8FC7-4F2B-BE3C-545C3768F3CE}" srcOrd="0" destOrd="0" presId="urn:microsoft.com/office/officeart/2005/8/layout/process5"/>
    <dgm:cxn modelId="{D95962CF-383D-47C8-BD32-C7F414F6D49E}" type="presOf" srcId="{F9B6D23D-A28B-4FDD-A388-D9EE65F749B2}" destId="{89BC75D7-9FC1-47A6-A3D2-340813017399}" srcOrd="0" destOrd="0" presId="urn:microsoft.com/office/officeart/2005/8/layout/process5"/>
    <dgm:cxn modelId="{5758B0D5-DA17-4E7B-A397-A4FBBF9BDB2E}" type="presOf" srcId="{1D0BD683-B1CA-4257-BD71-F745FA39406E}" destId="{827AE880-916A-44C4-89DA-D968791A5932}" srcOrd="0" destOrd="0" presId="urn:microsoft.com/office/officeart/2005/8/layout/process5"/>
    <dgm:cxn modelId="{8B665AEA-176B-4E14-8708-AAFF9D1AD511}" type="presOf" srcId="{ABF7E2EE-CCA1-45A1-8E73-E124A313B2A4}" destId="{C8044589-FD68-4EEB-907C-C00221B14EA6}" srcOrd="0" destOrd="0" presId="urn:microsoft.com/office/officeart/2005/8/layout/process5"/>
    <dgm:cxn modelId="{FD0F95EA-6C80-49C7-BEBC-4D390D022820}" srcId="{C45C0460-07D0-4D77-A358-0000F7F6C32D}" destId="{F9B6D23D-A28B-4FDD-A388-D9EE65F749B2}" srcOrd="0" destOrd="0" parTransId="{9B6EA637-F44E-450C-9714-1832FC6D6D7D}" sibTransId="{193902ED-1E72-43BF-8F4D-6224C51631BB}"/>
    <dgm:cxn modelId="{1A8E7B9D-8D41-4918-9D0D-6BF64EB1BCAE}" type="presParOf" srcId="{EED25ACC-4A46-4E3F-87F5-6FAEC8726D7B}" destId="{89BC75D7-9FC1-47A6-A3D2-340813017399}" srcOrd="0" destOrd="0" presId="urn:microsoft.com/office/officeart/2005/8/layout/process5"/>
    <dgm:cxn modelId="{7A88C73B-8187-42FE-9E6B-1DE28B9D9310}" type="presParOf" srcId="{EED25ACC-4A46-4E3F-87F5-6FAEC8726D7B}" destId="{6619B429-D684-434C-B61D-F6EE0DEDF7DE}" srcOrd="1" destOrd="0" presId="urn:microsoft.com/office/officeart/2005/8/layout/process5"/>
    <dgm:cxn modelId="{6CBFD91F-6A57-4B04-AE58-FB774074FE0E}" type="presParOf" srcId="{6619B429-D684-434C-B61D-F6EE0DEDF7DE}" destId="{A51B46E9-40F4-4AF1-AF51-A327DEE97BD0}" srcOrd="0" destOrd="0" presId="urn:microsoft.com/office/officeart/2005/8/layout/process5"/>
    <dgm:cxn modelId="{1139A065-FC79-4A38-9F8C-7B133D512FD7}" type="presParOf" srcId="{EED25ACC-4A46-4E3F-87F5-6FAEC8726D7B}" destId="{59775A11-44E8-4CDC-B79F-12DAFC91E419}" srcOrd="2" destOrd="0" presId="urn:microsoft.com/office/officeart/2005/8/layout/process5"/>
    <dgm:cxn modelId="{9445D25A-BAC2-4D78-9D39-FA77C1CDD18D}" type="presParOf" srcId="{EED25ACC-4A46-4E3F-87F5-6FAEC8726D7B}" destId="{CFFC563E-8FC7-4F2B-BE3C-545C3768F3CE}" srcOrd="3" destOrd="0" presId="urn:microsoft.com/office/officeart/2005/8/layout/process5"/>
    <dgm:cxn modelId="{55DA44DB-DA2E-4B1E-AD6A-7266E3DA7E0D}" type="presParOf" srcId="{CFFC563E-8FC7-4F2B-BE3C-545C3768F3CE}" destId="{254BADF5-7506-46C1-8203-6A59F90E6777}" srcOrd="0" destOrd="0" presId="urn:microsoft.com/office/officeart/2005/8/layout/process5"/>
    <dgm:cxn modelId="{4C78B9B8-A25E-4CC9-8DF8-372E16FFB854}" type="presParOf" srcId="{EED25ACC-4A46-4E3F-87F5-6FAEC8726D7B}" destId="{C8044589-FD68-4EEB-907C-C00221B14EA6}" srcOrd="4" destOrd="0" presId="urn:microsoft.com/office/officeart/2005/8/layout/process5"/>
    <dgm:cxn modelId="{254B1BF9-0DDE-4C3B-AEA9-DC75C2632C02}" type="presParOf" srcId="{EED25ACC-4A46-4E3F-87F5-6FAEC8726D7B}" destId="{155808FA-96A1-48F0-89E9-F05D208E8B5A}" srcOrd="5" destOrd="0" presId="urn:microsoft.com/office/officeart/2005/8/layout/process5"/>
    <dgm:cxn modelId="{F07A8D18-AD1A-43DA-9F43-2F3D8D6F04E3}" type="presParOf" srcId="{155808FA-96A1-48F0-89E9-F05D208E8B5A}" destId="{C0DE412F-9DA0-4303-8BF4-2C53321448CF}" srcOrd="0" destOrd="0" presId="urn:microsoft.com/office/officeart/2005/8/layout/process5"/>
    <dgm:cxn modelId="{6B8312E0-D664-4D6E-BA05-D6B62B2672CD}" type="presParOf" srcId="{EED25ACC-4A46-4E3F-87F5-6FAEC8726D7B}" destId="{827AE880-916A-44C4-89DA-D968791A593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A629AB-6A4B-44CC-B432-12B8FF9C43B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936430-B1C7-45A6-B236-24639C6A90E1}">
      <dgm:prSet/>
      <dgm:spPr/>
      <dgm:t>
        <a:bodyPr/>
        <a:lstStyle/>
        <a:p>
          <a:r>
            <a:rPr lang="en-US" b="1"/>
            <a:t>Why is Morse Code Important?</a:t>
          </a:r>
          <a:endParaRPr lang="en-US"/>
        </a:p>
      </dgm:t>
    </dgm:pt>
    <dgm:pt modelId="{E3435805-A7F1-4E6E-98A0-A0988DFD79FB}" type="parTrans" cxnId="{F5B63881-19D8-402E-B3ED-2F703F9289EB}">
      <dgm:prSet/>
      <dgm:spPr/>
      <dgm:t>
        <a:bodyPr/>
        <a:lstStyle/>
        <a:p>
          <a:endParaRPr lang="en-US"/>
        </a:p>
      </dgm:t>
    </dgm:pt>
    <dgm:pt modelId="{D77C937F-0741-4A32-A97B-833CB4388C37}" type="sibTrans" cxnId="{F5B63881-19D8-402E-B3ED-2F703F9289EB}">
      <dgm:prSet/>
      <dgm:spPr/>
      <dgm:t>
        <a:bodyPr/>
        <a:lstStyle/>
        <a:p>
          <a:endParaRPr lang="en-US"/>
        </a:p>
      </dgm:t>
    </dgm:pt>
    <dgm:pt modelId="{8709E73E-7DF8-4AC9-822E-B828D707220F}">
      <dgm:prSet/>
      <dgm:spPr/>
      <dgm:t>
        <a:bodyPr/>
        <a:lstStyle/>
        <a:p>
          <a:r>
            <a:rPr lang="en-US" b="1"/>
            <a:t>Early Communication</a:t>
          </a:r>
          <a:r>
            <a:rPr lang="en-US"/>
            <a:t>: It was the foundation of long-distance communication before telephones.</a:t>
          </a:r>
        </a:p>
      </dgm:t>
    </dgm:pt>
    <dgm:pt modelId="{CA9E46D6-9042-47A5-BA78-1A92C17D90AE}" type="parTrans" cxnId="{0E0621BB-7A0C-4A18-A99A-50CB001C0DA8}">
      <dgm:prSet/>
      <dgm:spPr/>
      <dgm:t>
        <a:bodyPr/>
        <a:lstStyle/>
        <a:p>
          <a:endParaRPr lang="en-US"/>
        </a:p>
      </dgm:t>
    </dgm:pt>
    <dgm:pt modelId="{28AEC728-67D3-4787-8970-A45A9339B5E4}" type="sibTrans" cxnId="{0E0621BB-7A0C-4A18-A99A-50CB001C0DA8}">
      <dgm:prSet/>
      <dgm:spPr/>
      <dgm:t>
        <a:bodyPr/>
        <a:lstStyle/>
        <a:p>
          <a:endParaRPr lang="en-US"/>
        </a:p>
      </dgm:t>
    </dgm:pt>
    <dgm:pt modelId="{8D93458C-737E-4E9F-BE4A-E7E6F61A2FB7}">
      <dgm:prSet/>
      <dgm:spPr/>
      <dgm:t>
        <a:bodyPr/>
        <a:lstStyle/>
        <a:p>
          <a:r>
            <a:rPr lang="en-US" b="1"/>
            <a:t>Used in Telegraphy</a:t>
          </a:r>
          <a:r>
            <a:rPr lang="en-US"/>
            <a:t>: Enabled real-time communication across continents using telegraph wires.</a:t>
          </a:r>
        </a:p>
      </dgm:t>
    </dgm:pt>
    <dgm:pt modelId="{7E13F97B-F8B4-438B-AF15-625F3BA64165}" type="parTrans" cxnId="{125043AC-332F-4ADB-B4FB-26015DF7F1DF}">
      <dgm:prSet/>
      <dgm:spPr/>
      <dgm:t>
        <a:bodyPr/>
        <a:lstStyle/>
        <a:p>
          <a:endParaRPr lang="en-US"/>
        </a:p>
      </dgm:t>
    </dgm:pt>
    <dgm:pt modelId="{A0CB580E-1224-4F98-AC09-4F7721CFD2E0}" type="sibTrans" cxnId="{125043AC-332F-4ADB-B4FB-26015DF7F1DF}">
      <dgm:prSet/>
      <dgm:spPr/>
      <dgm:t>
        <a:bodyPr/>
        <a:lstStyle/>
        <a:p>
          <a:endParaRPr lang="en-US"/>
        </a:p>
      </dgm:t>
    </dgm:pt>
    <dgm:pt modelId="{E31BAFC8-23E9-4130-9B18-2284CB650414}">
      <dgm:prSet/>
      <dgm:spPr/>
      <dgm:t>
        <a:bodyPr/>
        <a:lstStyle/>
        <a:p>
          <a:r>
            <a:rPr lang="en-US" b="1"/>
            <a:t>Military and Aviation</a:t>
          </a:r>
          <a:r>
            <a:rPr lang="en-US"/>
            <a:t>: Still used in emergencies where voice communication fails.</a:t>
          </a:r>
        </a:p>
      </dgm:t>
    </dgm:pt>
    <dgm:pt modelId="{AF22266C-BD3F-4B6E-9781-019183EE82D3}" type="parTrans" cxnId="{5565F566-FB8D-43DF-A340-582EC18251E1}">
      <dgm:prSet/>
      <dgm:spPr/>
      <dgm:t>
        <a:bodyPr/>
        <a:lstStyle/>
        <a:p>
          <a:endParaRPr lang="en-US"/>
        </a:p>
      </dgm:t>
    </dgm:pt>
    <dgm:pt modelId="{9A1C3108-2CF4-4114-B926-5879798EB4A5}" type="sibTrans" cxnId="{5565F566-FB8D-43DF-A340-582EC18251E1}">
      <dgm:prSet/>
      <dgm:spPr/>
      <dgm:t>
        <a:bodyPr/>
        <a:lstStyle/>
        <a:p>
          <a:endParaRPr lang="en-US"/>
        </a:p>
      </dgm:t>
    </dgm:pt>
    <dgm:pt modelId="{4206C3E5-529A-4887-B527-9CA4642E58E5}">
      <dgm:prSet/>
      <dgm:spPr/>
      <dgm:t>
        <a:bodyPr/>
        <a:lstStyle/>
        <a:p>
          <a:r>
            <a:rPr lang="en-US" b="1"/>
            <a:t>Universal and Simple</a:t>
          </a:r>
          <a:r>
            <a:rPr lang="en-US"/>
            <a:t>: Can be sent using </a:t>
          </a:r>
          <a:r>
            <a:rPr lang="en-US" b="1"/>
            <a:t>light, sound, or touch</a:t>
          </a:r>
          <a:r>
            <a:rPr lang="en-US"/>
            <a:t> — even with basic    tools like a flashlight or tapping.</a:t>
          </a:r>
        </a:p>
      </dgm:t>
    </dgm:pt>
    <dgm:pt modelId="{0979164D-EBC2-4F2E-A5E5-DC7826E99655}" type="parTrans" cxnId="{B2349FE5-45EF-466F-B21D-221ACAA30118}">
      <dgm:prSet/>
      <dgm:spPr/>
      <dgm:t>
        <a:bodyPr/>
        <a:lstStyle/>
        <a:p>
          <a:endParaRPr lang="en-US"/>
        </a:p>
      </dgm:t>
    </dgm:pt>
    <dgm:pt modelId="{BC736A37-EBF8-4D31-B967-10D13FB4BC86}" type="sibTrans" cxnId="{B2349FE5-45EF-466F-B21D-221ACAA30118}">
      <dgm:prSet/>
      <dgm:spPr/>
      <dgm:t>
        <a:bodyPr/>
        <a:lstStyle/>
        <a:p>
          <a:endParaRPr lang="en-US"/>
        </a:p>
      </dgm:t>
    </dgm:pt>
    <dgm:pt modelId="{FF90F2D7-B7DC-4127-A6F7-FCA212BD4882}" type="pres">
      <dgm:prSet presAssocID="{2EA629AB-6A4B-44CC-B432-12B8FF9C43B2}" presName="outerComposite" presStyleCnt="0">
        <dgm:presLayoutVars>
          <dgm:chMax val="5"/>
          <dgm:dir/>
          <dgm:resizeHandles val="exact"/>
        </dgm:presLayoutVars>
      </dgm:prSet>
      <dgm:spPr/>
    </dgm:pt>
    <dgm:pt modelId="{4B15CB65-5501-48A3-8943-AD6A8A44FFDB}" type="pres">
      <dgm:prSet presAssocID="{2EA629AB-6A4B-44CC-B432-12B8FF9C43B2}" presName="dummyMaxCanvas" presStyleCnt="0">
        <dgm:presLayoutVars/>
      </dgm:prSet>
      <dgm:spPr/>
    </dgm:pt>
    <dgm:pt modelId="{6B7A76DB-32DF-4D78-BFF2-868D1E8BCB5C}" type="pres">
      <dgm:prSet presAssocID="{2EA629AB-6A4B-44CC-B432-12B8FF9C43B2}" presName="FiveNodes_1" presStyleLbl="node1" presStyleIdx="0" presStyleCnt="5">
        <dgm:presLayoutVars>
          <dgm:bulletEnabled val="1"/>
        </dgm:presLayoutVars>
      </dgm:prSet>
      <dgm:spPr/>
    </dgm:pt>
    <dgm:pt modelId="{4A2AF151-473F-4110-ABBC-C8AE1794261F}" type="pres">
      <dgm:prSet presAssocID="{2EA629AB-6A4B-44CC-B432-12B8FF9C43B2}" presName="FiveNodes_2" presStyleLbl="node1" presStyleIdx="1" presStyleCnt="5">
        <dgm:presLayoutVars>
          <dgm:bulletEnabled val="1"/>
        </dgm:presLayoutVars>
      </dgm:prSet>
      <dgm:spPr/>
    </dgm:pt>
    <dgm:pt modelId="{B86F1EF0-F1C4-48F4-B7DD-C450FD84FAFF}" type="pres">
      <dgm:prSet presAssocID="{2EA629AB-6A4B-44CC-B432-12B8FF9C43B2}" presName="FiveNodes_3" presStyleLbl="node1" presStyleIdx="2" presStyleCnt="5">
        <dgm:presLayoutVars>
          <dgm:bulletEnabled val="1"/>
        </dgm:presLayoutVars>
      </dgm:prSet>
      <dgm:spPr/>
    </dgm:pt>
    <dgm:pt modelId="{27DA19CC-35C2-41C3-B692-21DEAE079AAE}" type="pres">
      <dgm:prSet presAssocID="{2EA629AB-6A4B-44CC-B432-12B8FF9C43B2}" presName="FiveNodes_4" presStyleLbl="node1" presStyleIdx="3" presStyleCnt="5">
        <dgm:presLayoutVars>
          <dgm:bulletEnabled val="1"/>
        </dgm:presLayoutVars>
      </dgm:prSet>
      <dgm:spPr/>
    </dgm:pt>
    <dgm:pt modelId="{E18A4339-5A84-46AE-B821-E4687C7E533B}" type="pres">
      <dgm:prSet presAssocID="{2EA629AB-6A4B-44CC-B432-12B8FF9C43B2}" presName="FiveNodes_5" presStyleLbl="node1" presStyleIdx="4" presStyleCnt="5">
        <dgm:presLayoutVars>
          <dgm:bulletEnabled val="1"/>
        </dgm:presLayoutVars>
      </dgm:prSet>
      <dgm:spPr/>
    </dgm:pt>
    <dgm:pt modelId="{12C14161-DD85-423A-9DF0-EC8BFBF1693E}" type="pres">
      <dgm:prSet presAssocID="{2EA629AB-6A4B-44CC-B432-12B8FF9C43B2}" presName="FiveConn_1-2" presStyleLbl="fgAccFollowNode1" presStyleIdx="0" presStyleCnt="4">
        <dgm:presLayoutVars>
          <dgm:bulletEnabled val="1"/>
        </dgm:presLayoutVars>
      </dgm:prSet>
      <dgm:spPr/>
    </dgm:pt>
    <dgm:pt modelId="{A30D1C52-2ED8-40B9-ACD5-E71CCDE635D4}" type="pres">
      <dgm:prSet presAssocID="{2EA629AB-6A4B-44CC-B432-12B8FF9C43B2}" presName="FiveConn_2-3" presStyleLbl="fgAccFollowNode1" presStyleIdx="1" presStyleCnt="4">
        <dgm:presLayoutVars>
          <dgm:bulletEnabled val="1"/>
        </dgm:presLayoutVars>
      </dgm:prSet>
      <dgm:spPr/>
    </dgm:pt>
    <dgm:pt modelId="{E394B8EB-A6BC-4609-B653-04CD0326CC4B}" type="pres">
      <dgm:prSet presAssocID="{2EA629AB-6A4B-44CC-B432-12B8FF9C43B2}" presName="FiveConn_3-4" presStyleLbl="fgAccFollowNode1" presStyleIdx="2" presStyleCnt="4">
        <dgm:presLayoutVars>
          <dgm:bulletEnabled val="1"/>
        </dgm:presLayoutVars>
      </dgm:prSet>
      <dgm:spPr/>
    </dgm:pt>
    <dgm:pt modelId="{AEFAD1A3-AB1A-4CB6-8398-24F73AE00324}" type="pres">
      <dgm:prSet presAssocID="{2EA629AB-6A4B-44CC-B432-12B8FF9C43B2}" presName="FiveConn_4-5" presStyleLbl="fgAccFollowNode1" presStyleIdx="3" presStyleCnt="4">
        <dgm:presLayoutVars>
          <dgm:bulletEnabled val="1"/>
        </dgm:presLayoutVars>
      </dgm:prSet>
      <dgm:spPr/>
    </dgm:pt>
    <dgm:pt modelId="{CAA485A9-4D09-4C7B-8E73-A7EA251B1156}" type="pres">
      <dgm:prSet presAssocID="{2EA629AB-6A4B-44CC-B432-12B8FF9C43B2}" presName="FiveNodes_1_text" presStyleLbl="node1" presStyleIdx="4" presStyleCnt="5">
        <dgm:presLayoutVars>
          <dgm:bulletEnabled val="1"/>
        </dgm:presLayoutVars>
      </dgm:prSet>
      <dgm:spPr/>
    </dgm:pt>
    <dgm:pt modelId="{3975A9F2-8772-4438-950D-C7032E0347C9}" type="pres">
      <dgm:prSet presAssocID="{2EA629AB-6A4B-44CC-B432-12B8FF9C43B2}" presName="FiveNodes_2_text" presStyleLbl="node1" presStyleIdx="4" presStyleCnt="5">
        <dgm:presLayoutVars>
          <dgm:bulletEnabled val="1"/>
        </dgm:presLayoutVars>
      </dgm:prSet>
      <dgm:spPr/>
    </dgm:pt>
    <dgm:pt modelId="{CD092BAF-2B04-40A5-B7CD-92C59C863CBA}" type="pres">
      <dgm:prSet presAssocID="{2EA629AB-6A4B-44CC-B432-12B8FF9C43B2}" presName="FiveNodes_3_text" presStyleLbl="node1" presStyleIdx="4" presStyleCnt="5">
        <dgm:presLayoutVars>
          <dgm:bulletEnabled val="1"/>
        </dgm:presLayoutVars>
      </dgm:prSet>
      <dgm:spPr/>
    </dgm:pt>
    <dgm:pt modelId="{1D116843-EAC7-4B5C-9271-35A7EEB505EC}" type="pres">
      <dgm:prSet presAssocID="{2EA629AB-6A4B-44CC-B432-12B8FF9C43B2}" presName="FiveNodes_4_text" presStyleLbl="node1" presStyleIdx="4" presStyleCnt="5">
        <dgm:presLayoutVars>
          <dgm:bulletEnabled val="1"/>
        </dgm:presLayoutVars>
      </dgm:prSet>
      <dgm:spPr/>
    </dgm:pt>
    <dgm:pt modelId="{8B6A8592-CE79-49A0-B5CD-4D49CA53EC5C}" type="pres">
      <dgm:prSet presAssocID="{2EA629AB-6A4B-44CC-B432-12B8FF9C43B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775890C-AA06-48E7-A8D5-8D4D1C80A6EE}" type="presOf" srcId="{8D93458C-737E-4E9F-BE4A-E7E6F61A2FB7}" destId="{CD092BAF-2B04-40A5-B7CD-92C59C863CBA}" srcOrd="1" destOrd="0" presId="urn:microsoft.com/office/officeart/2005/8/layout/vProcess5"/>
    <dgm:cxn modelId="{86F68825-E1CC-45E0-AD77-187813F57DAB}" type="presOf" srcId="{2EA629AB-6A4B-44CC-B432-12B8FF9C43B2}" destId="{FF90F2D7-B7DC-4127-A6F7-FCA212BD4882}" srcOrd="0" destOrd="0" presId="urn:microsoft.com/office/officeart/2005/8/layout/vProcess5"/>
    <dgm:cxn modelId="{BE6FDB28-9FEE-4894-A5D1-E3DBD5EE77AE}" type="presOf" srcId="{4206C3E5-529A-4887-B527-9CA4642E58E5}" destId="{8B6A8592-CE79-49A0-B5CD-4D49CA53EC5C}" srcOrd="1" destOrd="0" presId="urn:microsoft.com/office/officeart/2005/8/layout/vProcess5"/>
    <dgm:cxn modelId="{2A4D6C2F-703B-47A9-9426-0DD9EAD87CC0}" type="presOf" srcId="{19936430-B1C7-45A6-B236-24639C6A90E1}" destId="{CAA485A9-4D09-4C7B-8E73-A7EA251B1156}" srcOrd="1" destOrd="0" presId="urn:microsoft.com/office/officeart/2005/8/layout/vProcess5"/>
    <dgm:cxn modelId="{26FFCF3F-BBC8-4031-9E85-959A25672C80}" type="presOf" srcId="{E31BAFC8-23E9-4130-9B18-2284CB650414}" destId="{1D116843-EAC7-4B5C-9271-35A7EEB505EC}" srcOrd="1" destOrd="0" presId="urn:microsoft.com/office/officeart/2005/8/layout/vProcess5"/>
    <dgm:cxn modelId="{C7D72E62-4245-4E08-8A58-504A92DFF1CE}" type="presOf" srcId="{E31BAFC8-23E9-4130-9B18-2284CB650414}" destId="{27DA19CC-35C2-41C3-B692-21DEAE079AAE}" srcOrd="0" destOrd="0" presId="urn:microsoft.com/office/officeart/2005/8/layout/vProcess5"/>
    <dgm:cxn modelId="{FC282263-339C-4FE9-83CF-F74756458BE9}" type="presOf" srcId="{D77C937F-0741-4A32-A97B-833CB4388C37}" destId="{12C14161-DD85-423A-9DF0-EC8BFBF1693E}" srcOrd="0" destOrd="0" presId="urn:microsoft.com/office/officeart/2005/8/layout/vProcess5"/>
    <dgm:cxn modelId="{5565F566-FB8D-43DF-A340-582EC18251E1}" srcId="{2EA629AB-6A4B-44CC-B432-12B8FF9C43B2}" destId="{E31BAFC8-23E9-4130-9B18-2284CB650414}" srcOrd="3" destOrd="0" parTransId="{AF22266C-BD3F-4B6E-9781-019183EE82D3}" sibTransId="{9A1C3108-2CF4-4114-B926-5879798EB4A5}"/>
    <dgm:cxn modelId="{FECDCE53-EE2A-4581-B5A8-418546B01A82}" type="presOf" srcId="{A0CB580E-1224-4F98-AC09-4F7721CFD2E0}" destId="{E394B8EB-A6BC-4609-B653-04CD0326CC4B}" srcOrd="0" destOrd="0" presId="urn:microsoft.com/office/officeart/2005/8/layout/vProcess5"/>
    <dgm:cxn modelId="{789E0159-280B-4D22-B5E8-FC56C7E63541}" type="presOf" srcId="{4206C3E5-529A-4887-B527-9CA4642E58E5}" destId="{E18A4339-5A84-46AE-B821-E4687C7E533B}" srcOrd="0" destOrd="0" presId="urn:microsoft.com/office/officeart/2005/8/layout/vProcess5"/>
    <dgm:cxn modelId="{F5B63881-19D8-402E-B3ED-2F703F9289EB}" srcId="{2EA629AB-6A4B-44CC-B432-12B8FF9C43B2}" destId="{19936430-B1C7-45A6-B236-24639C6A90E1}" srcOrd="0" destOrd="0" parTransId="{E3435805-A7F1-4E6E-98A0-A0988DFD79FB}" sibTransId="{D77C937F-0741-4A32-A97B-833CB4388C37}"/>
    <dgm:cxn modelId="{28FCD896-6844-48EE-948B-EBE1C1190464}" type="presOf" srcId="{28AEC728-67D3-4787-8970-A45A9339B5E4}" destId="{A30D1C52-2ED8-40B9-ACD5-E71CCDE635D4}" srcOrd="0" destOrd="0" presId="urn:microsoft.com/office/officeart/2005/8/layout/vProcess5"/>
    <dgm:cxn modelId="{125043AC-332F-4ADB-B4FB-26015DF7F1DF}" srcId="{2EA629AB-6A4B-44CC-B432-12B8FF9C43B2}" destId="{8D93458C-737E-4E9F-BE4A-E7E6F61A2FB7}" srcOrd="2" destOrd="0" parTransId="{7E13F97B-F8B4-438B-AF15-625F3BA64165}" sibTransId="{A0CB580E-1224-4F98-AC09-4F7721CFD2E0}"/>
    <dgm:cxn modelId="{0E0621BB-7A0C-4A18-A99A-50CB001C0DA8}" srcId="{2EA629AB-6A4B-44CC-B432-12B8FF9C43B2}" destId="{8709E73E-7DF8-4AC9-822E-B828D707220F}" srcOrd="1" destOrd="0" parTransId="{CA9E46D6-9042-47A5-BA78-1A92C17D90AE}" sibTransId="{28AEC728-67D3-4787-8970-A45A9339B5E4}"/>
    <dgm:cxn modelId="{4615C7C1-E088-419D-A6AF-21A3C019A8E3}" type="presOf" srcId="{9A1C3108-2CF4-4114-B926-5879798EB4A5}" destId="{AEFAD1A3-AB1A-4CB6-8398-24F73AE00324}" srcOrd="0" destOrd="0" presId="urn:microsoft.com/office/officeart/2005/8/layout/vProcess5"/>
    <dgm:cxn modelId="{77265BD6-DF09-4EE0-A6C2-13D344D1097C}" type="presOf" srcId="{8D93458C-737E-4E9F-BE4A-E7E6F61A2FB7}" destId="{B86F1EF0-F1C4-48F4-B7DD-C450FD84FAFF}" srcOrd="0" destOrd="0" presId="urn:microsoft.com/office/officeart/2005/8/layout/vProcess5"/>
    <dgm:cxn modelId="{38DAB0D8-B1E5-4DB5-AE26-F2176E79E8B5}" type="presOf" srcId="{8709E73E-7DF8-4AC9-822E-B828D707220F}" destId="{4A2AF151-473F-4110-ABBC-C8AE1794261F}" srcOrd="0" destOrd="0" presId="urn:microsoft.com/office/officeart/2005/8/layout/vProcess5"/>
    <dgm:cxn modelId="{2970A3DA-1AAE-4140-A353-DBBDECBFE11B}" type="presOf" srcId="{19936430-B1C7-45A6-B236-24639C6A90E1}" destId="{6B7A76DB-32DF-4D78-BFF2-868D1E8BCB5C}" srcOrd="0" destOrd="0" presId="urn:microsoft.com/office/officeart/2005/8/layout/vProcess5"/>
    <dgm:cxn modelId="{B2349FE5-45EF-466F-B21D-221ACAA30118}" srcId="{2EA629AB-6A4B-44CC-B432-12B8FF9C43B2}" destId="{4206C3E5-529A-4887-B527-9CA4642E58E5}" srcOrd="4" destOrd="0" parTransId="{0979164D-EBC2-4F2E-A5E5-DC7826E99655}" sibTransId="{BC736A37-EBF8-4D31-B967-10D13FB4BC86}"/>
    <dgm:cxn modelId="{51E164EC-76F1-453D-850A-C3535AB9A1D8}" type="presOf" srcId="{8709E73E-7DF8-4AC9-822E-B828D707220F}" destId="{3975A9F2-8772-4438-950D-C7032E0347C9}" srcOrd="1" destOrd="0" presId="urn:microsoft.com/office/officeart/2005/8/layout/vProcess5"/>
    <dgm:cxn modelId="{FBE09AB6-A5D4-458B-86CB-C12130BE18E8}" type="presParOf" srcId="{FF90F2D7-B7DC-4127-A6F7-FCA212BD4882}" destId="{4B15CB65-5501-48A3-8943-AD6A8A44FFDB}" srcOrd="0" destOrd="0" presId="urn:microsoft.com/office/officeart/2005/8/layout/vProcess5"/>
    <dgm:cxn modelId="{865049CD-7E2F-4E9C-A3C8-BD1C2A4B863C}" type="presParOf" srcId="{FF90F2D7-B7DC-4127-A6F7-FCA212BD4882}" destId="{6B7A76DB-32DF-4D78-BFF2-868D1E8BCB5C}" srcOrd="1" destOrd="0" presId="urn:microsoft.com/office/officeart/2005/8/layout/vProcess5"/>
    <dgm:cxn modelId="{FBAC91F4-6861-4740-A41A-30A70EC67B39}" type="presParOf" srcId="{FF90F2D7-B7DC-4127-A6F7-FCA212BD4882}" destId="{4A2AF151-473F-4110-ABBC-C8AE1794261F}" srcOrd="2" destOrd="0" presId="urn:microsoft.com/office/officeart/2005/8/layout/vProcess5"/>
    <dgm:cxn modelId="{EF1313BE-4B2E-43E7-9EF9-D60F97A6E367}" type="presParOf" srcId="{FF90F2D7-B7DC-4127-A6F7-FCA212BD4882}" destId="{B86F1EF0-F1C4-48F4-B7DD-C450FD84FAFF}" srcOrd="3" destOrd="0" presId="urn:microsoft.com/office/officeart/2005/8/layout/vProcess5"/>
    <dgm:cxn modelId="{EC2D9621-663E-4A03-87F6-5D9E8F501541}" type="presParOf" srcId="{FF90F2D7-B7DC-4127-A6F7-FCA212BD4882}" destId="{27DA19CC-35C2-41C3-B692-21DEAE079AAE}" srcOrd="4" destOrd="0" presId="urn:microsoft.com/office/officeart/2005/8/layout/vProcess5"/>
    <dgm:cxn modelId="{3DB1D87E-DD0B-4A7B-B1C0-2B2F0A525DAE}" type="presParOf" srcId="{FF90F2D7-B7DC-4127-A6F7-FCA212BD4882}" destId="{E18A4339-5A84-46AE-B821-E4687C7E533B}" srcOrd="5" destOrd="0" presId="urn:microsoft.com/office/officeart/2005/8/layout/vProcess5"/>
    <dgm:cxn modelId="{0B5034EB-F2EB-4CF9-8697-DB4822F29C6F}" type="presParOf" srcId="{FF90F2D7-B7DC-4127-A6F7-FCA212BD4882}" destId="{12C14161-DD85-423A-9DF0-EC8BFBF1693E}" srcOrd="6" destOrd="0" presId="urn:microsoft.com/office/officeart/2005/8/layout/vProcess5"/>
    <dgm:cxn modelId="{64699E43-B8D5-4393-BB9E-091BF4F0B984}" type="presParOf" srcId="{FF90F2D7-B7DC-4127-A6F7-FCA212BD4882}" destId="{A30D1C52-2ED8-40B9-ACD5-E71CCDE635D4}" srcOrd="7" destOrd="0" presId="urn:microsoft.com/office/officeart/2005/8/layout/vProcess5"/>
    <dgm:cxn modelId="{476336A5-024D-4209-AB3C-0261F6C1F96A}" type="presParOf" srcId="{FF90F2D7-B7DC-4127-A6F7-FCA212BD4882}" destId="{E394B8EB-A6BC-4609-B653-04CD0326CC4B}" srcOrd="8" destOrd="0" presId="urn:microsoft.com/office/officeart/2005/8/layout/vProcess5"/>
    <dgm:cxn modelId="{A90EB3B8-E1B4-41E1-8B5C-B8C69F4B3C26}" type="presParOf" srcId="{FF90F2D7-B7DC-4127-A6F7-FCA212BD4882}" destId="{AEFAD1A3-AB1A-4CB6-8398-24F73AE00324}" srcOrd="9" destOrd="0" presId="urn:microsoft.com/office/officeart/2005/8/layout/vProcess5"/>
    <dgm:cxn modelId="{EB91775E-1837-4E75-BCB1-C5DB0EDB28BA}" type="presParOf" srcId="{FF90F2D7-B7DC-4127-A6F7-FCA212BD4882}" destId="{CAA485A9-4D09-4C7B-8E73-A7EA251B1156}" srcOrd="10" destOrd="0" presId="urn:microsoft.com/office/officeart/2005/8/layout/vProcess5"/>
    <dgm:cxn modelId="{200F6F3C-145E-49E9-924D-1840D5442693}" type="presParOf" srcId="{FF90F2D7-B7DC-4127-A6F7-FCA212BD4882}" destId="{3975A9F2-8772-4438-950D-C7032E0347C9}" srcOrd="11" destOrd="0" presId="urn:microsoft.com/office/officeart/2005/8/layout/vProcess5"/>
    <dgm:cxn modelId="{4BF5B09B-C0BB-44B7-9968-F2182720FFD3}" type="presParOf" srcId="{FF90F2D7-B7DC-4127-A6F7-FCA212BD4882}" destId="{CD092BAF-2B04-40A5-B7CD-92C59C863CBA}" srcOrd="12" destOrd="0" presId="urn:microsoft.com/office/officeart/2005/8/layout/vProcess5"/>
    <dgm:cxn modelId="{64858CA3-4117-4A42-8AC3-8658536607D0}" type="presParOf" srcId="{FF90F2D7-B7DC-4127-A6F7-FCA212BD4882}" destId="{1D116843-EAC7-4B5C-9271-35A7EEB505EC}" srcOrd="13" destOrd="0" presId="urn:microsoft.com/office/officeart/2005/8/layout/vProcess5"/>
    <dgm:cxn modelId="{36C3D972-C243-4031-8728-0C2A4992F71B}" type="presParOf" srcId="{FF90F2D7-B7DC-4127-A6F7-FCA212BD4882}" destId="{8B6A8592-CE79-49A0-B5CD-4D49CA53EC5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A79745-D9A2-438C-99CA-BCEDC4B6B6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163EE2-5119-4C31-9AF8-7D9FE048B8A5}">
      <dgm:prSet/>
      <dgm:spPr/>
      <dgm:t>
        <a:bodyPr/>
        <a:lstStyle/>
        <a:p>
          <a:r>
            <a:rPr lang="en-US" b="1"/>
            <a:t>Objective of the Project</a:t>
          </a:r>
          <a:endParaRPr lang="en-US"/>
        </a:p>
      </dgm:t>
    </dgm:pt>
    <dgm:pt modelId="{C2C75B8C-701D-4EDE-92C6-8A6B669665B2}" type="parTrans" cxnId="{483DCF2A-F6CB-4984-851D-E3F4128A4B30}">
      <dgm:prSet/>
      <dgm:spPr/>
      <dgm:t>
        <a:bodyPr/>
        <a:lstStyle/>
        <a:p>
          <a:endParaRPr lang="en-US"/>
        </a:p>
      </dgm:t>
    </dgm:pt>
    <dgm:pt modelId="{281EAE85-FA5F-40CE-93F4-25C313EE6BB1}" type="sibTrans" cxnId="{483DCF2A-F6CB-4984-851D-E3F4128A4B30}">
      <dgm:prSet/>
      <dgm:spPr/>
      <dgm:t>
        <a:bodyPr/>
        <a:lstStyle/>
        <a:p>
          <a:endParaRPr lang="en-US"/>
        </a:p>
      </dgm:t>
    </dgm:pt>
    <dgm:pt modelId="{5F521561-C16B-43E1-95F1-1293AAA4C664}">
      <dgm:prSet/>
      <dgm:spPr/>
      <dgm:t>
        <a:bodyPr/>
        <a:lstStyle/>
        <a:p>
          <a:r>
            <a:rPr lang="en-US" i="1" dirty="0"/>
            <a:t>To design and develop a  Morse Code Translator that can convert Morse to text using a simple and interactive interface.</a:t>
          </a:r>
          <a:endParaRPr lang="en-US" dirty="0"/>
        </a:p>
      </dgm:t>
    </dgm:pt>
    <dgm:pt modelId="{E797792F-508D-44D0-8681-B7C807B33A60}" type="parTrans" cxnId="{8B565BBA-8484-401E-A7E3-D2DD9A7E9FA6}">
      <dgm:prSet/>
      <dgm:spPr/>
      <dgm:t>
        <a:bodyPr/>
        <a:lstStyle/>
        <a:p>
          <a:endParaRPr lang="en-US"/>
        </a:p>
      </dgm:t>
    </dgm:pt>
    <dgm:pt modelId="{AE6397F3-5AA0-4217-A92D-F9D717E447A7}" type="sibTrans" cxnId="{8B565BBA-8484-401E-A7E3-D2DD9A7E9FA6}">
      <dgm:prSet/>
      <dgm:spPr/>
      <dgm:t>
        <a:bodyPr/>
        <a:lstStyle/>
        <a:p>
          <a:endParaRPr lang="en-US"/>
        </a:p>
      </dgm:t>
    </dgm:pt>
    <dgm:pt modelId="{99ED956F-C705-4C17-BF6B-50CC21CE5B61}">
      <dgm:prSet/>
      <dgm:spPr/>
      <dgm:t>
        <a:bodyPr/>
        <a:lstStyle/>
        <a:p>
          <a:r>
            <a:rPr lang="en-US" i="1"/>
            <a:t>To develop a user-friendly web-based interface for Morse code translation. </a:t>
          </a:r>
          <a:endParaRPr lang="en-US"/>
        </a:p>
      </dgm:t>
    </dgm:pt>
    <dgm:pt modelId="{8596F1DC-2546-4F77-958A-B7755E037F59}" type="parTrans" cxnId="{01A1ED0E-912A-487A-A4BF-6058420B4939}">
      <dgm:prSet/>
      <dgm:spPr/>
      <dgm:t>
        <a:bodyPr/>
        <a:lstStyle/>
        <a:p>
          <a:endParaRPr lang="en-US"/>
        </a:p>
      </dgm:t>
    </dgm:pt>
    <dgm:pt modelId="{71CE2C12-1B2D-4A21-955F-95646D17B8A0}" type="sibTrans" cxnId="{01A1ED0E-912A-487A-A4BF-6058420B4939}">
      <dgm:prSet/>
      <dgm:spPr/>
      <dgm:t>
        <a:bodyPr/>
        <a:lstStyle/>
        <a:p>
          <a:endParaRPr lang="en-US"/>
        </a:p>
      </dgm:t>
    </dgm:pt>
    <dgm:pt modelId="{07129AFC-4BA3-4305-BC56-3C50CDB5293E}">
      <dgm:prSet/>
      <dgm:spPr/>
      <dgm:t>
        <a:bodyPr/>
        <a:lstStyle/>
        <a:p>
          <a:r>
            <a:rPr lang="en-US" i="1"/>
            <a:t>To implement real-time translation between text and Morse code.  </a:t>
          </a:r>
          <a:endParaRPr lang="en-US"/>
        </a:p>
      </dgm:t>
    </dgm:pt>
    <dgm:pt modelId="{CEBECBC9-8DF7-43D6-AAC8-B93F36FD1AE4}" type="parTrans" cxnId="{68D7FDA9-46FD-4CC0-81C5-9242B43DF463}">
      <dgm:prSet/>
      <dgm:spPr/>
      <dgm:t>
        <a:bodyPr/>
        <a:lstStyle/>
        <a:p>
          <a:endParaRPr lang="en-US"/>
        </a:p>
      </dgm:t>
    </dgm:pt>
    <dgm:pt modelId="{702AC885-EAA1-46F2-823B-67EB0549F014}" type="sibTrans" cxnId="{68D7FDA9-46FD-4CC0-81C5-9242B43DF463}">
      <dgm:prSet/>
      <dgm:spPr/>
      <dgm:t>
        <a:bodyPr/>
        <a:lstStyle/>
        <a:p>
          <a:endParaRPr lang="en-US"/>
        </a:p>
      </dgm:t>
    </dgm:pt>
    <dgm:pt modelId="{48DBB76A-DBC8-4863-BED8-1E52EC2F646E}" type="pres">
      <dgm:prSet presAssocID="{BBA79745-D9A2-438C-99CA-BCEDC4B6B6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569AB2-CF0E-4EFF-BE26-95259281B315}" type="pres">
      <dgm:prSet presAssocID="{83163EE2-5119-4C31-9AF8-7D9FE048B8A5}" presName="hierRoot1" presStyleCnt="0"/>
      <dgm:spPr/>
    </dgm:pt>
    <dgm:pt modelId="{79FE0AD4-3824-4B1A-AD6A-C28433CB3CBE}" type="pres">
      <dgm:prSet presAssocID="{83163EE2-5119-4C31-9AF8-7D9FE048B8A5}" presName="composite" presStyleCnt="0"/>
      <dgm:spPr/>
    </dgm:pt>
    <dgm:pt modelId="{CD3F18B6-298E-4BC6-B84E-847CA735B264}" type="pres">
      <dgm:prSet presAssocID="{83163EE2-5119-4C31-9AF8-7D9FE048B8A5}" presName="background" presStyleLbl="node0" presStyleIdx="0" presStyleCnt="4"/>
      <dgm:spPr/>
    </dgm:pt>
    <dgm:pt modelId="{DDCABE1C-AF03-4A0A-8A7A-3DA96B5A099C}" type="pres">
      <dgm:prSet presAssocID="{83163EE2-5119-4C31-9AF8-7D9FE048B8A5}" presName="text" presStyleLbl="fgAcc0" presStyleIdx="0" presStyleCnt="4">
        <dgm:presLayoutVars>
          <dgm:chPref val="3"/>
        </dgm:presLayoutVars>
      </dgm:prSet>
      <dgm:spPr/>
    </dgm:pt>
    <dgm:pt modelId="{90DFD7C9-E08D-4BAE-9ED3-11BAA7CAEB7A}" type="pres">
      <dgm:prSet presAssocID="{83163EE2-5119-4C31-9AF8-7D9FE048B8A5}" presName="hierChild2" presStyleCnt="0"/>
      <dgm:spPr/>
    </dgm:pt>
    <dgm:pt modelId="{45479B7D-D9C1-4D74-91B0-C5C20ED1FF2F}" type="pres">
      <dgm:prSet presAssocID="{5F521561-C16B-43E1-95F1-1293AAA4C664}" presName="hierRoot1" presStyleCnt="0"/>
      <dgm:spPr/>
    </dgm:pt>
    <dgm:pt modelId="{17A97A85-9CD6-456C-920D-13C190A5B23B}" type="pres">
      <dgm:prSet presAssocID="{5F521561-C16B-43E1-95F1-1293AAA4C664}" presName="composite" presStyleCnt="0"/>
      <dgm:spPr/>
    </dgm:pt>
    <dgm:pt modelId="{08847401-6FD6-4D84-ACE4-AD9AF9EC5847}" type="pres">
      <dgm:prSet presAssocID="{5F521561-C16B-43E1-95F1-1293AAA4C664}" presName="background" presStyleLbl="node0" presStyleIdx="1" presStyleCnt="4"/>
      <dgm:spPr/>
    </dgm:pt>
    <dgm:pt modelId="{18F1A7F2-4C04-4FC6-841B-BE0E9B91A588}" type="pres">
      <dgm:prSet presAssocID="{5F521561-C16B-43E1-95F1-1293AAA4C664}" presName="text" presStyleLbl="fgAcc0" presStyleIdx="1" presStyleCnt="4">
        <dgm:presLayoutVars>
          <dgm:chPref val="3"/>
        </dgm:presLayoutVars>
      </dgm:prSet>
      <dgm:spPr/>
    </dgm:pt>
    <dgm:pt modelId="{F8FFBB2D-A2FB-4D3A-8B26-58E217F806E9}" type="pres">
      <dgm:prSet presAssocID="{5F521561-C16B-43E1-95F1-1293AAA4C664}" presName="hierChild2" presStyleCnt="0"/>
      <dgm:spPr/>
    </dgm:pt>
    <dgm:pt modelId="{B07DBF9E-06CF-4A82-9AAD-E30F58D61886}" type="pres">
      <dgm:prSet presAssocID="{99ED956F-C705-4C17-BF6B-50CC21CE5B61}" presName="hierRoot1" presStyleCnt="0"/>
      <dgm:spPr/>
    </dgm:pt>
    <dgm:pt modelId="{43A1794E-90A1-41EA-A968-EE35D9740444}" type="pres">
      <dgm:prSet presAssocID="{99ED956F-C705-4C17-BF6B-50CC21CE5B61}" presName="composite" presStyleCnt="0"/>
      <dgm:spPr/>
    </dgm:pt>
    <dgm:pt modelId="{C3150E81-E197-4FED-BF45-32F182EFCE68}" type="pres">
      <dgm:prSet presAssocID="{99ED956F-C705-4C17-BF6B-50CC21CE5B61}" presName="background" presStyleLbl="node0" presStyleIdx="2" presStyleCnt="4"/>
      <dgm:spPr/>
    </dgm:pt>
    <dgm:pt modelId="{EC8A1B5D-5897-43FA-8665-D340804CE43B}" type="pres">
      <dgm:prSet presAssocID="{99ED956F-C705-4C17-BF6B-50CC21CE5B61}" presName="text" presStyleLbl="fgAcc0" presStyleIdx="2" presStyleCnt="4" custLinFactNeighborX="-1848" custLinFactNeighborY="-1631">
        <dgm:presLayoutVars>
          <dgm:chPref val="3"/>
        </dgm:presLayoutVars>
      </dgm:prSet>
      <dgm:spPr/>
    </dgm:pt>
    <dgm:pt modelId="{50CD1E1D-8309-48EB-BF64-FA8ED1631840}" type="pres">
      <dgm:prSet presAssocID="{99ED956F-C705-4C17-BF6B-50CC21CE5B61}" presName="hierChild2" presStyleCnt="0"/>
      <dgm:spPr/>
    </dgm:pt>
    <dgm:pt modelId="{0265FF4B-2B3C-4085-9A36-6CEF133A2B1B}" type="pres">
      <dgm:prSet presAssocID="{07129AFC-4BA3-4305-BC56-3C50CDB5293E}" presName="hierRoot1" presStyleCnt="0"/>
      <dgm:spPr/>
    </dgm:pt>
    <dgm:pt modelId="{A6C43B05-2D34-4ACF-B38D-C1D57DCAB7CB}" type="pres">
      <dgm:prSet presAssocID="{07129AFC-4BA3-4305-BC56-3C50CDB5293E}" presName="composite" presStyleCnt="0"/>
      <dgm:spPr/>
    </dgm:pt>
    <dgm:pt modelId="{5A05F296-375D-4390-8462-E1FA2B8BC5EA}" type="pres">
      <dgm:prSet presAssocID="{07129AFC-4BA3-4305-BC56-3C50CDB5293E}" presName="background" presStyleLbl="node0" presStyleIdx="3" presStyleCnt="4"/>
      <dgm:spPr/>
    </dgm:pt>
    <dgm:pt modelId="{6BED407F-9184-46D3-9170-647AD4066C7E}" type="pres">
      <dgm:prSet presAssocID="{07129AFC-4BA3-4305-BC56-3C50CDB5293E}" presName="text" presStyleLbl="fgAcc0" presStyleIdx="3" presStyleCnt="4">
        <dgm:presLayoutVars>
          <dgm:chPref val="3"/>
        </dgm:presLayoutVars>
      </dgm:prSet>
      <dgm:spPr/>
    </dgm:pt>
    <dgm:pt modelId="{26E5F998-D0D2-40A8-9207-5DBBDD389994}" type="pres">
      <dgm:prSet presAssocID="{07129AFC-4BA3-4305-BC56-3C50CDB5293E}" presName="hierChild2" presStyleCnt="0"/>
      <dgm:spPr/>
    </dgm:pt>
  </dgm:ptLst>
  <dgm:cxnLst>
    <dgm:cxn modelId="{8A7EF301-FE49-46A0-B53B-836968A60F7B}" type="presOf" srcId="{5F521561-C16B-43E1-95F1-1293AAA4C664}" destId="{18F1A7F2-4C04-4FC6-841B-BE0E9B91A588}" srcOrd="0" destOrd="0" presId="urn:microsoft.com/office/officeart/2005/8/layout/hierarchy1"/>
    <dgm:cxn modelId="{01A1ED0E-912A-487A-A4BF-6058420B4939}" srcId="{BBA79745-D9A2-438C-99CA-BCEDC4B6B648}" destId="{99ED956F-C705-4C17-BF6B-50CC21CE5B61}" srcOrd="2" destOrd="0" parTransId="{8596F1DC-2546-4F77-958A-B7755E037F59}" sibTransId="{71CE2C12-1B2D-4A21-955F-95646D17B8A0}"/>
    <dgm:cxn modelId="{483DCF2A-F6CB-4984-851D-E3F4128A4B30}" srcId="{BBA79745-D9A2-438C-99CA-BCEDC4B6B648}" destId="{83163EE2-5119-4C31-9AF8-7D9FE048B8A5}" srcOrd="0" destOrd="0" parTransId="{C2C75B8C-701D-4EDE-92C6-8A6B669665B2}" sibTransId="{281EAE85-FA5F-40CE-93F4-25C313EE6BB1}"/>
    <dgm:cxn modelId="{EE14DB75-8110-479F-8C7F-E0D24A170F0E}" type="presOf" srcId="{BBA79745-D9A2-438C-99CA-BCEDC4B6B648}" destId="{48DBB76A-DBC8-4863-BED8-1E52EC2F646E}" srcOrd="0" destOrd="0" presId="urn:microsoft.com/office/officeart/2005/8/layout/hierarchy1"/>
    <dgm:cxn modelId="{68D7FDA9-46FD-4CC0-81C5-9242B43DF463}" srcId="{BBA79745-D9A2-438C-99CA-BCEDC4B6B648}" destId="{07129AFC-4BA3-4305-BC56-3C50CDB5293E}" srcOrd="3" destOrd="0" parTransId="{CEBECBC9-8DF7-43D6-AAC8-B93F36FD1AE4}" sibTransId="{702AC885-EAA1-46F2-823B-67EB0549F014}"/>
    <dgm:cxn modelId="{994945B4-1ED4-4049-A92E-BF9B2F32C454}" type="presOf" srcId="{07129AFC-4BA3-4305-BC56-3C50CDB5293E}" destId="{6BED407F-9184-46D3-9170-647AD4066C7E}" srcOrd="0" destOrd="0" presId="urn:microsoft.com/office/officeart/2005/8/layout/hierarchy1"/>
    <dgm:cxn modelId="{3378F6B7-CFE4-44EE-80EB-FFC6BE1A2815}" type="presOf" srcId="{83163EE2-5119-4C31-9AF8-7D9FE048B8A5}" destId="{DDCABE1C-AF03-4A0A-8A7A-3DA96B5A099C}" srcOrd="0" destOrd="0" presId="urn:microsoft.com/office/officeart/2005/8/layout/hierarchy1"/>
    <dgm:cxn modelId="{8B565BBA-8484-401E-A7E3-D2DD9A7E9FA6}" srcId="{BBA79745-D9A2-438C-99CA-BCEDC4B6B648}" destId="{5F521561-C16B-43E1-95F1-1293AAA4C664}" srcOrd="1" destOrd="0" parTransId="{E797792F-508D-44D0-8681-B7C807B33A60}" sibTransId="{AE6397F3-5AA0-4217-A92D-F9D717E447A7}"/>
    <dgm:cxn modelId="{2DB26EF4-0288-47D2-90DA-8E3E4B75C2A5}" type="presOf" srcId="{99ED956F-C705-4C17-BF6B-50CC21CE5B61}" destId="{EC8A1B5D-5897-43FA-8665-D340804CE43B}" srcOrd="0" destOrd="0" presId="urn:microsoft.com/office/officeart/2005/8/layout/hierarchy1"/>
    <dgm:cxn modelId="{7A460FAB-8E04-4B8A-9F8A-8AAC78078A4D}" type="presParOf" srcId="{48DBB76A-DBC8-4863-BED8-1E52EC2F646E}" destId="{62569AB2-CF0E-4EFF-BE26-95259281B315}" srcOrd="0" destOrd="0" presId="urn:microsoft.com/office/officeart/2005/8/layout/hierarchy1"/>
    <dgm:cxn modelId="{557C4402-551E-44A1-949D-5AF068FF5559}" type="presParOf" srcId="{62569AB2-CF0E-4EFF-BE26-95259281B315}" destId="{79FE0AD4-3824-4B1A-AD6A-C28433CB3CBE}" srcOrd="0" destOrd="0" presId="urn:microsoft.com/office/officeart/2005/8/layout/hierarchy1"/>
    <dgm:cxn modelId="{45CC649E-D681-499C-9CE5-E299D2857D30}" type="presParOf" srcId="{79FE0AD4-3824-4B1A-AD6A-C28433CB3CBE}" destId="{CD3F18B6-298E-4BC6-B84E-847CA735B264}" srcOrd="0" destOrd="0" presId="urn:microsoft.com/office/officeart/2005/8/layout/hierarchy1"/>
    <dgm:cxn modelId="{1C00A33A-A506-4FCA-A9A4-4924E71ABC17}" type="presParOf" srcId="{79FE0AD4-3824-4B1A-AD6A-C28433CB3CBE}" destId="{DDCABE1C-AF03-4A0A-8A7A-3DA96B5A099C}" srcOrd="1" destOrd="0" presId="urn:microsoft.com/office/officeart/2005/8/layout/hierarchy1"/>
    <dgm:cxn modelId="{1315E670-2535-4A45-8C22-E699F69B1105}" type="presParOf" srcId="{62569AB2-CF0E-4EFF-BE26-95259281B315}" destId="{90DFD7C9-E08D-4BAE-9ED3-11BAA7CAEB7A}" srcOrd="1" destOrd="0" presId="urn:microsoft.com/office/officeart/2005/8/layout/hierarchy1"/>
    <dgm:cxn modelId="{883AF00E-3431-41A8-B349-4504C0FB052C}" type="presParOf" srcId="{48DBB76A-DBC8-4863-BED8-1E52EC2F646E}" destId="{45479B7D-D9C1-4D74-91B0-C5C20ED1FF2F}" srcOrd="1" destOrd="0" presId="urn:microsoft.com/office/officeart/2005/8/layout/hierarchy1"/>
    <dgm:cxn modelId="{EDEC604B-F16A-40AB-ADD2-F031C255ABAA}" type="presParOf" srcId="{45479B7D-D9C1-4D74-91B0-C5C20ED1FF2F}" destId="{17A97A85-9CD6-456C-920D-13C190A5B23B}" srcOrd="0" destOrd="0" presId="urn:microsoft.com/office/officeart/2005/8/layout/hierarchy1"/>
    <dgm:cxn modelId="{40F19AA5-9828-4E26-99AA-73D6D91EE23C}" type="presParOf" srcId="{17A97A85-9CD6-456C-920D-13C190A5B23B}" destId="{08847401-6FD6-4D84-ACE4-AD9AF9EC5847}" srcOrd="0" destOrd="0" presId="urn:microsoft.com/office/officeart/2005/8/layout/hierarchy1"/>
    <dgm:cxn modelId="{EE92FFA0-04F4-4E9B-A875-7D45DADDBD5E}" type="presParOf" srcId="{17A97A85-9CD6-456C-920D-13C190A5B23B}" destId="{18F1A7F2-4C04-4FC6-841B-BE0E9B91A588}" srcOrd="1" destOrd="0" presId="urn:microsoft.com/office/officeart/2005/8/layout/hierarchy1"/>
    <dgm:cxn modelId="{56A0255F-29DB-4065-B947-EECFB66D77F9}" type="presParOf" srcId="{45479B7D-D9C1-4D74-91B0-C5C20ED1FF2F}" destId="{F8FFBB2D-A2FB-4D3A-8B26-58E217F806E9}" srcOrd="1" destOrd="0" presId="urn:microsoft.com/office/officeart/2005/8/layout/hierarchy1"/>
    <dgm:cxn modelId="{D1CC79B8-D7C7-4CCA-825C-B9E92A5F0CEE}" type="presParOf" srcId="{48DBB76A-DBC8-4863-BED8-1E52EC2F646E}" destId="{B07DBF9E-06CF-4A82-9AAD-E30F58D61886}" srcOrd="2" destOrd="0" presId="urn:microsoft.com/office/officeart/2005/8/layout/hierarchy1"/>
    <dgm:cxn modelId="{83655D0F-5DB0-410C-8E01-3DBD2CF52E1C}" type="presParOf" srcId="{B07DBF9E-06CF-4A82-9AAD-E30F58D61886}" destId="{43A1794E-90A1-41EA-A968-EE35D9740444}" srcOrd="0" destOrd="0" presId="urn:microsoft.com/office/officeart/2005/8/layout/hierarchy1"/>
    <dgm:cxn modelId="{79DC972F-773A-4638-A13E-BD6ACDD51A67}" type="presParOf" srcId="{43A1794E-90A1-41EA-A968-EE35D9740444}" destId="{C3150E81-E197-4FED-BF45-32F182EFCE68}" srcOrd="0" destOrd="0" presId="urn:microsoft.com/office/officeart/2005/8/layout/hierarchy1"/>
    <dgm:cxn modelId="{5AAF95B4-0AFC-4D70-AEA7-8AEFD9E6C814}" type="presParOf" srcId="{43A1794E-90A1-41EA-A968-EE35D9740444}" destId="{EC8A1B5D-5897-43FA-8665-D340804CE43B}" srcOrd="1" destOrd="0" presId="urn:microsoft.com/office/officeart/2005/8/layout/hierarchy1"/>
    <dgm:cxn modelId="{13F46BCB-B766-47A8-8A7F-125452B3ED43}" type="presParOf" srcId="{B07DBF9E-06CF-4A82-9AAD-E30F58D61886}" destId="{50CD1E1D-8309-48EB-BF64-FA8ED1631840}" srcOrd="1" destOrd="0" presId="urn:microsoft.com/office/officeart/2005/8/layout/hierarchy1"/>
    <dgm:cxn modelId="{04108B18-20AC-4D16-88EA-DCD12FD8D6A9}" type="presParOf" srcId="{48DBB76A-DBC8-4863-BED8-1E52EC2F646E}" destId="{0265FF4B-2B3C-4085-9A36-6CEF133A2B1B}" srcOrd="3" destOrd="0" presId="urn:microsoft.com/office/officeart/2005/8/layout/hierarchy1"/>
    <dgm:cxn modelId="{76D11FAA-CC6E-4182-AA35-CB40DBA74602}" type="presParOf" srcId="{0265FF4B-2B3C-4085-9A36-6CEF133A2B1B}" destId="{A6C43B05-2D34-4ACF-B38D-C1D57DCAB7CB}" srcOrd="0" destOrd="0" presId="urn:microsoft.com/office/officeart/2005/8/layout/hierarchy1"/>
    <dgm:cxn modelId="{E80ED3EB-F6C8-44C3-AE92-E0D17E7C7387}" type="presParOf" srcId="{A6C43B05-2D34-4ACF-B38D-C1D57DCAB7CB}" destId="{5A05F296-375D-4390-8462-E1FA2B8BC5EA}" srcOrd="0" destOrd="0" presId="urn:microsoft.com/office/officeart/2005/8/layout/hierarchy1"/>
    <dgm:cxn modelId="{27DEC7D9-AD2F-4479-9DDA-074B64AD19A1}" type="presParOf" srcId="{A6C43B05-2D34-4ACF-B38D-C1D57DCAB7CB}" destId="{6BED407F-9184-46D3-9170-647AD4066C7E}" srcOrd="1" destOrd="0" presId="urn:microsoft.com/office/officeart/2005/8/layout/hierarchy1"/>
    <dgm:cxn modelId="{EEF5CF6A-175C-4E95-97A4-A35F8F302BD7}" type="presParOf" srcId="{0265FF4B-2B3C-4085-9A36-6CEF133A2B1B}" destId="{26E5F998-D0D2-40A8-9207-5DBBDD3899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A732B6-DDC1-4FC7-85DF-A67D926DE43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8A4C8F-5908-489B-A600-A244BF56E936}">
      <dgm:prSet/>
      <dgm:spPr/>
      <dgm:t>
        <a:bodyPr/>
        <a:lstStyle/>
        <a:p>
          <a:r>
            <a:rPr lang="en-US" b="1" u="none" dirty="0"/>
            <a:t>How Morse Code Works</a:t>
          </a:r>
          <a:endParaRPr lang="en-US" u="none" dirty="0"/>
        </a:p>
      </dgm:t>
    </dgm:pt>
    <dgm:pt modelId="{0241EB2E-932C-44E5-9A46-3ECBB84D47F4}" type="parTrans" cxnId="{7DD30D36-0895-44C5-B187-6FA76CF732CF}">
      <dgm:prSet/>
      <dgm:spPr/>
      <dgm:t>
        <a:bodyPr/>
        <a:lstStyle/>
        <a:p>
          <a:endParaRPr lang="en-US"/>
        </a:p>
      </dgm:t>
    </dgm:pt>
    <dgm:pt modelId="{59E6130D-C88A-4470-931C-FB684516A277}" type="sibTrans" cxnId="{7DD30D36-0895-44C5-B187-6FA76CF732CF}">
      <dgm:prSet/>
      <dgm:spPr/>
      <dgm:t>
        <a:bodyPr/>
        <a:lstStyle/>
        <a:p>
          <a:endParaRPr lang="en-US"/>
        </a:p>
      </dgm:t>
    </dgm:pt>
    <dgm:pt modelId="{2F486F36-0BBB-43DE-987F-3473B5C71EB5}">
      <dgm:prSet/>
      <dgm:spPr/>
      <dgm:t>
        <a:bodyPr/>
        <a:lstStyle/>
        <a:p>
          <a:r>
            <a:rPr lang="en-US" i="1" dirty="0"/>
            <a:t>Morse Code uses </a:t>
          </a:r>
          <a:r>
            <a:rPr lang="en-US" b="1" i="1" dirty="0"/>
            <a:t>dots (·)</a:t>
          </a:r>
          <a:r>
            <a:rPr lang="en-US" i="1" dirty="0"/>
            <a:t> and </a:t>
          </a:r>
          <a:r>
            <a:rPr lang="en-US" b="1" i="1" dirty="0"/>
            <a:t>dashes (–)</a:t>
          </a:r>
          <a:r>
            <a:rPr lang="en-US" i="1" dirty="0"/>
            <a:t> to represent characters.</a:t>
          </a:r>
          <a:endParaRPr lang="en-US" dirty="0"/>
        </a:p>
      </dgm:t>
    </dgm:pt>
    <dgm:pt modelId="{5BF05EFD-5865-499A-A49A-BBBE09133303}" type="parTrans" cxnId="{52A9EA8F-FC32-430C-958A-38258EAAF588}">
      <dgm:prSet/>
      <dgm:spPr/>
      <dgm:t>
        <a:bodyPr/>
        <a:lstStyle/>
        <a:p>
          <a:endParaRPr lang="en-US"/>
        </a:p>
      </dgm:t>
    </dgm:pt>
    <dgm:pt modelId="{E15919F4-49E2-410C-BCF3-C0C5EB1471C2}" type="sibTrans" cxnId="{52A9EA8F-FC32-430C-958A-38258EAAF588}">
      <dgm:prSet/>
      <dgm:spPr/>
      <dgm:t>
        <a:bodyPr/>
        <a:lstStyle/>
        <a:p>
          <a:endParaRPr lang="en-US"/>
        </a:p>
      </dgm:t>
    </dgm:pt>
    <dgm:pt modelId="{8296ED25-F946-4C4E-95EB-040E24F44A94}">
      <dgm:prSet/>
      <dgm:spPr/>
      <dgm:t>
        <a:bodyPr/>
        <a:lstStyle/>
        <a:p>
          <a:r>
            <a:rPr lang="en-US" i="1" dirty="0"/>
            <a:t>Each </a:t>
          </a:r>
          <a:r>
            <a:rPr lang="en-US" b="1" i="1" dirty="0"/>
            <a:t>letter</a:t>
          </a:r>
          <a:r>
            <a:rPr lang="en-US" i="1" dirty="0"/>
            <a:t>, </a:t>
          </a:r>
          <a:r>
            <a:rPr lang="en-US" b="1" i="1" dirty="0"/>
            <a:t>number</a:t>
          </a:r>
          <a:r>
            <a:rPr lang="en-US" i="1" dirty="0"/>
            <a:t>, and </a:t>
          </a:r>
          <a:r>
            <a:rPr lang="en-US" b="1" i="1" dirty="0"/>
            <a:t>symbol</a:t>
          </a:r>
          <a:r>
            <a:rPr lang="en-US" i="1" dirty="0"/>
            <a:t> has a unique Morse code.</a:t>
          </a:r>
          <a:endParaRPr lang="en-US" dirty="0"/>
        </a:p>
      </dgm:t>
    </dgm:pt>
    <dgm:pt modelId="{DE106067-63F3-43EA-9712-258B6158D3F7}" type="parTrans" cxnId="{4DD463B2-9B55-44D7-8429-C8D0EECAE9CE}">
      <dgm:prSet/>
      <dgm:spPr/>
      <dgm:t>
        <a:bodyPr/>
        <a:lstStyle/>
        <a:p>
          <a:endParaRPr lang="en-US"/>
        </a:p>
      </dgm:t>
    </dgm:pt>
    <dgm:pt modelId="{3DED0657-7DFC-48FC-B587-E0DF068E8BB3}" type="sibTrans" cxnId="{4DD463B2-9B55-44D7-8429-C8D0EECAE9CE}">
      <dgm:prSet/>
      <dgm:spPr/>
      <dgm:t>
        <a:bodyPr/>
        <a:lstStyle/>
        <a:p>
          <a:endParaRPr lang="en-US"/>
        </a:p>
      </dgm:t>
    </dgm:pt>
    <dgm:pt modelId="{B4C165F0-8D7E-4EEA-9231-66681BEEA626}">
      <dgm:prSet/>
      <dgm:spPr/>
      <dgm:t>
        <a:bodyPr/>
        <a:lstStyle/>
        <a:p>
          <a:r>
            <a:rPr lang="en-US" b="1" i="1" dirty="0"/>
            <a:t>Dot (·)</a:t>
          </a:r>
          <a:r>
            <a:rPr lang="en-US" i="1" dirty="0"/>
            <a:t> = short signal</a:t>
          </a:r>
          <a:br>
            <a:rPr lang="en-US" i="1" dirty="0"/>
          </a:br>
          <a:r>
            <a:rPr lang="en-US" i="1" dirty="0"/>
            <a:t> </a:t>
          </a:r>
          <a:r>
            <a:rPr lang="en-US" b="1" i="1" dirty="0"/>
            <a:t>Dash (–)</a:t>
          </a:r>
          <a:r>
            <a:rPr lang="en-US" i="1" dirty="0"/>
            <a:t> = long signal</a:t>
          </a:r>
          <a:endParaRPr lang="en-US" dirty="0"/>
        </a:p>
      </dgm:t>
    </dgm:pt>
    <dgm:pt modelId="{4594768E-8EF9-4F25-AD78-90DC7FC233FA}" type="parTrans" cxnId="{085B4FDA-0FFC-467A-9FCA-B0C417B10371}">
      <dgm:prSet/>
      <dgm:spPr/>
      <dgm:t>
        <a:bodyPr/>
        <a:lstStyle/>
        <a:p>
          <a:endParaRPr lang="en-US"/>
        </a:p>
      </dgm:t>
    </dgm:pt>
    <dgm:pt modelId="{9121C7B9-B332-4C3B-920C-397CDDBCE63C}" type="sibTrans" cxnId="{085B4FDA-0FFC-467A-9FCA-B0C417B10371}">
      <dgm:prSet/>
      <dgm:spPr/>
      <dgm:t>
        <a:bodyPr/>
        <a:lstStyle/>
        <a:p>
          <a:endParaRPr lang="en-US"/>
        </a:p>
      </dgm:t>
    </dgm:pt>
    <dgm:pt modelId="{6453FFD4-8BCF-4CFE-BDD8-2E6CBAEC6712}">
      <dgm:prSet/>
      <dgm:spPr/>
      <dgm:t>
        <a:bodyPr/>
        <a:lstStyle/>
        <a:p>
          <a:r>
            <a:rPr lang="en-US" i="1" dirty="0"/>
            <a:t>Letters are separated by a </a:t>
          </a:r>
          <a:r>
            <a:rPr lang="en-US" b="1" i="1" dirty="0"/>
            <a:t>short pause</a:t>
          </a:r>
          <a:r>
            <a:rPr lang="en-US" i="1" dirty="0"/>
            <a:t>, words by a </a:t>
          </a:r>
          <a:r>
            <a:rPr lang="en-US" b="1" i="1" dirty="0"/>
            <a:t>longer pause</a:t>
          </a:r>
          <a:r>
            <a:rPr lang="en-US" i="1" dirty="0"/>
            <a:t>.</a:t>
          </a:r>
          <a:endParaRPr lang="en-US" dirty="0"/>
        </a:p>
      </dgm:t>
    </dgm:pt>
    <dgm:pt modelId="{5268C899-210E-421F-B6D0-E13B36598306}" type="parTrans" cxnId="{A10D021D-CB0E-4A97-9E3C-A724EEBF4DCA}">
      <dgm:prSet/>
      <dgm:spPr/>
      <dgm:t>
        <a:bodyPr/>
        <a:lstStyle/>
        <a:p>
          <a:endParaRPr lang="en-US"/>
        </a:p>
      </dgm:t>
    </dgm:pt>
    <dgm:pt modelId="{72321FF2-610B-4025-8BFC-FA0BAD91E5EE}" type="sibTrans" cxnId="{A10D021D-CB0E-4A97-9E3C-A724EEBF4DCA}">
      <dgm:prSet/>
      <dgm:spPr/>
      <dgm:t>
        <a:bodyPr/>
        <a:lstStyle/>
        <a:p>
          <a:endParaRPr lang="en-US"/>
        </a:p>
      </dgm:t>
    </dgm:pt>
    <dgm:pt modelId="{AB548B56-AEB1-4524-A16E-3F7635898E74}">
      <dgm:prSet/>
      <dgm:spPr/>
      <dgm:t>
        <a:bodyPr/>
        <a:lstStyle/>
        <a:p>
          <a:pPr rtl="0"/>
          <a:r>
            <a:rPr lang="en-US" i="1" dirty="0"/>
            <a:t>Example:</a:t>
          </a:r>
          <a:endParaRPr lang="en-US" i="0" dirty="0">
            <a:latin typeface="Bierstadt"/>
          </a:endParaRPr>
        </a:p>
      </dgm:t>
    </dgm:pt>
    <dgm:pt modelId="{BFF3B5F5-2B10-4C95-A6F2-06168E65DA36}" type="parTrans" cxnId="{DA36215D-60D0-46CC-97F5-75DA09204411}">
      <dgm:prSet/>
      <dgm:spPr/>
      <dgm:t>
        <a:bodyPr/>
        <a:lstStyle/>
        <a:p>
          <a:endParaRPr lang="en-US"/>
        </a:p>
      </dgm:t>
    </dgm:pt>
    <dgm:pt modelId="{F059B97F-60D3-4AB5-A830-B34BBCBB1D88}" type="sibTrans" cxnId="{DA36215D-60D0-46CC-97F5-75DA09204411}">
      <dgm:prSet/>
      <dgm:spPr/>
      <dgm:t>
        <a:bodyPr/>
        <a:lstStyle/>
        <a:p>
          <a:endParaRPr lang="en-US"/>
        </a:p>
      </dgm:t>
    </dgm:pt>
    <dgm:pt modelId="{02897782-1FAA-4CE5-9B47-53157B0BCB61}">
      <dgm:prSet phldr="0"/>
      <dgm:spPr/>
      <dgm:t>
        <a:bodyPr/>
        <a:lstStyle/>
        <a:p>
          <a:r>
            <a:rPr lang="en-US" i="1" dirty="0"/>
            <a:t>SOS = · · · – – – · · ·</a:t>
          </a:r>
          <a:endParaRPr lang="en-US" dirty="0"/>
        </a:p>
      </dgm:t>
    </dgm:pt>
    <dgm:pt modelId="{5C2EDA25-5231-4313-B1C9-686FAF92DE76}" type="parTrans" cxnId="{3F7DBE18-A4B0-4D35-B24D-84588270C96F}">
      <dgm:prSet/>
      <dgm:spPr/>
    </dgm:pt>
    <dgm:pt modelId="{F63B81D4-FE4E-4C17-88A0-61F1F0DB0E6C}" type="sibTrans" cxnId="{3F7DBE18-A4B0-4D35-B24D-84588270C96F}">
      <dgm:prSet/>
      <dgm:spPr/>
    </dgm:pt>
    <dgm:pt modelId="{A12B25B8-0A20-4CEA-8963-ED10AF455029}">
      <dgm:prSet phldr="0"/>
      <dgm:spPr/>
      <dgm:t>
        <a:bodyPr/>
        <a:lstStyle/>
        <a:p>
          <a:pPr rtl="0"/>
          <a:r>
            <a:rPr lang="en-US" i="1" dirty="0"/>
            <a:t>A = · –</a:t>
          </a:r>
          <a:endParaRPr lang="en-US" i="0" dirty="0">
            <a:latin typeface="Bierstadt"/>
          </a:endParaRPr>
        </a:p>
      </dgm:t>
    </dgm:pt>
    <dgm:pt modelId="{F5B5AF1F-970E-4994-9AE0-95228B68F5E3}" type="parTrans" cxnId="{D00DF51C-F4AA-48F4-8C9F-42801EEE91C6}">
      <dgm:prSet/>
      <dgm:spPr/>
    </dgm:pt>
    <dgm:pt modelId="{5AB69FA1-2528-4A08-9C29-C2D01CA027E3}" type="sibTrans" cxnId="{D00DF51C-F4AA-48F4-8C9F-42801EEE91C6}">
      <dgm:prSet/>
      <dgm:spPr/>
    </dgm:pt>
    <dgm:pt modelId="{94783372-09AC-4801-9B97-A48411349F18}">
      <dgm:prSet phldr="0"/>
      <dgm:spPr/>
      <dgm:t>
        <a:bodyPr/>
        <a:lstStyle/>
        <a:p>
          <a:r>
            <a:rPr lang="en-US" i="1" dirty="0"/>
            <a:t>B = – · · ·</a:t>
          </a:r>
          <a:endParaRPr lang="en-US" dirty="0"/>
        </a:p>
      </dgm:t>
    </dgm:pt>
    <dgm:pt modelId="{5D7EC02C-222F-4B86-862E-404B91FEEE4C}" type="parTrans" cxnId="{C316B7F4-5648-4E5B-922E-5A270C260B07}">
      <dgm:prSet/>
      <dgm:spPr/>
    </dgm:pt>
    <dgm:pt modelId="{7042F24E-9ECE-4395-ACEB-E579ABB2EA24}" type="sibTrans" cxnId="{C316B7F4-5648-4E5B-922E-5A270C260B07}">
      <dgm:prSet/>
      <dgm:spPr/>
    </dgm:pt>
    <dgm:pt modelId="{7BC44CA7-A0F9-408B-A543-810DBA3BF537}" type="pres">
      <dgm:prSet presAssocID="{F0A732B6-DDC1-4FC7-85DF-A67D926DE431}" presName="linear" presStyleCnt="0">
        <dgm:presLayoutVars>
          <dgm:animLvl val="lvl"/>
          <dgm:resizeHandles val="exact"/>
        </dgm:presLayoutVars>
      </dgm:prSet>
      <dgm:spPr/>
    </dgm:pt>
    <dgm:pt modelId="{32897258-E3D4-4617-AFA4-0FD214A6D757}" type="pres">
      <dgm:prSet presAssocID="{CA8A4C8F-5908-489B-A600-A244BF56E93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FCE4BAB-3705-45B2-A5A6-7D1D930EAD6D}" type="pres">
      <dgm:prSet presAssocID="{59E6130D-C88A-4470-931C-FB684516A277}" presName="spacer" presStyleCnt="0"/>
      <dgm:spPr/>
    </dgm:pt>
    <dgm:pt modelId="{B865F46F-3CCF-4B3C-9BD1-B2171A976790}" type="pres">
      <dgm:prSet presAssocID="{2F486F36-0BBB-43DE-987F-3473B5C71EB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2DC93BF-E2F0-444C-A4CB-EC1C0BE3F61A}" type="pres">
      <dgm:prSet presAssocID="{E15919F4-49E2-410C-BCF3-C0C5EB1471C2}" presName="spacer" presStyleCnt="0"/>
      <dgm:spPr/>
    </dgm:pt>
    <dgm:pt modelId="{309D8214-B999-429B-BA9C-3C7E73A26036}" type="pres">
      <dgm:prSet presAssocID="{8296ED25-F946-4C4E-95EB-040E24F44A9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CC0C58B-15E1-47EE-A983-70ABA77544ED}" type="pres">
      <dgm:prSet presAssocID="{3DED0657-7DFC-48FC-B587-E0DF068E8BB3}" presName="spacer" presStyleCnt="0"/>
      <dgm:spPr/>
    </dgm:pt>
    <dgm:pt modelId="{6D6E9FBA-2466-4811-A037-4D73C123D4FA}" type="pres">
      <dgm:prSet presAssocID="{B4C165F0-8D7E-4EEA-9231-66681BEEA6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06E6849-970E-438C-B243-EBF96D154D80}" type="pres">
      <dgm:prSet presAssocID="{9121C7B9-B332-4C3B-920C-397CDDBCE63C}" presName="spacer" presStyleCnt="0"/>
      <dgm:spPr/>
    </dgm:pt>
    <dgm:pt modelId="{75E9B01E-E219-4B9B-BB15-E195D17DFF92}" type="pres">
      <dgm:prSet presAssocID="{6453FFD4-8BCF-4CFE-BDD8-2E6CBAEC67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D279FF6-D754-41FD-9007-3E7E0D87CD91}" type="pres">
      <dgm:prSet presAssocID="{72321FF2-610B-4025-8BFC-FA0BAD91E5EE}" presName="spacer" presStyleCnt="0"/>
      <dgm:spPr/>
    </dgm:pt>
    <dgm:pt modelId="{E6D68EF1-B6F0-49C5-ADEC-3BD5CB55C730}" type="pres">
      <dgm:prSet presAssocID="{AB548B56-AEB1-4524-A16E-3F7635898E7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F4A2D36-B952-4F74-8807-D7393935D558}" type="pres">
      <dgm:prSet presAssocID="{AB548B56-AEB1-4524-A16E-3F7635898E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83AA510-3165-47AF-A101-F047F499EE4A}" type="presOf" srcId="{2F486F36-0BBB-43DE-987F-3473B5C71EB5}" destId="{B865F46F-3CCF-4B3C-9BD1-B2171A976790}" srcOrd="0" destOrd="0" presId="urn:microsoft.com/office/officeart/2005/8/layout/vList2"/>
    <dgm:cxn modelId="{5CB16612-BBCF-4903-B839-292142B8C790}" type="presOf" srcId="{F0A732B6-DDC1-4FC7-85DF-A67D926DE431}" destId="{7BC44CA7-A0F9-408B-A543-810DBA3BF537}" srcOrd="0" destOrd="0" presId="urn:microsoft.com/office/officeart/2005/8/layout/vList2"/>
    <dgm:cxn modelId="{3F7DBE18-A4B0-4D35-B24D-84588270C96F}" srcId="{AB548B56-AEB1-4524-A16E-3F7635898E74}" destId="{02897782-1FAA-4CE5-9B47-53157B0BCB61}" srcOrd="2" destOrd="0" parTransId="{5C2EDA25-5231-4313-B1C9-686FAF92DE76}" sibTransId="{F63B81D4-FE4E-4C17-88A0-61F1F0DB0E6C}"/>
    <dgm:cxn modelId="{D00DF51C-F4AA-48F4-8C9F-42801EEE91C6}" srcId="{AB548B56-AEB1-4524-A16E-3F7635898E74}" destId="{A12B25B8-0A20-4CEA-8963-ED10AF455029}" srcOrd="0" destOrd="0" parTransId="{F5B5AF1F-970E-4994-9AE0-95228B68F5E3}" sibTransId="{5AB69FA1-2528-4A08-9C29-C2D01CA027E3}"/>
    <dgm:cxn modelId="{A10D021D-CB0E-4A97-9E3C-A724EEBF4DCA}" srcId="{F0A732B6-DDC1-4FC7-85DF-A67D926DE431}" destId="{6453FFD4-8BCF-4CFE-BDD8-2E6CBAEC6712}" srcOrd="4" destOrd="0" parTransId="{5268C899-210E-421F-B6D0-E13B36598306}" sibTransId="{72321FF2-610B-4025-8BFC-FA0BAD91E5EE}"/>
    <dgm:cxn modelId="{B8A91621-7ED3-4249-BA55-A4AC7EA8CF16}" type="presOf" srcId="{6453FFD4-8BCF-4CFE-BDD8-2E6CBAEC6712}" destId="{75E9B01E-E219-4B9B-BB15-E195D17DFF92}" srcOrd="0" destOrd="0" presId="urn:microsoft.com/office/officeart/2005/8/layout/vList2"/>
    <dgm:cxn modelId="{9A66D423-81B1-435D-9B1C-DCF211A54A63}" type="presOf" srcId="{A12B25B8-0A20-4CEA-8963-ED10AF455029}" destId="{7F4A2D36-B952-4F74-8807-D7393935D558}" srcOrd="0" destOrd="0" presId="urn:microsoft.com/office/officeart/2005/8/layout/vList2"/>
    <dgm:cxn modelId="{13D8A82B-4AB5-4E8B-8D35-3A5E96E65A7E}" type="presOf" srcId="{B4C165F0-8D7E-4EEA-9231-66681BEEA626}" destId="{6D6E9FBA-2466-4811-A037-4D73C123D4FA}" srcOrd="0" destOrd="0" presId="urn:microsoft.com/office/officeart/2005/8/layout/vList2"/>
    <dgm:cxn modelId="{7DD30D36-0895-44C5-B187-6FA76CF732CF}" srcId="{F0A732B6-DDC1-4FC7-85DF-A67D926DE431}" destId="{CA8A4C8F-5908-489B-A600-A244BF56E936}" srcOrd="0" destOrd="0" parTransId="{0241EB2E-932C-44E5-9A46-3ECBB84D47F4}" sibTransId="{59E6130D-C88A-4470-931C-FB684516A277}"/>
    <dgm:cxn modelId="{DA36215D-60D0-46CC-97F5-75DA09204411}" srcId="{F0A732B6-DDC1-4FC7-85DF-A67D926DE431}" destId="{AB548B56-AEB1-4524-A16E-3F7635898E74}" srcOrd="5" destOrd="0" parTransId="{BFF3B5F5-2B10-4C95-A6F2-06168E65DA36}" sibTransId="{F059B97F-60D3-4AB5-A830-B34BBCBB1D88}"/>
    <dgm:cxn modelId="{F7723842-95D2-432D-9734-B5B4FF7689BE}" type="presOf" srcId="{94783372-09AC-4801-9B97-A48411349F18}" destId="{7F4A2D36-B952-4F74-8807-D7393935D558}" srcOrd="0" destOrd="1" presId="urn:microsoft.com/office/officeart/2005/8/layout/vList2"/>
    <dgm:cxn modelId="{DBE78178-3104-4DA9-B43E-A8E2295872F0}" type="presOf" srcId="{AB548B56-AEB1-4524-A16E-3F7635898E74}" destId="{E6D68EF1-B6F0-49C5-ADEC-3BD5CB55C730}" srcOrd="0" destOrd="0" presId="urn:microsoft.com/office/officeart/2005/8/layout/vList2"/>
    <dgm:cxn modelId="{0B4C8659-8BC2-4225-870A-3CE8FBD372E2}" type="presOf" srcId="{CA8A4C8F-5908-489B-A600-A244BF56E936}" destId="{32897258-E3D4-4617-AFA4-0FD214A6D757}" srcOrd="0" destOrd="0" presId="urn:microsoft.com/office/officeart/2005/8/layout/vList2"/>
    <dgm:cxn modelId="{52A9EA8F-FC32-430C-958A-38258EAAF588}" srcId="{F0A732B6-DDC1-4FC7-85DF-A67D926DE431}" destId="{2F486F36-0BBB-43DE-987F-3473B5C71EB5}" srcOrd="1" destOrd="0" parTransId="{5BF05EFD-5865-499A-A49A-BBBE09133303}" sibTransId="{E15919F4-49E2-410C-BCF3-C0C5EB1471C2}"/>
    <dgm:cxn modelId="{4DD463B2-9B55-44D7-8429-C8D0EECAE9CE}" srcId="{F0A732B6-DDC1-4FC7-85DF-A67D926DE431}" destId="{8296ED25-F946-4C4E-95EB-040E24F44A94}" srcOrd="2" destOrd="0" parTransId="{DE106067-63F3-43EA-9712-258B6158D3F7}" sibTransId="{3DED0657-7DFC-48FC-B587-E0DF068E8BB3}"/>
    <dgm:cxn modelId="{34A093B9-E169-440C-8C50-1C8E9FF8B007}" type="presOf" srcId="{8296ED25-F946-4C4E-95EB-040E24F44A94}" destId="{309D8214-B999-429B-BA9C-3C7E73A26036}" srcOrd="0" destOrd="0" presId="urn:microsoft.com/office/officeart/2005/8/layout/vList2"/>
    <dgm:cxn modelId="{085B4FDA-0FFC-467A-9FCA-B0C417B10371}" srcId="{F0A732B6-DDC1-4FC7-85DF-A67D926DE431}" destId="{B4C165F0-8D7E-4EEA-9231-66681BEEA626}" srcOrd="3" destOrd="0" parTransId="{4594768E-8EF9-4F25-AD78-90DC7FC233FA}" sibTransId="{9121C7B9-B332-4C3B-920C-397CDDBCE63C}"/>
    <dgm:cxn modelId="{D066AEF3-FBDA-4E65-A92E-54A359144EC0}" type="presOf" srcId="{02897782-1FAA-4CE5-9B47-53157B0BCB61}" destId="{7F4A2D36-B952-4F74-8807-D7393935D558}" srcOrd="0" destOrd="2" presId="urn:microsoft.com/office/officeart/2005/8/layout/vList2"/>
    <dgm:cxn modelId="{C316B7F4-5648-4E5B-922E-5A270C260B07}" srcId="{AB548B56-AEB1-4524-A16E-3F7635898E74}" destId="{94783372-09AC-4801-9B97-A48411349F18}" srcOrd="1" destOrd="0" parTransId="{5D7EC02C-222F-4B86-862E-404B91FEEE4C}" sibTransId="{7042F24E-9ECE-4395-ACEB-E579ABB2EA24}"/>
    <dgm:cxn modelId="{C8FCE06B-201C-4BDE-89B3-487B28CF944D}" type="presParOf" srcId="{7BC44CA7-A0F9-408B-A543-810DBA3BF537}" destId="{32897258-E3D4-4617-AFA4-0FD214A6D757}" srcOrd="0" destOrd="0" presId="urn:microsoft.com/office/officeart/2005/8/layout/vList2"/>
    <dgm:cxn modelId="{120DB121-9DBF-4E1C-9DEB-5BC8E4A98634}" type="presParOf" srcId="{7BC44CA7-A0F9-408B-A543-810DBA3BF537}" destId="{1FCE4BAB-3705-45B2-A5A6-7D1D930EAD6D}" srcOrd="1" destOrd="0" presId="urn:microsoft.com/office/officeart/2005/8/layout/vList2"/>
    <dgm:cxn modelId="{D7D66218-B8BA-4F14-8294-1A2F68347B87}" type="presParOf" srcId="{7BC44CA7-A0F9-408B-A543-810DBA3BF537}" destId="{B865F46F-3CCF-4B3C-9BD1-B2171A976790}" srcOrd="2" destOrd="0" presId="urn:microsoft.com/office/officeart/2005/8/layout/vList2"/>
    <dgm:cxn modelId="{E77B4176-C04E-4952-AEF0-503D315E0A64}" type="presParOf" srcId="{7BC44CA7-A0F9-408B-A543-810DBA3BF537}" destId="{B2DC93BF-E2F0-444C-A4CB-EC1C0BE3F61A}" srcOrd="3" destOrd="0" presId="urn:microsoft.com/office/officeart/2005/8/layout/vList2"/>
    <dgm:cxn modelId="{6C7C9129-9D70-466E-9221-6233ECB65FE7}" type="presParOf" srcId="{7BC44CA7-A0F9-408B-A543-810DBA3BF537}" destId="{309D8214-B999-429B-BA9C-3C7E73A26036}" srcOrd="4" destOrd="0" presId="urn:microsoft.com/office/officeart/2005/8/layout/vList2"/>
    <dgm:cxn modelId="{08A58B7F-5AEE-4B35-9FA3-28892B12D678}" type="presParOf" srcId="{7BC44CA7-A0F9-408B-A543-810DBA3BF537}" destId="{6CC0C58B-15E1-47EE-A983-70ABA77544ED}" srcOrd="5" destOrd="0" presId="urn:microsoft.com/office/officeart/2005/8/layout/vList2"/>
    <dgm:cxn modelId="{8BDCD9D9-9BF9-4121-8278-8B3B159462E5}" type="presParOf" srcId="{7BC44CA7-A0F9-408B-A543-810DBA3BF537}" destId="{6D6E9FBA-2466-4811-A037-4D73C123D4FA}" srcOrd="6" destOrd="0" presId="urn:microsoft.com/office/officeart/2005/8/layout/vList2"/>
    <dgm:cxn modelId="{26C7F34F-67F0-4595-9FCC-EB443E0E69E4}" type="presParOf" srcId="{7BC44CA7-A0F9-408B-A543-810DBA3BF537}" destId="{506E6849-970E-438C-B243-EBF96D154D80}" srcOrd="7" destOrd="0" presId="urn:microsoft.com/office/officeart/2005/8/layout/vList2"/>
    <dgm:cxn modelId="{60F6F8E7-CB75-41CB-9E20-D9FA240BC13D}" type="presParOf" srcId="{7BC44CA7-A0F9-408B-A543-810DBA3BF537}" destId="{75E9B01E-E219-4B9B-BB15-E195D17DFF92}" srcOrd="8" destOrd="0" presId="urn:microsoft.com/office/officeart/2005/8/layout/vList2"/>
    <dgm:cxn modelId="{F32DABF0-9EB6-41E2-A012-5EC92571D5D5}" type="presParOf" srcId="{7BC44CA7-A0F9-408B-A543-810DBA3BF537}" destId="{6D279FF6-D754-41FD-9007-3E7E0D87CD91}" srcOrd="9" destOrd="0" presId="urn:microsoft.com/office/officeart/2005/8/layout/vList2"/>
    <dgm:cxn modelId="{C7FC0882-A38F-447B-8FFA-1E14BBB4B637}" type="presParOf" srcId="{7BC44CA7-A0F9-408B-A543-810DBA3BF537}" destId="{E6D68EF1-B6F0-49C5-ADEC-3BD5CB55C730}" srcOrd="10" destOrd="0" presId="urn:microsoft.com/office/officeart/2005/8/layout/vList2"/>
    <dgm:cxn modelId="{266139C6-33E7-4D94-B1D0-CF5F211C8415}" type="presParOf" srcId="{7BC44CA7-A0F9-408B-A543-810DBA3BF537}" destId="{7F4A2D36-B952-4F74-8807-D7393935D55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8CB515-62E8-4858-9D8D-54AC7579D30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4BBE32-827C-4F14-8C1B-89B3ACA599A7}">
      <dgm:prSet/>
      <dgm:spPr/>
      <dgm:t>
        <a:bodyPr/>
        <a:lstStyle/>
        <a:p>
          <a:r>
            <a:rPr lang="en-US" b="1"/>
            <a:t>Components Used</a:t>
          </a:r>
          <a:endParaRPr lang="en-US"/>
        </a:p>
      </dgm:t>
    </dgm:pt>
    <dgm:pt modelId="{A017D77F-26FA-4E9B-B860-1BEA89EBDFE2}" type="parTrans" cxnId="{57C9909F-1CF8-4A10-AFF5-5F657872F485}">
      <dgm:prSet/>
      <dgm:spPr/>
      <dgm:t>
        <a:bodyPr/>
        <a:lstStyle/>
        <a:p>
          <a:endParaRPr lang="en-US"/>
        </a:p>
      </dgm:t>
    </dgm:pt>
    <dgm:pt modelId="{45B576DB-F3BA-402C-8C48-0A32B7114971}" type="sibTrans" cxnId="{57C9909F-1CF8-4A10-AFF5-5F657872F485}">
      <dgm:prSet/>
      <dgm:spPr/>
      <dgm:t>
        <a:bodyPr/>
        <a:lstStyle/>
        <a:p>
          <a:endParaRPr lang="en-US"/>
        </a:p>
      </dgm:t>
    </dgm:pt>
    <dgm:pt modelId="{FF700040-5A6F-4C33-B08B-F3ABAB798656}">
      <dgm:prSet/>
      <dgm:spPr/>
      <dgm:t>
        <a:bodyPr/>
        <a:lstStyle/>
        <a:p>
          <a:r>
            <a:rPr lang="en-US" b="1"/>
            <a:t>1. ESP32 Microcontroller</a:t>
          </a:r>
          <a:endParaRPr lang="en-US"/>
        </a:p>
      </dgm:t>
    </dgm:pt>
    <dgm:pt modelId="{73BE7AFB-9A86-4059-BB39-F387C81A65E5}" type="parTrans" cxnId="{93667DD1-DDD1-436B-B2F8-79411A6D1085}">
      <dgm:prSet/>
      <dgm:spPr/>
      <dgm:t>
        <a:bodyPr/>
        <a:lstStyle/>
        <a:p>
          <a:endParaRPr lang="en-US"/>
        </a:p>
      </dgm:t>
    </dgm:pt>
    <dgm:pt modelId="{4A631EF6-FE40-48D6-8383-4A748BC9D197}" type="sibTrans" cxnId="{93667DD1-DDD1-436B-B2F8-79411A6D1085}">
      <dgm:prSet/>
      <dgm:spPr/>
      <dgm:t>
        <a:bodyPr/>
        <a:lstStyle/>
        <a:p>
          <a:endParaRPr lang="en-US"/>
        </a:p>
      </dgm:t>
    </dgm:pt>
    <dgm:pt modelId="{C29F6CF4-B687-42F7-9E08-2BD594ECD98F}">
      <dgm:prSet/>
      <dgm:spPr/>
      <dgm:t>
        <a:bodyPr/>
        <a:lstStyle/>
        <a:p>
          <a:r>
            <a:rPr lang="en-US" b="1"/>
            <a:t>2. Push Button</a:t>
          </a:r>
          <a:r>
            <a:rPr lang="en-US"/>
            <a:t> </a:t>
          </a:r>
        </a:p>
      </dgm:t>
    </dgm:pt>
    <dgm:pt modelId="{D99FA342-8D8D-48FB-B6B5-D37CE6566912}" type="parTrans" cxnId="{1F4555E4-9060-48C3-B68B-751707CB6016}">
      <dgm:prSet/>
      <dgm:spPr/>
      <dgm:t>
        <a:bodyPr/>
        <a:lstStyle/>
        <a:p>
          <a:endParaRPr lang="en-US"/>
        </a:p>
      </dgm:t>
    </dgm:pt>
    <dgm:pt modelId="{65A4F77B-9F6B-42DF-AA4F-74829F1DC46C}" type="sibTrans" cxnId="{1F4555E4-9060-48C3-B68B-751707CB6016}">
      <dgm:prSet/>
      <dgm:spPr/>
      <dgm:t>
        <a:bodyPr/>
        <a:lstStyle/>
        <a:p>
          <a:endParaRPr lang="en-US"/>
        </a:p>
      </dgm:t>
    </dgm:pt>
    <dgm:pt modelId="{5E14C3C2-23AB-46DF-AD55-B468F9796017}">
      <dgm:prSet/>
      <dgm:spPr/>
      <dgm:t>
        <a:bodyPr/>
        <a:lstStyle/>
        <a:p>
          <a:r>
            <a:rPr lang="en-US" b="1"/>
            <a:t>3. Buzzer</a:t>
          </a:r>
          <a:endParaRPr lang="en-US"/>
        </a:p>
      </dgm:t>
    </dgm:pt>
    <dgm:pt modelId="{6CDED20E-CC66-4D03-8195-1B116513509F}" type="parTrans" cxnId="{99A996B8-58A6-4C51-99AB-EA30E9844900}">
      <dgm:prSet/>
      <dgm:spPr/>
      <dgm:t>
        <a:bodyPr/>
        <a:lstStyle/>
        <a:p>
          <a:endParaRPr lang="en-US"/>
        </a:p>
      </dgm:t>
    </dgm:pt>
    <dgm:pt modelId="{809A42FA-3A41-4777-BBA4-64D0586FBD80}" type="sibTrans" cxnId="{99A996B8-58A6-4C51-99AB-EA30E9844900}">
      <dgm:prSet/>
      <dgm:spPr/>
      <dgm:t>
        <a:bodyPr/>
        <a:lstStyle/>
        <a:p>
          <a:endParaRPr lang="en-US"/>
        </a:p>
      </dgm:t>
    </dgm:pt>
    <dgm:pt modelId="{DE920A94-1E79-443A-81D6-71F101B747FF}" type="pres">
      <dgm:prSet presAssocID="{1B8CB515-62E8-4858-9D8D-54AC7579D300}" presName="vert0" presStyleCnt="0">
        <dgm:presLayoutVars>
          <dgm:dir/>
          <dgm:animOne val="branch"/>
          <dgm:animLvl val="lvl"/>
        </dgm:presLayoutVars>
      </dgm:prSet>
      <dgm:spPr/>
    </dgm:pt>
    <dgm:pt modelId="{A164BCEC-073A-4AB3-BADE-9578B2630D7D}" type="pres">
      <dgm:prSet presAssocID="{674BBE32-827C-4F14-8C1B-89B3ACA599A7}" presName="thickLine" presStyleLbl="alignNode1" presStyleIdx="0" presStyleCnt="4"/>
      <dgm:spPr/>
    </dgm:pt>
    <dgm:pt modelId="{2F9F09D7-63BB-4755-9095-9C1DDFADC803}" type="pres">
      <dgm:prSet presAssocID="{674BBE32-827C-4F14-8C1B-89B3ACA599A7}" presName="horz1" presStyleCnt="0"/>
      <dgm:spPr/>
    </dgm:pt>
    <dgm:pt modelId="{D19CBE3F-2611-4AB6-BCE4-9EDAB446B876}" type="pres">
      <dgm:prSet presAssocID="{674BBE32-827C-4F14-8C1B-89B3ACA599A7}" presName="tx1" presStyleLbl="revTx" presStyleIdx="0" presStyleCnt="4"/>
      <dgm:spPr/>
    </dgm:pt>
    <dgm:pt modelId="{28A54358-6CFA-49E1-8A7A-70277AB50BA3}" type="pres">
      <dgm:prSet presAssocID="{674BBE32-827C-4F14-8C1B-89B3ACA599A7}" presName="vert1" presStyleCnt="0"/>
      <dgm:spPr/>
    </dgm:pt>
    <dgm:pt modelId="{59697F60-13CA-4947-A7D5-0F60D307CBB8}" type="pres">
      <dgm:prSet presAssocID="{FF700040-5A6F-4C33-B08B-F3ABAB798656}" presName="thickLine" presStyleLbl="alignNode1" presStyleIdx="1" presStyleCnt="4"/>
      <dgm:spPr/>
    </dgm:pt>
    <dgm:pt modelId="{D9F93952-4D83-4D39-91DA-0711FD0437FC}" type="pres">
      <dgm:prSet presAssocID="{FF700040-5A6F-4C33-B08B-F3ABAB798656}" presName="horz1" presStyleCnt="0"/>
      <dgm:spPr/>
    </dgm:pt>
    <dgm:pt modelId="{7BF10FDE-E64F-42C9-A2BB-447014140964}" type="pres">
      <dgm:prSet presAssocID="{FF700040-5A6F-4C33-B08B-F3ABAB798656}" presName="tx1" presStyleLbl="revTx" presStyleIdx="1" presStyleCnt="4"/>
      <dgm:spPr/>
    </dgm:pt>
    <dgm:pt modelId="{70D64729-D9BD-41F3-B8BF-E55C50400FA2}" type="pres">
      <dgm:prSet presAssocID="{FF700040-5A6F-4C33-B08B-F3ABAB798656}" presName="vert1" presStyleCnt="0"/>
      <dgm:spPr/>
    </dgm:pt>
    <dgm:pt modelId="{500800A1-B605-4493-9880-543A58258971}" type="pres">
      <dgm:prSet presAssocID="{C29F6CF4-B687-42F7-9E08-2BD594ECD98F}" presName="thickLine" presStyleLbl="alignNode1" presStyleIdx="2" presStyleCnt="4"/>
      <dgm:spPr/>
    </dgm:pt>
    <dgm:pt modelId="{FEDFEF1E-1AF0-42B2-A289-9B91CD38E1CE}" type="pres">
      <dgm:prSet presAssocID="{C29F6CF4-B687-42F7-9E08-2BD594ECD98F}" presName="horz1" presStyleCnt="0"/>
      <dgm:spPr/>
    </dgm:pt>
    <dgm:pt modelId="{7D42E7C2-B2AA-4E2F-8E16-1B18592DFC2C}" type="pres">
      <dgm:prSet presAssocID="{C29F6CF4-B687-42F7-9E08-2BD594ECD98F}" presName="tx1" presStyleLbl="revTx" presStyleIdx="2" presStyleCnt="4"/>
      <dgm:spPr/>
    </dgm:pt>
    <dgm:pt modelId="{E3A54CE7-BBDC-46E2-9A07-8A2B98C5B0BA}" type="pres">
      <dgm:prSet presAssocID="{C29F6CF4-B687-42F7-9E08-2BD594ECD98F}" presName="vert1" presStyleCnt="0"/>
      <dgm:spPr/>
    </dgm:pt>
    <dgm:pt modelId="{C6D4C7DD-E283-4BFC-855D-15987315B79F}" type="pres">
      <dgm:prSet presAssocID="{5E14C3C2-23AB-46DF-AD55-B468F9796017}" presName="thickLine" presStyleLbl="alignNode1" presStyleIdx="3" presStyleCnt="4"/>
      <dgm:spPr/>
    </dgm:pt>
    <dgm:pt modelId="{65BD6E1B-219A-4BD0-A6FD-6636CD110B61}" type="pres">
      <dgm:prSet presAssocID="{5E14C3C2-23AB-46DF-AD55-B468F9796017}" presName="horz1" presStyleCnt="0"/>
      <dgm:spPr/>
    </dgm:pt>
    <dgm:pt modelId="{67B6357D-9F21-44C8-9162-0FB7B542699D}" type="pres">
      <dgm:prSet presAssocID="{5E14C3C2-23AB-46DF-AD55-B468F9796017}" presName="tx1" presStyleLbl="revTx" presStyleIdx="3" presStyleCnt="4"/>
      <dgm:spPr/>
    </dgm:pt>
    <dgm:pt modelId="{F0513CA8-B59C-447E-A77A-A19E9F6AF89D}" type="pres">
      <dgm:prSet presAssocID="{5E14C3C2-23AB-46DF-AD55-B468F9796017}" presName="vert1" presStyleCnt="0"/>
      <dgm:spPr/>
    </dgm:pt>
  </dgm:ptLst>
  <dgm:cxnLst>
    <dgm:cxn modelId="{37235016-DDF2-4F11-AACC-4934B3449092}" type="presOf" srcId="{674BBE32-827C-4F14-8C1B-89B3ACA599A7}" destId="{D19CBE3F-2611-4AB6-BCE4-9EDAB446B876}" srcOrd="0" destOrd="0" presId="urn:microsoft.com/office/officeart/2008/layout/LinedList"/>
    <dgm:cxn modelId="{19EF952E-B199-444A-ADCC-7E144799FE31}" type="presOf" srcId="{1B8CB515-62E8-4858-9D8D-54AC7579D300}" destId="{DE920A94-1E79-443A-81D6-71F101B747FF}" srcOrd="0" destOrd="0" presId="urn:microsoft.com/office/officeart/2008/layout/LinedList"/>
    <dgm:cxn modelId="{2E081237-A7FD-4061-9ACE-52EF4B76CCB2}" type="presOf" srcId="{FF700040-5A6F-4C33-B08B-F3ABAB798656}" destId="{7BF10FDE-E64F-42C9-A2BB-447014140964}" srcOrd="0" destOrd="0" presId="urn:microsoft.com/office/officeart/2008/layout/LinedList"/>
    <dgm:cxn modelId="{57C9909F-1CF8-4A10-AFF5-5F657872F485}" srcId="{1B8CB515-62E8-4858-9D8D-54AC7579D300}" destId="{674BBE32-827C-4F14-8C1B-89B3ACA599A7}" srcOrd="0" destOrd="0" parTransId="{A017D77F-26FA-4E9B-B860-1BEA89EBDFE2}" sibTransId="{45B576DB-F3BA-402C-8C48-0A32B7114971}"/>
    <dgm:cxn modelId="{99A996B8-58A6-4C51-99AB-EA30E9844900}" srcId="{1B8CB515-62E8-4858-9D8D-54AC7579D300}" destId="{5E14C3C2-23AB-46DF-AD55-B468F9796017}" srcOrd="3" destOrd="0" parTransId="{6CDED20E-CC66-4D03-8195-1B116513509F}" sibTransId="{809A42FA-3A41-4777-BBA4-64D0586FBD80}"/>
    <dgm:cxn modelId="{63FE4DCD-529A-4270-A958-2EC3FA285524}" type="presOf" srcId="{C29F6CF4-B687-42F7-9E08-2BD594ECD98F}" destId="{7D42E7C2-B2AA-4E2F-8E16-1B18592DFC2C}" srcOrd="0" destOrd="0" presId="urn:microsoft.com/office/officeart/2008/layout/LinedList"/>
    <dgm:cxn modelId="{93667DD1-DDD1-436B-B2F8-79411A6D1085}" srcId="{1B8CB515-62E8-4858-9D8D-54AC7579D300}" destId="{FF700040-5A6F-4C33-B08B-F3ABAB798656}" srcOrd="1" destOrd="0" parTransId="{73BE7AFB-9A86-4059-BB39-F387C81A65E5}" sibTransId="{4A631EF6-FE40-48D6-8383-4A748BC9D197}"/>
    <dgm:cxn modelId="{1F4555E4-9060-48C3-B68B-751707CB6016}" srcId="{1B8CB515-62E8-4858-9D8D-54AC7579D300}" destId="{C29F6CF4-B687-42F7-9E08-2BD594ECD98F}" srcOrd="2" destOrd="0" parTransId="{D99FA342-8D8D-48FB-B6B5-D37CE6566912}" sibTransId="{65A4F77B-9F6B-42DF-AA4F-74829F1DC46C}"/>
    <dgm:cxn modelId="{3CA8F5F9-5EDE-403B-8848-C73154177C7D}" type="presOf" srcId="{5E14C3C2-23AB-46DF-AD55-B468F9796017}" destId="{67B6357D-9F21-44C8-9162-0FB7B542699D}" srcOrd="0" destOrd="0" presId="urn:microsoft.com/office/officeart/2008/layout/LinedList"/>
    <dgm:cxn modelId="{5E0E3EE5-185C-4DC9-8922-6CB6C9D44C0C}" type="presParOf" srcId="{DE920A94-1E79-443A-81D6-71F101B747FF}" destId="{A164BCEC-073A-4AB3-BADE-9578B2630D7D}" srcOrd="0" destOrd="0" presId="urn:microsoft.com/office/officeart/2008/layout/LinedList"/>
    <dgm:cxn modelId="{BC64132D-6E5B-4300-B505-F6A4935BE497}" type="presParOf" srcId="{DE920A94-1E79-443A-81D6-71F101B747FF}" destId="{2F9F09D7-63BB-4755-9095-9C1DDFADC803}" srcOrd="1" destOrd="0" presId="urn:microsoft.com/office/officeart/2008/layout/LinedList"/>
    <dgm:cxn modelId="{3F0B1CE4-5337-4E74-85D5-F2B604BA437C}" type="presParOf" srcId="{2F9F09D7-63BB-4755-9095-9C1DDFADC803}" destId="{D19CBE3F-2611-4AB6-BCE4-9EDAB446B876}" srcOrd="0" destOrd="0" presId="urn:microsoft.com/office/officeart/2008/layout/LinedList"/>
    <dgm:cxn modelId="{E44DB87A-33BB-4537-8C4D-FE836BAC00CD}" type="presParOf" srcId="{2F9F09D7-63BB-4755-9095-9C1DDFADC803}" destId="{28A54358-6CFA-49E1-8A7A-70277AB50BA3}" srcOrd="1" destOrd="0" presId="urn:microsoft.com/office/officeart/2008/layout/LinedList"/>
    <dgm:cxn modelId="{8469C416-5486-4B78-BFD5-FBD6A766D1AE}" type="presParOf" srcId="{DE920A94-1E79-443A-81D6-71F101B747FF}" destId="{59697F60-13CA-4947-A7D5-0F60D307CBB8}" srcOrd="2" destOrd="0" presId="urn:microsoft.com/office/officeart/2008/layout/LinedList"/>
    <dgm:cxn modelId="{BFC70B20-65C3-44A2-8201-A1373F12877D}" type="presParOf" srcId="{DE920A94-1E79-443A-81D6-71F101B747FF}" destId="{D9F93952-4D83-4D39-91DA-0711FD0437FC}" srcOrd="3" destOrd="0" presId="urn:microsoft.com/office/officeart/2008/layout/LinedList"/>
    <dgm:cxn modelId="{84A22A95-488A-422F-A06E-A858D7A4A78C}" type="presParOf" srcId="{D9F93952-4D83-4D39-91DA-0711FD0437FC}" destId="{7BF10FDE-E64F-42C9-A2BB-447014140964}" srcOrd="0" destOrd="0" presId="urn:microsoft.com/office/officeart/2008/layout/LinedList"/>
    <dgm:cxn modelId="{5FF9555C-0D42-44AC-A147-C08BD50DAA0C}" type="presParOf" srcId="{D9F93952-4D83-4D39-91DA-0711FD0437FC}" destId="{70D64729-D9BD-41F3-B8BF-E55C50400FA2}" srcOrd="1" destOrd="0" presId="urn:microsoft.com/office/officeart/2008/layout/LinedList"/>
    <dgm:cxn modelId="{E461AB7B-FB84-44D9-A9D4-7C7ABAF1744F}" type="presParOf" srcId="{DE920A94-1E79-443A-81D6-71F101B747FF}" destId="{500800A1-B605-4493-9880-543A58258971}" srcOrd="4" destOrd="0" presId="urn:microsoft.com/office/officeart/2008/layout/LinedList"/>
    <dgm:cxn modelId="{6C6F9257-7BE8-40D2-A5AE-EC4FFE81FA9C}" type="presParOf" srcId="{DE920A94-1E79-443A-81D6-71F101B747FF}" destId="{FEDFEF1E-1AF0-42B2-A289-9B91CD38E1CE}" srcOrd="5" destOrd="0" presId="urn:microsoft.com/office/officeart/2008/layout/LinedList"/>
    <dgm:cxn modelId="{EDA302D4-70D1-4C5C-9DCD-C4CEF959B3FE}" type="presParOf" srcId="{FEDFEF1E-1AF0-42B2-A289-9B91CD38E1CE}" destId="{7D42E7C2-B2AA-4E2F-8E16-1B18592DFC2C}" srcOrd="0" destOrd="0" presId="urn:microsoft.com/office/officeart/2008/layout/LinedList"/>
    <dgm:cxn modelId="{0959425E-8837-49C5-A794-3C6171BDAF99}" type="presParOf" srcId="{FEDFEF1E-1AF0-42B2-A289-9B91CD38E1CE}" destId="{E3A54CE7-BBDC-46E2-9A07-8A2B98C5B0BA}" srcOrd="1" destOrd="0" presId="urn:microsoft.com/office/officeart/2008/layout/LinedList"/>
    <dgm:cxn modelId="{C9BFCC6C-A810-451A-9622-F28A10B137D3}" type="presParOf" srcId="{DE920A94-1E79-443A-81D6-71F101B747FF}" destId="{C6D4C7DD-E283-4BFC-855D-15987315B79F}" srcOrd="6" destOrd="0" presId="urn:microsoft.com/office/officeart/2008/layout/LinedList"/>
    <dgm:cxn modelId="{A3BAAB52-1D10-46D1-A742-EC07536BC6B5}" type="presParOf" srcId="{DE920A94-1E79-443A-81D6-71F101B747FF}" destId="{65BD6E1B-219A-4BD0-A6FD-6636CD110B61}" srcOrd="7" destOrd="0" presId="urn:microsoft.com/office/officeart/2008/layout/LinedList"/>
    <dgm:cxn modelId="{F17E1D76-BBF6-4592-8CBD-777DEAE3C328}" type="presParOf" srcId="{65BD6E1B-219A-4BD0-A6FD-6636CD110B61}" destId="{67B6357D-9F21-44C8-9162-0FB7B542699D}" srcOrd="0" destOrd="0" presId="urn:microsoft.com/office/officeart/2008/layout/LinedList"/>
    <dgm:cxn modelId="{91893CBA-7A7D-4B4A-94B7-0BC63EDCC7B6}" type="presParOf" srcId="{65BD6E1B-219A-4BD0-A6FD-6636CD110B61}" destId="{F0513CA8-B59C-447E-A77A-A19E9F6AF8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383A00-52D0-4A09-A37A-D01D8B70A013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4BF3BF-DB42-40B2-BF27-001711D7060F}">
      <dgm:prSet/>
      <dgm:spPr/>
      <dgm:t>
        <a:bodyPr/>
        <a:lstStyle/>
        <a:p>
          <a:r>
            <a:rPr lang="en-US"/>
            <a:t>User Input via Button</a:t>
          </a:r>
        </a:p>
      </dgm:t>
    </dgm:pt>
    <dgm:pt modelId="{2FCB8120-1650-4823-A1A0-88F631A5E3A2}" type="parTrans" cxnId="{7E28F817-A588-4C1C-A1D2-D4491BDD724E}">
      <dgm:prSet/>
      <dgm:spPr/>
      <dgm:t>
        <a:bodyPr/>
        <a:lstStyle/>
        <a:p>
          <a:endParaRPr lang="en-US"/>
        </a:p>
      </dgm:t>
    </dgm:pt>
    <dgm:pt modelId="{DBA0CE4E-D47C-47FC-86D3-A869B08892BF}" type="sibTrans" cxnId="{7E28F817-A588-4C1C-A1D2-D4491BDD724E}">
      <dgm:prSet/>
      <dgm:spPr/>
      <dgm:t>
        <a:bodyPr/>
        <a:lstStyle/>
        <a:p>
          <a:endParaRPr lang="en-US"/>
        </a:p>
      </dgm:t>
    </dgm:pt>
    <dgm:pt modelId="{A7033C89-AF47-4EF2-90B4-5C4327537A53}">
      <dgm:prSet/>
      <dgm:spPr/>
      <dgm:t>
        <a:bodyPr/>
        <a:lstStyle/>
        <a:p>
          <a:r>
            <a:rPr lang="en-US"/>
            <a:t>ESP32 Detects Press Type</a:t>
          </a:r>
        </a:p>
      </dgm:t>
    </dgm:pt>
    <dgm:pt modelId="{6F3E1210-D3E5-48A0-A032-4AC9FE4CF3CC}" type="parTrans" cxnId="{55748788-BA68-4CC5-B41A-1A101B3B5593}">
      <dgm:prSet/>
      <dgm:spPr/>
      <dgm:t>
        <a:bodyPr/>
        <a:lstStyle/>
        <a:p>
          <a:endParaRPr lang="en-US"/>
        </a:p>
      </dgm:t>
    </dgm:pt>
    <dgm:pt modelId="{9340D441-E2AC-49DD-BD2C-766371A10819}" type="sibTrans" cxnId="{55748788-BA68-4CC5-B41A-1A101B3B5593}">
      <dgm:prSet/>
      <dgm:spPr/>
      <dgm:t>
        <a:bodyPr/>
        <a:lstStyle/>
        <a:p>
          <a:endParaRPr lang="en-US"/>
        </a:p>
      </dgm:t>
    </dgm:pt>
    <dgm:pt modelId="{FCAEAD9D-C1A5-42A8-90CD-FDE2E2300321}">
      <dgm:prSet/>
      <dgm:spPr/>
      <dgm:t>
        <a:bodyPr/>
        <a:lstStyle/>
        <a:p>
          <a:r>
            <a:rPr lang="en-US"/>
            <a:t>Convert Morse &lt;-&gt; Text Based on Mode</a:t>
          </a:r>
        </a:p>
      </dgm:t>
    </dgm:pt>
    <dgm:pt modelId="{15637F72-278A-4F52-8E73-07891A745E9B}" type="parTrans" cxnId="{F4DFEC88-32F6-4EE1-8FE4-0CF4562077B2}">
      <dgm:prSet/>
      <dgm:spPr/>
      <dgm:t>
        <a:bodyPr/>
        <a:lstStyle/>
        <a:p>
          <a:endParaRPr lang="en-US"/>
        </a:p>
      </dgm:t>
    </dgm:pt>
    <dgm:pt modelId="{49E31A20-F170-4B19-95C7-58DC51334AB5}" type="sibTrans" cxnId="{F4DFEC88-32F6-4EE1-8FE4-0CF4562077B2}">
      <dgm:prSet/>
      <dgm:spPr/>
      <dgm:t>
        <a:bodyPr/>
        <a:lstStyle/>
        <a:p>
          <a:endParaRPr lang="en-US"/>
        </a:p>
      </dgm:t>
    </dgm:pt>
    <dgm:pt modelId="{EB9497B4-FE96-4802-98F9-7C4540AB6B80}">
      <dgm:prSet/>
      <dgm:spPr/>
      <dgm:t>
        <a:bodyPr/>
        <a:lstStyle/>
        <a:p>
          <a:r>
            <a:rPr lang="en-US" dirty="0"/>
            <a:t>Output to Buzzer + Send Data via </a:t>
          </a:r>
          <a:r>
            <a:rPr lang="en-US" dirty="0" err="1"/>
            <a:t>WiFi</a:t>
          </a:r>
          <a:endParaRPr lang="en-US" dirty="0"/>
        </a:p>
      </dgm:t>
    </dgm:pt>
    <dgm:pt modelId="{1DB41525-C250-42A2-9CCC-4826CE56D641}" type="parTrans" cxnId="{5D060D1B-E2AA-450C-8B18-A00870AE91E5}">
      <dgm:prSet/>
      <dgm:spPr/>
      <dgm:t>
        <a:bodyPr/>
        <a:lstStyle/>
        <a:p>
          <a:endParaRPr lang="en-US"/>
        </a:p>
      </dgm:t>
    </dgm:pt>
    <dgm:pt modelId="{4C5E900E-887D-4B54-81A0-6E298C63D668}" type="sibTrans" cxnId="{5D060D1B-E2AA-450C-8B18-A00870AE91E5}">
      <dgm:prSet/>
      <dgm:spPr/>
      <dgm:t>
        <a:bodyPr/>
        <a:lstStyle/>
        <a:p>
          <a:endParaRPr lang="en-US"/>
        </a:p>
      </dgm:t>
    </dgm:pt>
    <dgm:pt modelId="{8FF2925C-9035-4C8C-A47E-3BE8E6C6F5EC}">
      <dgm:prSet/>
      <dgm:spPr/>
      <dgm:t>
        <a:bodyPr/>
        <a:lstStyle/>
        <a:p>
          <a:r>
            <a:rPr lang="en-US" dirty="0"/>
            <a:t>Display Result on Mobile Screen</a:t>
          </a:r>
        </a:p>
      </dgm:t>
    </dgm:pt>
    <dgm:pt modelId="{819DA492-D557-4186-869B-EB6109799083}" type="parTrans" cxnId="{19F68383-EDD2-4F6C-A87C-46B760C9D897}">
      <dgm:prSet/>
      <dgm:spPr/>
      <dgm:t>
        <a:bodyPr/>
        <a:lstStyle/>
        <a:p>
          <a:endParaRPr lang="en-US"/>
        </a:p>
      </dgm:t>
    </dgm:pt>
    <dgm:pt modelId="{81201701-2CA7-40ED-9FE4-652C1549AE7F}" type="sibTrans" cxnId="{19F68383-EDD2-4F6C-A87C-46B760C9D897}">
      <dgm:prSet/>
      <dgm:spPr/>
      <dgm:t>
        <a:bodyPr/>
        <a:lstStyle/>
        <a:p>
          <a:endParaRPr lang="en-US"/>
        </a:p>
      </dgm:t>
    </dgm:pt>
    <dgm:pt modelId="{E622AD04-6F4B-4AEC-848C-FA06716CE29B}" type="pres">
      <dgm:prSet presAssocID="{A2383A00-52D0-4A09-A37A-D01D8B70A013}" presName="linearFlow" presStyleCnt="0">
        <dgm:presLayoutVars>
          <dgm:resizeHandles val="exact"/>
        </dgm:presLayoutVars>
      </dgm:prSet>
      <dgm:spPr/>
    </dgm:pt>
    <dgm:pt modelId="{31C28D54-F079-4FBF-9416-A492FE89FFA3}" type="pres">
      <dgm:prSet presAssocID="{0E4BF3BF-DB42-40B2-BF27-001711D7060F}" presName="node" presStyleLbl="node1" presStyleIdx="0" presStyleCnt="5">
        <dgm:presLayoutVars>
          <dgm:bulletEnabled val="1"/>
        </dgm:presLayoutVars>
      </dgm:prSet>
      <dgm:spPr/>
    </dgm:pt>
    <dgm:pt modelId="{54FB1919-2BA0-4B41-BFD3-F01836733B46}" type="pres">
      <dgm:prSet presAssocID="{DBA0CE4E-D47C-47FC-86D3-A869B08892BF}" presName="sibTrans" presStyleLbl="sibTrans2D1" presStyleIdx="0" presStyleCnt="4"/>
      <dgm:spPr/>
    </dgm:pt>
    <dgm:pt modelId="{5C1E3541-C3A0-42DB-923E-DFB9281972C0}" type="pres">
      <dgm:prSet presAssocID="{DBA0CE4E-D47C-47FC-86D3-A869B08892BF}" presName="connectorText" presStyleLbl="sibTrans2D1" presStyleIdx="0" presStyleCnt="4"/>
      <dgm:spPr/>
    </dgm:pt>
    <dgm:pt modelId="{707BE3BF-7C81-4F88-9C3C-5CCE03DBAF3E}" type="pres">
      <dgm:prSet presAssocID="{A7033C89-AF47-4EF2-90B4-5C4327537A53}" presName="node" presStyleLbl="node1" presStyleIdx="1" presStyleCnt="5">
        <dgm:presLayoutVars>
          <dgm:bulletEnabled val="1"/>
        </dgm:presLayoutVars>
      </dgm:prSet>
      <dgm:spPr/>
    </dgm:pt>
    <dgm:pt modelId="{DAB4A5CC-C992-45A1-BA01-6946CC35B6BC}" type="pres">
      <dgm:prSet presAssocID="{9340D441-E2AC-49DD-BD2C-766371A10819}" presName="sibTrans" presStyleLbl="sibTrans2D1" presStyleIdx="1" presStyleCnt="4"/>
      <dgm:spPr/>
    </dgm:pt>
    <dgm:pt modelId="{3152AF79-B0D1-4FC8-BB3F-BD687FFCA32E}" type="pres">
      <dgm:prSet presAssocID="{9340D441-E2AC-49DD-BD2C-766371A10819}" presName="connectorText" presStyleLbl="sibTrans2D1" presStyleIdx="1" presStyleCnt="4"/>
      <dgm:spPr/>
    </dgm:pt>
    <dgm:pt modelId="{EA96C42F-85BE-4A17-B233-B3226B77CA15}" type="pres">
      <dgm:prSet presAssocID="{FCAEAD9D-C1A5-42A8-90CD-FDE2E2300321}" presName="node" presStyleLbl="node1" presStyleIdx="2" presStyleCnt="5">
        <dgm:presLayoutVars>
          <dgm:bulletEnabled val="1"/>
        </dgm:presLayoutVars>
      </dgm:prSet>
      <dgm:spPr/>
    </dgm:pt>
    <dgm:pt modelId="{54117E41-54F6-4F7C-90AC-01E76210253E}" type="pres">
      <dgm:prSet presAssocID="{49E31A20-F170-4B19-95C7-58DC51334AB5}" presName="sibTrans" presStyleLbl="sibTrans2D1" presStyleIdx="2" presStyleCnt="4"/>
      <dgm:spPr/>
    </dgm:pt>
    <dgm:pt modelId="{3BCCDF42-7DC0-4F72-B30E-6D54F0203693}" type="pres">
      <dgm:prSet presAssocID="{49E31A20-F170-4B19-95C7-58DC51334AB5}" presName="connectorText" presStyleLbl="sibTrans2D1" presStyleIdx="2" presStyleCnt="4"/>
      <dgm:spPr/>
    </dgm:pt>
    <dgm:pt modelId="{815CC5E9-A49D-4119-980B-9B57BDBB7CD7}" type="pres">
      <dgm:prSet presAssocID="{EB9497B4-FE96-4802-98F9-7C4540AB6B80}" presName="node" presStyleLbl="node1" presStyleIdx="3" presStyleCnt="5">
        <dgm:presLayoutVars>
          <dgm:bulletEnabled val="1"/>
        </dgm:presLayoutVars>
      </dgm:prSet>
      <dgm:spPr/>
    </dgm:pt>
    <dgm:pt modelId="{216CD99F-D4B8-4918-9343-1E79DD208BD0}" type="pres">
      <dgm:prSet presAssocID="{4C5E900E-887D-4B54-81A0-6E298C63D668}" presName="sibTrans" presStyleLbl="sibTrans2D1" presStyleIdx="3" presStyleCnt="4"/>
      <dgm:spPr/>
    </dgm:pt>
    <dgm:pt modelId="{504C5FF8-83A4-440C-8383-B49B4750CD85}" type="pres">
      <dgm:prSet presAssocID="{4C5E900E-887D-4B54-81A0-6E298C63D668}" presName="connectorText" presStyleLbl="sibTrans2D1" presStyleIdx="3" presStyleCnt="4"/>
      <dgm:spPr/>
    </dgm:pt>
    <dgm:pt modelId="{63335EAA-236C-4890-834C-64585AB45911}" type="pres">
      <dgm:prSet presAssocID="{8FF2925C-9035-4C8C-A47E-3BE8E6C6F5EC}" presName="node" presStyleLbl="node1" presStyleIdx="4" presStyleCnt="5">
        <dgm:presLayoutVars>
          <dgm:bulletEnabled val="1"/>
        </dgm:presLayoutVars>
      </dgm:prSet>
      <dgm:spPr/>
    </dgm:pt>
  </dgm:ptLst>
  <dgm:cxnLst>
    <dgm:cxn modelId="{F494FD0E-2461-4174-A39A-376A9C9E44AB}" type="presOf" srcId="{9340D441-E2AC-49DD-BD2C-766371A10819}" destId="{3152AF79-B0D1-4FC8-BB3F-BD687FFCA32E}" srcOrd="1" destOrd="0" presId="urn:microsoft.com/office/officeart/2005/8/layout/process2"/>
    <dgm:cxn modelId="{7E28F817-A588-4C1C-A1D2-D4491BDD724E}" srcId="{A2383A00-52D0-4A09-A37A-D01D8B70A013}" destId="{0E4BF3BF-DB42-40B2-BF27-001711D7060F}" srcOrd="0" destOrd="0" parTransId="{2FCB8120-1650-4823-A1A0-88F631A5E3A2}" sibTransId="{DBA0CE4E-D47C-47FC-86D3-A869B08892BF}"/>
    <dgm:cxn modelId="{5D060D1B-E2AA-450C-8B18-A00870AE91E5}" srcId="{A2383A00-52D0-4A09-A37A-D01D8B70A013}" destId="{EB9497B4-FE96-4802-98F9-7C4540AB6B80}" srcOrd="3" destOrd="0" parTransId="{1DB41525-C250-42A2-9CCC-4826CE56D641}" sibTransId="{4C5E900E-887D-4B54-81A0-6E298C63D668}"/>
    <dgm:cxn modelId="{9F1CD051-3C40-44F3-9261-F92A2920DA0E}" type="presOf" srcId="{A2383A00-52D0-4A09-A37A-D01D8B70A013}" destId="{E622AD04-6F4B-4AEC-848C-FA06716CE29B}" srcOrd="0" destOrd="0" presId="urn:microsoft.com/office/officeart/2005/8/layout/process2"/>
    <dgm:cxn modelId="{FA025F7F-518C-4259-88D1-6E0AD072AE4B}" type="presOf" srcId="{DBA0CE4E-D47C-47FC-86D3-A869B08892BF}" destId="{54FB1919-2BA0-4B41-BFD3-F01836733B46}" srcOrd="0" destOrd="0" presId="urn:microsoft.com/office/officeart/2005/8/layout/process2"/>
    <dgm:cxn modelId="{19F68383-EDD2-4F6C-A87C-46B760C9D897}" srcId="{A2383A00-52D0-4A09-A37A-D01D8B70A013}" destId="{8FF2925C-9035-4C8C-A47E-3BE8E6C6F5EC}" srcOrd="4" destOrd="0" parTransId="{819DA492-D557-4186-869B-EB6109799083}" sibTransId="{81201701-2CA7-40ED-9FE4-652C1549AE7F}"/>
    <dgm:cxn modelId="{55748788-BA68-4CC5-B41A-1A101B3B5593}" srcId="{A2383A00-52D0-4A09-A37A-D01D8B70A013}" destId="{A7033C89-AF47-4EF2-90B4-5C4327537A53}" srcOrd="1" destOrd="0" parTransId="{6F3E1210-D3E5-48A0-A032-4AC9FE4CF3CC}" sibTransId="{9340D441-E2AC-49DD-BD2C-766371A10819}"/>
    <dgm:cxn modelId="{F4DFEC88-32F6-4EE1-8FE4-0CF4562077B2}" srcId="{A2383A00-52D0-4A09-A37A-D01D8B70A013}" destId="{FCAEAD9D-C1A5-42A8-90CD-FDE2E2300321}" srcOrd="2" destOrd="0" parTransId="{15637F72-278A-4F52-8E73-07891A745E9B}" sibTransId="{49E31A20-F170-4B19-95C7-58DC51334AB5}"/>
    <dgm:cxn modelId="{2A3F028B-FD64-4304-8474-43BD83F43114}" type="presOf" srcId="{EB9497B4-FE96-4802-98F9-7C4540AB6B80}" destId="{815CC5E9-A49D-4119-980B-9B57BDBB7CD7}" srcOrd="0" destOrd="0" presId="urn:microsoft.com/office/officeart/2005/8/layout/process2"/>
    <dgm:cxn modelId="{E9D9EB8D-F5B7-4517-B43A-5EB065F5AEF1}" type="presOf" srcId="{49E31A20-F170-4B19-95C7-58DC51334AB5}" destId="{3BCCDF42-7DC0-4F72-B30E-6D54F0203693}" srcOrd="1" destOrd="0" presId="urn:microsoft.com/office/officeart/2005/8/layout/process2"/>
    <dgm:cxn modelId="{F2318EA4-031F-4E7C-A207-6A4A13AE9E4C}" type="presOf" srcId="{0E4BF3BF-DB42-40B2-BF27-001711D7060F}" destId="{31C28D54-F079-4FBF-9416-A492FE89FFA3}" srcOrd="0" destOrd="0" presId="urn:microsoft.com/office/officeart/2005/8/layout/process2"/>
    <dgm:cxn modelId="{172006AF-7434-471A-8B4F-05E4F59291ED}" type="presOf" srcId="{8FF2925C-9035-4C8C-A47E-3BE8E6C6F5EC}" destId="{63335EAA-236C-4890-834C-64585AB45911}" srcOrd="0" destOrd="0" presId="urn:microsoft.com/office/officeart/2005/8/layout/process2"/>
    <dgm:cxn modelId="{1008FFD2-AB19-4F38-821B-7A77B938E7DF}" type="presOf" srcId="{9340D441-E2AC-49DD-BD2C-766371A10819}" destId="{DAB4A5CC-C992-45A1-BA01-6946CC35B6BC}" srcOrd="0" destOrd="0" presId="urn:microsoft.com/office/officeart/2005/8/layout/process2"/>
    <dgm:cxn modelId="{007A17D6-5A7A-4A8A-AD57-BA276DA8663F}" type="presOf" srcId="{4C5E900E-887D-4B54-81A0-6E298C63D668}" destId="{216CD99F-D4B8-4918-9343-1E79DD208BD0}" srcOrd="0" destOrd="0" presId="urn:microsoft.com/office/officeart/2005/8/layout/process2"/>
    <dgm:cxn modelId="{A5DF5DD9-4C81-447E-9634-088BA173AD53}" type="presOf" srcId="{DBA0CE4E-D47C-47FC-86D3-A869B08892BF}" destId="{5C1E3541-C3A0-42DB-923E-DFB9281972C0}" srcOrd="1" destOrd="0" presId="urn:microsoft.com/office/officeart/2005/8/layout/process2"/>
    <dgm:cxn modelId="{8F9C5BDF-E9DC-4AD0-8F95-73C519892BA7}" type="presOf" srcId="{4C5E900E-887D-4B54-81A0-6E298C63D668}" destId="{504C5FF8-83A4-440C-8383-B49B4750CD85}" srcOrd="1" destOrd="0" presId="urn:microsoft.com/office/officeart/2005/8/layout/process2"/>
    <dgm:cxn modelId="{D51BEEE8-8963-4884-B242-C39AEFFB98C1}" type="presOf" srcId="{FCAEAD9D-C1A5-42A8-90CD-FDE2E2300321}" destId="{EA96C42F-85BE-4A17-B233-B3226B77CA15}" srcOrd="0" destOrd="0" presId="urn:microsoft.com/office/officeart/2005/8/layout/process2"/>
    <dgm:cxn modelId="{E887DFF0-DDC8-4E9A-AA14-7C1C79C7E9B4}" type="presOf" srcId="{49E31A20-F170-4B19-95C7-58DC51334AB5}" destId="{54117E41-54F6-4F7C-90AC-01E76210253E}" srcOrd="0" destOrd="0" presId="urn:microsoft.com/office/officeart/2005/8/layout/process2"/>
    <dgm:cxn modelId="{26A4B4FC-7819-4392-BAB1-467F4E798F56}" type="presOf" srcId="{A7033C89-AF47-4EF2-90B4-5C4327537A53}" destId="{707BE3BF-7C81-4F88-9C3C-5CCE03DBAF3E}" srcOrd="0" destOrd="0" presId="urn:microsoft.com/office/officeart/2005/8/layout/process2"/>
    <dgm:cxn modelId="{46F4AA04-56AA-49A1-A628-013E30042071}" type="presParOf" srcId="{E622AD04-6F4B-4AEC-848C-FA06716CE29B}" destId="{31C28D54-F079-4FBF-9416-A492FE89FFA3}" srcOrd="0" destOrd="0" presId="urn:microsoft.com/office/officeart/2005/8/layout/process2"/>
    <dgm:cxn modelId="{3487128F-2B3E-48E0-82B6-6DA5A004D700}" type="presParOf" srcId="{E622AD04-6F4B-4AEC-848C-FA06716CE29B}" destId="{54FB1919-2BA0-4B41-BFD3-F01836733B46}" srcOrd="1" destOrd="0" presId="urn:microsoft.com/office/officeart/2005/8/layout/process2"/>
    <dgm:cxn modelId="{FDF462D3-ADD9-436D-A9A5-482B7EDBE193}" type="presParOf" srcId="{54FB1919-2BA0-4B41-BFD3-F01836733B46}" destId="{5C1E3541-C3A0-42DB-923E-DFB9281972C0}" srcOrd="0" destOrd="0" presId="urn:microsoft.com/office/officeart/2005/8/layout/process2"/>
    <dgm:cxn modelId="{F8EAA053-A696-4CC0-B9C8-273646E9AF17}" type="presParOf" srcId="{E622AD04-6F4B-4AEC-848C-FA06716CE29B}" destId="{707BE3BF-7C81-4F88-9C3C-5CCE03DBAF3E}" srcOrd="2" destOrd="0" presId="urn:microsoft.com/office/officeart/2005/8/layout/process2"/>
    <dgm:cxn modelId="{DC23B62A-FDAD-4F6B-98FC-E36DFCC04230}" type="presParOf" srcId="{E622AD04-6F4B-4AEC-848C-FA06716CE29B}" destId="{DAB4A5CC-C992-45A1-BA01-6946CC35B6BC}" srcOrd="3" destOrd="0" presId="urn:microsoft.com/office/officeart/2005/8/layout/process2"/>
    <dgm:cxn modelId="{13FC9D45-8CA4-4F39-9CD6-553221D47525}" type="presParOf" srcId="{DAB4A5CC-C992-45A1-BA01-6946CC35B6BC}" destId="{3152AF79-B0D1-4FC8-BB3F-BD687FFCA32E}" srcOrd="0" destOrd="0" presId="urn:microsoft.com/office/officeart/2005/8/layout/process2"/>
    <dgm:cxn modelId="{330F4165-6031-4006-A689-EFACC83D96BF}" type="presParOf" srcId="{E622AD04-6F4B-4AEC-848C-FA06716CE29B}" destId="{EA96C42F-85BE-4A17-B233-B3226B77CA15}" srcOrd="4" destOrd="0" presId="urn:microsoft.com/office/officeart/2005/8/layout/process2"/>
    <dgm:cxn modelId="{CC948449-3D17-4926-A825-03249D9ECA71}" type="presParOf" srcId="{E622AD04-6F4B-4AEC-848C-FA06716CE29B}" destId="{54117E41-54F6-4F7C-90AC-01E76210253E}" srcOrd="5" destOrd="0" presId="urn:microsoft.com/office/officeart/2005/8/layout/process2"/>
    <dgm:cxn modelId="{42D15CD0-C733-4B04-A147-6F319ECDE9BA}" type="presParOf" srcId="{54117E41-54F6-4F7C-90AC-01E76210253E}" destId="{3BCCDF42-7DC0-4F72-B30E-6D54F0203693}" srcOrd="0" destOrd="0" presId="urn:microsoft.com/office/officeart/2005/8/layout/process2"/>
    <dgm:cxn modelId="{251E8A10-499C-4D71-AC0B-BE29383D0FD1}" type="presParOf" srcId="{E622AD04-6F4B-4AEC-848C-FA06716CE29B}" destId="{815CC5E9-A49D-4119-980B-9B57BDBB7CD7}" srcOrd="6" destOrd="0" presId="urn:microsoft.com/office/officeart/2005/8/layout/process2"/>
    <dgm:cxn modelId="{01EDCA70-0AF7-4155-91A2-B58179397A39}" type="presParOf" srcId="{E622AD04-6F4B-4AEC-848C-FA06716CE29B}" destId="{216CD99F-D4B8-4918-9343-1E79DD208BD0}" srcOrd="7" destOrd="0" presId="urn:microsoft.com/office/officeart/2005/8/layout/process2"/>
    <dgm:cxn modelId="{59CB3A50-6DC1-4862-8B3F-3D3E02D754E1}" type="presParOf" srcId="{216CD99F-D4B8-4918-9343-1E79DD208BD0}" destId="{504C5FF8-83A4-440C-8383-B49B4750CD85}" srcOrd="0" destOrd="0" presId="urn:microsoft.com/office/officeart/2005/8/layout/process2"/>
    <dgm:cxn modelId="{B2D8A44A-133B-4650-B034-CBE9B935CC3D}" type="presParOf" srcId="{E622AD04-6F4B-4AEC-848C-FA06716CE29B}" destId="{63335EAA-236C-4890-834C-64585AB4591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C75D7-9FC1-47A6-A3D2-340813017399}">
      <dsp:nvSpPr>
        <dsp:cNvPr id="0" name=""/>
        <dsp:cNvSpPr/>
      </dsp:nvSpPr>
      <dsp:spPr>
        <a:xfrm>
          <a:off x="1491949" y="1480"/>
          <a:ext cx="2436276" cy="14617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What is Morse Code?</a:t>
          </a:r>
          <a:endParaRPr lang="en-US" sz="1700" kern="1200"/>
        </a:p>
      </dsp:txBody>
      <dsp:txXfrm>
        <a:off x="1534763" y="44294"/>
        <a:ext cx="2350648" cy="1376137"/>
      </dsp:txXfrm>
    </dsp:sp>
    <dsp:sp modelId="{6619B429-D684-434C-B61D-F6EE0DEDF7DE}">
      <dsp:nvSpPr>
        <dsp:cNvPr id="0" name=""/>
        <dsp:cNvSpPr/>
      </dsp:nvSpPr>
      <dsp:spPr>
        <a:xfrm>
          <a:off x="4142618" y="430264"/>
          <a:ext cx="516490" cy="60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42618" y="551103"/>
        <a:ext cx="361543" cy="362518"/>
      </dsp:txXfrm>
    </dsp:sp>
    <dsp:sp modelId="{59775A11-44E8-4CDC-B79F-12DAFC91E419}">
      <dsp:nvSpPr>
        <dsp:cNvPr id="0" name=""/>
        <dsp:cNvSpPr/>
      </dsp:nvSpPr>
      <dsp:spPr>
        <a:xfrm>
          <a:off x="4902736" y="1480"/>
          <a:ext cx="2436276" cy="14617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Morse Code is a method of encoding text characters using sequences of </a:t>
          </a:r>
          <a:r>
            <a:rPr lang="en-US" sz="1700" b="1" i="1" kern="1200"/>
            <a:t>dots (·)</a:t>
          </a:r>
          <a:r>
            <a:rPr lang="en-US" sz="1700" i="1" kern="1200"/>
            <a:t> and </a:t>
          </a:r>
          <a:r>
            <a:rPr lang="en-US" sz="1700" b="1" i="1" kern="1200"/>
            <a:t>dashes (–)</a:t>
          </a:r>
          <a:r>
            <a:rPr lang="en-US" sz="1700" i="1" kern="1200"/>
            <a:t>.</a:t>
          </a:r>
          <a:endParaRPr lang="en-US" sz="1700" kern="1200"/>
        </a:p>
      </dsp:txBody>
      <dsp:txXfrm>
        <a:off x="4945550" y="44294"/>
        <a:ext cx="2350648" cy="1376137"/>
      </dsp:txXfrm>
    </dsp:sp>
    <dsp:sp modelId="{CFFC563E-8FC7-4F2B-BE3C-545C3768F3CE}">
      <dsp:nvSpPr>
        <dsp:cNvPr id="0" name=""/>
        <dsp:cNvSpPr/>
      </dsp:nvSpPr>
      <dsp:spPr>
        <a:xfrm rot="5400000">
          <a:off x="5862629" y="1633785"/>
          <a:ext cx="516490" cy="60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939616" y="1677638"/>
        <a:ext cx="362518" cy="361543"/>
      </dsp:txXfrm>
    </dsp:sp>
    <dsp:sp modelId="{C8044589-FD68-4EEB-907C-C00221B14EA6}">
      <dsp:nvSpPr>
        <dsp:cNvPr id="0" name=""/>
        <dsp:cNvSpPr/>
      </dsp:nvSpPr>
      <dsp:spPr>
        <a:xfrm>
          <a:off x="4902736" y="2437756"/>
          <a:ext cx="2436276" cy="1461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It was developed in the 1830s by </a:t>
          </a:r>
          <a:r>
            <a:rPr lang="en-US" sz="1700" b="1" i="1" kern="1200"/>
            <a:t>Samuel Morse</a:t>
          </a:r>
          <a:r>
            <a:rPr lang="en-US" sz="1700" i="1" kern="1200"/>
            <a:t> and </a:t>
          </a:r>
          <a:r>
            <a:rPr lang="en-US" sz="1700" b="1" i="1" kern="1200"/>
            <a:t>Alfred Vail</a:t>
          </a:r>
          <a:r>
            <a:rPr lang="en-US" sz="1700" i="1" kern="1200"/>
            <a:t>.</a:t>
          </a:r>
          <a:endParaRPr lang="en-US" sz="1700" kern="1200"/>
        </a:p>
      </dsp:txBody>
      <dsp:txXfrm>
        <a:off x="4945550" y="2480570"/>
        <a:ext cx="2350648" cy="1376137"/>
      </dsp:txXfrm>
    </dsp:sp>
    <dsp:sp modelId="{155808FA-96A1-48F0-89E9-F05D208E8B5A}">
      <dsp:nvSpPr>
        <dsp:cNvPr id="0" name=""/>
        <dsp:cNvSpPr/>
      </dsp:nvSpPr>
      <dsp:spPr>
        <a:xfrm rot="10800000">
          <a:off x="4171853" y="2866540"/>
          <a:ext cx="516490" cy="60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326800" y="2987379"/>
        <a:ext cx="361543" cy="362518"/>
      </dsp:txXfrm>
    </dsp:sp>
    <dsp:sp modelId="{827AE880-916A-44C4-89DA-D968791A5932}">
      <dsp:nvSpPr>
        <dsp:cNvPr id="0" name=""/>
        <dsp:cNvSpPr/>
      </dsp:nvSpPr>
      <dsp:spPr>
        <a:xfrm>
          <a:off x="1491949" y="2437756"/>
          <a:ext cx="2436276" cy="14617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Each letter, number, or symbol is represented by a unique combination of short and long signals.</a:t>
          </a:r>
          <a:endParaRPr lang="en-US" sz="1700" kern="1200"/>
        </a:p>
      </dsp:txBody>
      <dsp:txXfrm>
        <a:off x="1534763" y="2480570"/>
        <a:ext cx="2350648" cy="1376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A76DB-32DF-4D78-BFF2-868D1E8BCB5C}">
      <dsp:nvSpPr>
        <dsp:cNvPr id="0" name=""/>
        <dsp:cNvSpPr/>
      </dsp:nvSpPr>
      <dsp:spPr>
        <a:xfrm>
          <a:off x="0" y="0"/>
          <a:ext cx="8526004" cy="92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Why is Morse Code Important?</a:t>
          </a:r>
          <a:endParaRPr lang="en-US" sz="2200" kern="1200"/>
        </a:p>
      </dsp:txBody>
      <dsp:txXfrm>
        <a:off x="27236" y="27236"/>
        <a:ext cx="7413749" cy="875447"/>
      </dsp:txXfrm>
    </dsp:sp>
    <dsp:sp modelId="{4A2AF151-473F-4110-ABBC-C8AE1794261F}">
      <dsp:nvSpPr>
        <dsp:cNvPr id="0" name=""/>
        <dsp:cNvSpPr/>
      </dsp:nvSpPr>
      <dsp:spPr>
        <a:xfrm>
          <a:off x="636682" y="1059074"/>
          <a:ext cx="8526004" cy="92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Early Communication</a:t>
          </a:r>
          <a:r>
            <a:rPr lang="en-US" sz="2200" kern="1200"/>
            <a:t>: It was the foundation of long-distance communication before telephones.</a:t>
          </a:r>
        </a:p>
      </dsp:txBody>
      <dsp:txXfrm>
        <a:off x="663918" y="1086310"/>
        <a:ext cx="7230402" cy="875447"/>
      </dsp:txXfrm>
    </dsp:sp>
    <dsp:sp modelId="{B86F1EF0-F1C4-48F4-B7DD-C450FD84FAFF}">
      <dsp:nvSpPr>
        <dsp:cNvPr id="0" name=""/>
        <dsp:cNvSpPr/>
      </dsp:nvSpPr>
      <dsp:spPr>
        <a:xfrm>
          <a:off x="1273364" y="2118149"/>
          <a:ext cx="8526004" cy="92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Used in Telegraphy</a:t>
          </a:r>
          <a:r>
            <a:rPr lang="en-US" sz="2200" kern="1200"/>
            <a:t>: Enabled real-time communication across continents using telegraph wires.</a:t>
          </a:r>
        </a:p>
      </dsp:txBody>
      <dsp:txXfrm>
        <a:off x="1300600" y="2145385"/>
        <a:ext cx="7230402" cy="875447"/>
      </dsp:txXfrm>
    </dsp:sp>
    <dsp:sp modelId="{27DA19CC-35C2-41C3-B692-21DEAE079AAE}">
      <dsp:nvSpPr>
        <dsp:cNvPr id="0" name=""/>
        <dsp:cNvSpPr/>
      </dsp:nvSpPr>
      <dsp:spPr>
        <a:xfrm>
          <a:off x="1910046" y="3177224"/>
          <a:ext cx="8526004" cy="929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Military and Aviation</a:t>
          </a:r>
          <a:r>
            <a:rPr lang="en-US" sz="2200" kern="1200"/>
            <a:t>: Still used in emergencies where voice communication fails.</a:t>
          </a:r>
        </a:p>
      </dsp:txBody>
      <dsp:txXfrm>
        <a:off x="1937282" y="3204460"/>
        <a:ext cx="7230402" cy="875447"/>
      </dsp:txXfrm>
    </dsp:sp>
    <dsp:sp modelId="{E18A4339-5A84-46AE-B821-E4687C7E533B}">
      <dsp:nvSpPr>
        <dsp:cNvPr id="0" name=""/>
        <dsp:cNvSpPr/>
      </dsp:nvSpPr>
      <dsp:spPr>
        <a:xfrm>
          <a:off x="2546728" y="4236299"/>
          <a:ext cx="8526004" cy="9299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Universal and Simple</a:t>
          </a:r>
          <a:r>
            <a:rPr lang="en-US" sz="2200" kern="1200"/>
            <a:t>: Can be sent using </a:t>
          </a:r>
          <a:r>
            <a:rPr lang="en-US" sz="2200" b="1" kern="1200"/>
            <a:t>light, sound, or touch</a:t>
          </a:r>
          <a:r>
            <a:rPr lang="en-US" sz="2200" kern="1200"/>
            <a:t> — even with basic    tools like a flashlight or tapping.</a:t>
          </a:r>
        </a:p>
      </dsp:txBody>
      <dsp:txXfrm>
        <a:off x="2573964" y="4263535"/>
        <a:ext cx="7230402" cy="875447"/>
      </dsp:txXfrm>
    </dsp:sp>
    <dsp:sp modelId="{12C14161-DD85-423A-9DF0-EC8BFBF1693E}">
      <dsp:nvSpPr>
        <dsp:cNvPr id="0" name=""/>
        <dsp:cNvSpPr/>
      </dsp:nvSpPr>
      <dsp:spPr>
        <a:xfrm>
          <a:off x="7921556" y="679357"/>
          <a:ext cx="604447" cy="604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057557" y="679357"/>
        <a:ext cx="332445" cy="454846"/>
      </dsp:txXfrm>
    </dsp:sp>
    <dsp:sp modelId="{A30D1C52-2ED8-40B9-ACD5-E71CCDE635D4}">
      <dsp:nvSpPr>
        <dsp:cNvPr id="0" name=""/>
        <dsp:cNvSpPr/>
      </dsp:nvSpPr>
      <dsp:spPr>
        <a:xfrm>
          <a:off x="8558238" y="1738432"/>
          <a:ext cx="604447" cy="604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694239" y="1738432"/>
        <a:ext cx="332445" cy="454846"/>
      </dsp:txXfrm>
    </dsp:sp>
    <dsp:sp modelId="{E394B8EB-A6BC-4609-B653-04CD0326CC4B}">
      <dsp:nvSpPr>
        <dsp:cNvPr id="0" name=""/>
        <dsp:cNvSpPr/>
      </dsp:nvSpPr>
      <dsp:spPr>
        <a:xfrm>
          <a:off x="9194921" y="2782008"/>
          <a:ext cx="604447" cy="604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330922" y="2782008"/>
        <a:ext cx="332445" cy="454846"/>
      </dsp:txXfrm>
    </dsp:sp>
    <dsp:sp modelId="{AEFAD1A3-AB1A-4CB6-8398-24F73AE00324}">
      <dsp:nvSpPr>
        <dsp:cNvPr id="0" name=""/>
        <dsp:cNvSpPr/>
      </dsp:nvSpPr>
      <dsp:spPr>
        <a:xfrm>
          <a:off x="9831603" y="3851416"/>
          <a:ext cx="604447" cy="604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967604" y="3851416"/>
        <a:ext cx="332445" cy="454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F18B6-298E-4BC6-B84E-847CA735B264}">
      <dsp:nvSpPr>
        <dsp:cNvPr id="0" name=""/>
        <dsp:cNvSpPr/>
      </dsp:nvSpPr>
      <dsp:spPr>
        <a:xfrm>
          <a:off x="3268" y="1310776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ABE1C-AF03-4A0A-8A7A-3DA96B5A099C}">
      <dsp:nvSpPr>
        <dsp:cNvPr id="0" name=""/>
        <dsp:cNvSpPr/>
      </dsp:nvSpPr>
      <dsp:spPr>
        <a:xfrm>
          <a:off x="262580" y="1557122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Objective of the Project</a:t>
          </a:r>
          <a:endParaRPr lang="en-US" sz="1500" kern="1200"/>
        </a:p>
      </dsp:txBody>
      <dsp:txXfrm>
        <a:off x="305985" y="1600527"/>
        <a:ext cx="2246997" cy="1395157"/>
      </dsp:txXfrm>
    </dsp:sp>
    <dsp:sp modelId="{08847401-6FD6-4D84-ACE4-AD9AF9EC5847}">
      <dsp:nvSpPr>
        <dsp:cNvPr id="0" name=""/>
        <dsp:cNvSpPr/>
      </dsp:nvSpPr>
      <dsp:spPr>
        <a:xfrm>
          <a:off x="2855699" y="1310776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1A7F2-4C04-4FC6-841B-BE0E9B91A588}">
      <dsp:nvSpPr>
        <dsp:cNvPr id="0" name=""/>
        <dsp:cNvSpPr/>
      </dsp:nvSpPr>
      <dsp:spPr>
        <a:xfrm>
          <a:off x="3115011" y="1557122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To design and develop a  Morse Code Translator that can convert Morse to text using a simple and interactive interface.</a:t>
          </a:r>
          <a:endParaRPr lang="en-US" sz="1500" kern="1200" dirty="0"/>
        </a:p>
      </dsp:txBody>
      <dsp:txXfrm>
        <a:off x="3158416" y="1600527"/>
        <a:ext cx="2246997" cy="1395157"/>
      </dsp:txXfrm>
    </dsp:sp>
    <dsp:sp modelId="{C3150E81-E197-4FED-BF45-32F182EFCE68}">
      <dsp:nvSpPr>
        <dsp:cNvPr id="0" name=""/>
        <dsp:cNvSpPr/>
      </dsp:nvSpPr>
      <dsp:spPr>
        <a:xfrm>
          <a:off x="5665002" y="1286605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A1B5D-5897-43FA-8665-D340804CE43B}">
      <dsp:nvSpPr>
        <dsp:cNvPr id="0" name=""/>
        <dsp:cNvSpPr/>
      </dsp:nvSpPr>
      <dsp:spPr>
        <a:xfrm>
          <a:off x="5924314" y="1532951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To develop a user-friendly web-based interface for Morse code translation. </a:t>
          </a:r>
          <a:endParaRPr lang="en-US" sz="1500" kern="1200"/>
        </a:p>
      </dsp:txBody>
      <dsp:txXfrm>
        <a:off x="5967719" y="1576356"/>
        <a:ext cx="2246997" cy="1395157"/>
      </dsp:txXfrm>
    </dsp:sp>
    <dsp:sp modelId="{5A05F296-375D-4390-8462-E1FA2B8BC5EA}">
      <dsp:nvSpPr>
        <dsp:cNvPr id="0" name=""/>
        <dsp:cNvSpPr/>
      </dsp:nvSpPr>
      <dsp:spPr>
        <a:xfrm>
          <a:off x="8560562" y="1310776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D407F-9184-46D3-9170-647AD4066C7E}">
      <dsp:nvSpPr>
        <dsp:cNvPr id="0" name=""/>
        <dsp:cNvSpPr/>
      </dsp:nvSpPr>
      <dsp:spPr>
        <a:xfrm>
          <a:off x="8819874" y="1557122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To implement real-time translation between text and Morse code.  </a:t>
          </a:r>
          <a:endParaRPr lang="en-US" sz="1500" kern="1200"/>
        </a:p>
      </dsp:txBody>
      <dsp:txXfrm>
        <a:off x="8863279" y="1600527"/>
        <a:ext cx="2246997" cy="1395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97258-E3D4-4617-AFA4-0FD214A6D757}">
      <dsp:nvSpPr>
        <dsp:cNvPr id="0" name=""/>
        <dsp:cNvSpPr/>
      </dsp:nvSpPr>
      <dsp:spPr>
        <a:xfrm>
          <a:off x="0" y="90767"/>
          <a:ext cx="11170484" cy="7015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 dirty="0"/>
            <a:t>How Morse Code Works</a:t>
          </a:r>
          <a:endParaRPr lang="en-US" sz="1800" u="none" kern="1200" dirty="0"/>
        </a:p>
      </dsp:txBody>
      <dsp:txXfrm>
        <a:off x="34247" y="125014"/>
        <a:ext cx="11101990" cy="633067"/>
      </dsp:txXfrm>
    </dsp:sp>
    <dsp:sp modelId="{B865F46F-3CCF-4B3C-9BD1-B2171A976790}">
      <dsp:nvSpPr>
        <dsp:cNvPr id="0" name=""/>
        <dsp:cNvSpPr/>
      </dsp:nvSpPr>
      <dsp:spPr>
        <a:xfrm>
          <a:off x="0" y="844168"/>
          <a:ext cx="11170484" cy="701561"/>
        </a:xfrm>
        <a:prstGeom prst="roundRect">
          <a:avLst/>
        </a:prstGeom>
        <a:solidFill>
          <a:schemeClr val="accent5">
            <a:hueOff val="1675081"/>
            <a:satOff val="179"/>
            <a:lumOff val="-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Morse Code uses </a:t>
          </a:r>
          <a:r>
            <a:rPr lang="en-US" sz="1800" b="1" i="1" kern="1200" dirty="0"/>
            <a:t>dots (·)</a:t>
          </a:r>
          <a:r>
            <a:rPr lang="en-US" sz="1800" i="1" kern="1200" dirty="0"/>
            <a:t> and </a:t>
          </a:r>
          <a:r>
            <a:rPr lang="en-US" sz="1800" b="1" i="1" kern="1200" dirty="0"/>
            <a:t>dashes (–)</a:t>
          </a:r>
          <a:r>
            <a:rPr lang="en-US" sz="1800" i="1" kern="1200" dirty="0"/>
            <a:t> to represent characters.</a:t>
          </a:r>
          <a:endParaRPr lang="en-US" sz="1800" kern="1200" dirty="0"/>
        </a:p>
      </dsp:txBody>
      <dsp:txXfrm>
        <a:off x="34247" y="878415"/>
        <a:ext cx="11101990" cy="633067"/>
      </dsp:txXfrm>
    </dsp:sp>
    <dsp:sp modelId="{309D8214-B999-429B-BA9C-3C7E73A26036}">
      <dsp:nvSpPr>
        <dsp:cNvPr id="0" name=""/>
        <dsp:cNvSpPr/>
      </dsp:nvSpPr>
      <dsp:spPr>
        <a:xfrm>
          <a:off x="0" y="1597569"/>
          <a:ext cx="11170484" cy="701561"/>
        </a:xfrm>
        <a:prstGeom prst="roundRect">
          <a:avLst/>
        </a:prstGeom>
        <a:solidFill>
          <a:schemeClr val="accent5">
            <a:hueOff val="3350161"/>
            <a:satOff val="359"/>
            <a:lumOff val="-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Each </a:t>
          </a:r>
          <a:r>
            <a:rPr lang="en-US" sz="1800" b="1" i="1" kern="1200" dirty="0"/>
            <a:t>letter</a:t>
          </a:r>
          <a:r>
            <a:rPr lang="en-US" sz="1800" i="1" kern="1200" dirty="0"/>
            <a:t>, </a:t>
          </a:r>
          <a:r>
            <a:rPr lang="en-US" sz="1800" b="1" i="1" kern="1200" dirty="0"/>
            <a:t>number</a:t>
          </a:r>
          <a:r>
            <a:rPr lang="en-US" sz="1800" i="1" kern="1200" dirty="0"/>
            <a:t>, and </a:t>
          </a:r>
          <a:r>
            <a:rPr lang="en-US" sz="1800" b="1" i="1" kern="1200" dirty="0"/>
            <a:t>symbol</a:t>
          </a:r>
          <a:r>
            <a:rPr lang="en-US" sz="1800" i="1" kern="1200" dirty="0"/>
            <a:t> has a unique Morse code.</a:t>
          </a:r>
          <a:endParaRPr lang="en-US" sz="1800" kern="1200" dirty="0"/>
        </a:p>
      </dsp:txBody>
      <dsp:txXfrm>
        <a:off x="34247" y="1631816"/>
        <a:ext cx="11101990" cy="633067"/>
      </dsp:txXfrm>
    </dsp:sp>
    <dsp:sp modelId="{6D6E9FBA-2466-4811-A037-4D73C123D4FA}">
      <dsp:nvSpPr>
        <dsp:cNvPr id="0" name=""/>
        <dsp:cNvSpPr/>
      </dsp:nvSpPr>
      <dsp:spPr>
        <a:xfrm>
          <a:off x="0" y="2350971"/>
          <a:ext cx="11170484" cy="701561"/>
        </a:xfrm>
        <a:prstGeom prst="roundRect">
          <a:avLst/>
        </a:prstGeom>
        <a:solidFill>
          <a:schemeClr val="accent5">
            <a:hueOff val="5025242"/>
            <a:satOff val="538"/>
            <a:lumOff val="-103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Dot (·)</a:t>
          </a:r>
          <a:r>
            <a:rPr lang="en-US" sz="1800" i="1" kern="1200" dirty="0"/>
            <a:t> = short signal</a:t>
          </a:r>
          <a:br>
            <a:rPr lang="en-US" sz="1800" i="1" kern="1200" dirty="0"/>
          </a:br>
          <a:r>
            <a:rPr lang="en-US" sz="1800" i="1" kern="1200" dirty="0"/>
            <a:t> </a:t>
          </a:r>
          <a:r>
            <a:rPr lang="en-US" sz="1800" b="1" i="1" kern="1200" dirty="0"/>
            <a:t>Dash (–)</a:t>
          </a:r>
          <a:r>
            <a:rPr lang="en-US" sz="1800" i="1" kern="1200" dirty="0"/>
            <a:t> = long signal</a:t>
          </a:r>
          <a:endParaRPr lang="en-US" sz="1800" kern="1200" dirty="0"/>
        </a:p>
      </dsp:txBody>
      <dsp:txXfrm>
        <a:off x="34247" y="2385218"/>
        <a:ext cx="11101990" cy="633067"/>
      </dsp:txXfrm>
    </dsp:sp>
    <dsp:sp modelId="{75E9B01E-E219-4B9B-BB15-E195D17DFF92}">
      <dsp:nvSpPr>
        <dsp:cNvPr id="0" name=""/>
        <dsp:cNvSpPr/>
      </dsp:nvSpPr>
      <dsp:spPr>
        <a:xfrm>
          <a:off x="0" y="3104372"/>
          <a:ext cx="11170484" cy="701561"/>
        </a:xfrm>
        <a:prstGeom prst="roundRect">
          <a:avLst/>
        </a:prstGeom>
        <a:solidFill>
          <a:schemeClr val="accent5">
            <a:hueOff val="6700322"/>
            <a:satOff val="718"/>
            <a:lumOff val="-13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Letters are separated by a </a:t>
          </a:r>
          <a:r>
            <a:rPr lang="en-US" sz="1800" b="1" i="1" kern="1200" dirty="0"/>
            <a:t>short pause</a:t>
          </a:r>
          <a:r>
            <a:rPr lang="en-US" sz="1800" i="1" kern="1200" dirty="0"/>
            <a:t>, words by a </a:t>
          </a:r>
          <a:r>
            <a:rPr lang="en-US" sz="1800" b="1" i="1" kern="1200" dirty="0"/>
            <a:t>longer pause</a:t>
          </a:r>
          <a:r>
            <a:rPr lang="en-US" sz="1800" i="1" kern="1200" dirty="0"/>
            <a:t>.</a:t>
          </a:r>
          <a:endParaRPr lang="en-US" sz="1800" kern="1200" dirty="0"/>
        </a:p>
      </dsp:txBody>
      <dsp:txXfrm>
        <a:off x="34247" y="3138619"/>
        <a:ext cx="11101990" cy="633067"/>
      </dsp:txXfrm>
    </dsp:sp>
    <dsp:sp modelId="{E6D68EF1-B6F0-49C5-ADEC-3BD5CB55C730}">
      <dsp:nvSpPr>
        <dsp:cNvPr id="0" name=""/>
        <dsp:cNvSpPr/>
      </dsp:nvSpPr>
      <dsp:spPr>
        <a:xfrm>
          <a:off x="0" y="3857773"/>
          <a:ext cx="11170484" cy="701561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Example:</a:t>
          </a:r>
          <a:endParaRPr lang="en-US" sz="1800" i="0" kern="1200" dirty="0">
            <a:latin typeface="Bierstadt"/>
          </a:endParaRPr>
        </a:p>
      </dsp:txBody>
      <dsp:txXfrm>
        <a:off x="34247" y="3892020"/>
        <a:ext cx="11101990" cy="633067"/>
      </dsp:txXfrm>
    </dsp:sp>
    <dsp:sp modelId="{7F4A2D36-B952-4F74-8807-D7393935D558}">
      <dsp:nvSpPr>
        <dsp:cNvPr id="0" name=""/>
        <dsp:cNvSpPr/>
      </dsp:nvSpPr>
      <dsp:spPr>
        <a:xfrm>
          <a:off x="0" y="4559334"/>
          <a:ext cx="11170484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663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1" kern="1200" dirty="0"/>
            <a:t>A = · –</a:t>
          </a:r>
          <a:endParaRPr lang="en-US" sz="1400" i="0" kern="1200" dirty="0">
            <a:latin typeface="Bierstad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1" kern="1200" dirty="0"/>
            <a:t>B = – · · ·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1" kern="1200" dirty="0"/>
            <a:t>SOS = · · · – – – · · ·</a:t>
          </a:r>
          <a:endParaRPr lang="en-US" sz="1400" kern="1200" dirty="0"/>
        </a:p>
      </dsp:txBody>
      <dsp:txXfrm>
        <a:off x="0" y="4559334"/>
        <a:ext cx="11170484" cy="7265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4BCEC-073A-4AB3-BADE-9578B2630D7D}">
      <dsp:nvSpPr>
        <dsp:cNvPr id="0" name=""/>
        <dsp:cNvSpPr/>
      </dsp:nvSpPr>
      <dsp:spPr>
        <a:xfrm>
          <a:off x="0" y="0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CBE3F-2611-4AB6-BCE4-9EDAB446B876}">
      <dsp:nvSpPr>
        <dsp:cNvPr id="0" name=""/>
        <dsp:cNvSpPr/>
      </dsp:nvSpPr>
      <dsp:spPr>
        <a:xfrm>
          <a:off x="0" y="0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Components Used</a:t>
          </a:r>
          <a:endParaRPr lang="en-US" sz="4800" kern="1200"/>
        </a:p>
      </dsp:txBody>
      <dsp:txXfrm>
        <a:off x="0" y="0"/>
        <a:ext cx="7306056" cy="1252727"/>
      </dsp:txXfrm>
    </dsp:sp>
    <dsp:sp modelId="{59697F60-13CA-4947-A7D5-0F60D307CBB8}">
      <dsp:nvSpPr>
        <dsp:cNvPr id="0" name=""/>
        <dsp:cNvSpPr/>
      </dsp:nvSpPr>
      <dsp:spPr>
        <a:xfrm>
          <a:off x="0" y="1252728"/>
          <a:ext cx="7306056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10FDE-E64F-42C9-A2BB-447014140964}">
      <dsp:nvSpPr>
        <dsp:cNvPr id="0" name=""/>
        <dsp:cNvSpPr/>
      </dsp:nvSpPr>
      <dsp:spPr>
        <a:xfrm>
          <a:off x="0" y="1252727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1. ESP32 Microcontroller</a:t>
          </a:r>
          <a:endParaRPr lang="en-US" sz="4800" kern="1200"/>
        </a:p>
      </dsp:txBody>
      <dsp:txXfrm>
        <a:off x="0" y="1252727"/>
        <a:ext cx="7306056" cy="1252727"/>
      </dsp:txXfrm>
    </dsp:sp>
    <dsp:sp modelId="{500800A1-B605-4493-9880-543A58258971}">
      <dsp:nvSpPr>
        <dsp:cNvPr id="0" name=""/>
        <dsp:cNvSpPr/>
      </dsp:nvSpPr>
      <dsp:spPr>
        <a:xfrm>
          <a:off x="0" y="2505456"/>
          <a:ext cx="7306056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2E7C2-B2AA-4E2F-8E16-1B18592DFC2C}">
      <dsp:nvSpPr>
        <dsp:cNvPr id="0" name=""/>
        <dsp:cNvSpPr/>
      </dsp:nvSpPr>
      <dsp:spPr>
        <a:xfrm>
          <a:off x="0" y="2505455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2. Push Button</a:t>
          </a:r>
          <a:r>
            <a:rPr lang="en-US" sz="4800" kern="1200"/>
            <a:t> </a:t>
          </a:r>
        </a:p>
      </dsp:txBody>
      <dsp:txXfrm>
        <a:off x="0" y="2505455"/>
        <a:ext cx="7306056" cy="1252727"/>
      </dsp:txXfrm>
    </dsp:sp>
    <dsp:sp modelId="{C6D4C7DD-E283-4BFC-855D-15987315B79F}">
      <dsp:nvSpPr>
        <dsp:cNvPr id="0" name=""/>
        <dsp:cNvSpPr/>
      </dsp:nvSpPr>
      <dsp:spPr>
        <a:xfrm>
          <a:off x="0" y="3758184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6357D-9F21-44C8-9162-0FB7B542699D}">
      <dsp:nvSpPr>
        <dsp:cNvPr id="0" name=""/>
        <dsp:cNvSpPr/>
      </dsp:nvSpPr>
      <dsp:spPr>
        <a:xfrm>
          <a:off x="0" y="3758183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3. Buzzer</a:t>
          </a:r>
          <a:endParaRPr lang="en-US" sz="4800" kern="1200"/>
        </a:p>
      </dsp:txBody>
      <dsp:txXfrm>
        <a:off x="0" y="3758183"/>
        <a:ext cx="7306056" cy="1252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28D54-F079-4FBF-9416-A492FE89FFA3}">
      <dsp:nvSpPr>
        <dsp:cNvPr id="0" name=""/>
        <dsp:cNvSpPr/>
      </dsp:nvSpPr>
      <dsp:spPr>
        <a:xfrm>
          <a:off x="3922585" y="556"/>
          <a:ext cx="2025817" cy="651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Input via Button</a:t>
          </a:r>
        </a:p>
      </dsp:txBody>
      <dsp:txXfrm>
        <a:off x="3941660" y="19631"/>
        <a:ext cx="1987667" cy="613123"/>
      </dsp:txXfrm>
    </dsp:sp>
    <dsp:sp modelId="{54FB1919-2BA0-4B41-BFD3-F01836733B46}">
      <dsp:nvSpPr>
        <dsp:cNvPr id="0" name=""/>
        <dsp:cNvSpPr/>
      </dsp:nvSpPr>
      <dsp:spPr>
        <a:xfrm rot="5400000">
          <a:off x="4813380" y="668112"/>
          <a:ext cx="244227" cy="293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847572" y="692535"/>
        <a:ext cx="175843" cy="170959"/>
      </dsp:txXfrm>
    </dsp:sp>
    <dsp:sp modelId="{707BE3BF-7C81-4F88-9C3C-5CCE03DBAF3E}">
      <dsp:nvSpPr>
        <dsp:cNvPr id="0" name=""/>
        <dsp:cNvSpPr/>
      </dsp:nvSpPr>
      <dsp:spPr>
        <a:xfrm>
          <a:off x="3922585" y="977467"/>
          <a:ext cx="2025817" cy="6512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ESP32 Detects Press Type</a:t>
          </a:r>
        </a:p>
      </dsp:txBody>
      <dsp:txXfrm>
        <a:off x="3941660" y="996542"/>
        <a:ext cx="1987667" cy="613123"/>
      </dsp:txXfrm>
    </dsp:sp>
    <dsp:sp modelId="{DAB4A5CC-C992-45A1-BA01-6946CC35B6BC}">
      <dsp:nvSpPr>
        <dsp:cNvPr id="0" name=""/>
        <dsp:cNvSpPr/>
      </dsp:nvSpPr>
      <dsp:spPr>
        <a:xfrm rot="5400000">
          <a:off x="4813380" y="1645022"/>
          <a:ext cx="244227" cy="293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847572" y="1669445"/>
        <a:ext cx="175843" cy="170959"/>
      </dsp:txXfrm>
    </dsp:sp>
    <dsp:sp modelId="{EA96C42F-85BE-4A17-B233-B3226B77CA15}">
      <dsp:nvSpPr>
        <dsp:cNvPr id="0" name=""/>
        <dsp:cNvSpPr/>
      </dsp:nvSpPr>
      <dsp:spPr>
        <a:xfrm>
          <a:off x="3922585" y="1954377"/>
          <a:ext cx="2025817" cy="651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Convert Morse &lt;-&gt; Text Based on Mode</a:t>
          </a:r>
        </a:p>
      </dsp:txBody>
      <dsp:txXfrm>
        <a:off x="3941660" y="1973452"/>
        <a:ext cx="1987667" cy="613123"/>
      </dsp:txXfrm>
    </dsp:sp>
    <dsp:sp modelId="{54117E41-54F6-4F7C-90AC-01E76210253E}">
      <dsp:nvSpPr>
        <dsp:cNvPr id="0" name=""/>
        <dsp:cNvSpPr/>
      </dsp:nvSpPr>
      <dsp:spPr>
        <a:xfrm rot="5400000">
          <a:off x="4813380" y="2621933"/>
          <a:ext cx="244227" cy="293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847572" y="2646356"/>
        <a:ext cx="175843" cy="170959"/>
      </dsp:txXfrm>
    </dsp:sp>
    <dsp:sp modelId="{815CC5E9-A49D-4119-980B-9B57BDBB7CD7}">
      <dsp:nvSpPr>
        <dsp:cNvPr id="0" name=""/>
        <dsp:cNvSpPr/>
      </dsp:nvSpPr>
      <dsp:spPr>
        <a:xfrm>
          <a:off x="3922585" y="2931288"/>
          <a:ext cx="2025817" cy="6512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to Buzzer + Send Data via </a:t>
          </a:r>
          <a:r>
            <a:rPr lang="en-US" sz="1700" kern="1200" dirty="0" err="1"/>
            <a:t>WiFi</a:t>
          </a:r>
          <a:endParaRPr lang="en-US" sz="1700" kern="1200" dirty="0"/>
        </a:p>
      </dsp:txBody>
      <dsp:txXfrm>
        <a:off x="3941660" y="2950363"/>
        <a:ext cx="1987667" cy="613123"/>
      </dsp:txXfrm>
    </dsp:sp>
    <dsp:sp modelId="{216CD99F-D4B8-4918-9343-1E79DD208BD0}">
      <dsp:nvSpPr>
        <dsp:cNvPr id="0" name=""/>
        <dsp:cNvSpPr/>
      </dsp:nvSpPr>
      <dsp:spPr>
        <a:xfrm rot="5400000">
          <a:off x="4813380" y="3598843"/>
          <a:ext cx="244227" cy="293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847572" y="3623266"/>
        <a:ext cx="175843" cy="170959"/>
      </dsp:txXfrm>
    </dsp:sp>
    <dsp:sp modelId="{63335EAA-236C-4890-834C-64585AB45911}">
      <dsp:nvSpPr>
        <dsp:cNvPr id="0" name=""/>
        <dsp:cNvSpPr/>
      </dsp:nvSpPr>
      <dsp:spPr>
        <a:xfrm>
          <a:off x="3922585" y="3908198"/>
          <a:ext cx="2025817" cy="6512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Display Result on Mobile Screen</a:t>
          </a:r>
        </a:p>
      </dsp:txBody>
      <dsp:txXfrm>
        <a:off x="3941660" y="3927273"/>
        <a:ext cx="1987667" cy="613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C3973-D837-451D-9AE5-31072FC9BF8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4AE8-E96D-4196-AC84-46B86CD7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1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A4AE8-E96D-4196-AC84-46B86CD790C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9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6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73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8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8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5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6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7383926" cy="2703182"/>
          </a:xfrm>
        </p:spPr>
        <p:txBody>
          <a:bodyPr anchor="t">
            <a:normAutofit fontScale="90000"/>
          </a:bodyPr>
          <a:lstStyle/>
          <a:p>
            <a:r>
              <a:rPr lang="en-US" sz="6000" i="1" u="sng" dirty="0">
                <a:cs typeface="Posterama"/>
              </a:rPr>
              <a:t>AI-Driven Morse Code Translation System</a:t>
            </a:r>
            <a:endParaRPr lang="en-US" sz="6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223" y="3361728"/>
            <a:ext cx="5820682" cy="29876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i="0" dirty="0">
                <a:latin typeface="Rockwell"/>
              </a:rPr>
              <a:t>Group members:</a:t>
            </a:r>
          </a:p>
          <a:p>
            <a:pPr marL="457200" indent="-457200">
              <a:buAutoNum type="arabicPeriod"/>
            </a:pPr>
            <a:r>
              <a:rPr lang="en-US" sz="2000" i="0" dirty="0">
                <a:latin typeface="Rockwell"/>
              </a:rPr>
              <a:t>AAKASH.G.S(CB.SC.U4AIE24101)</a:t>
            </a:r>
          </a:p>
          <a:p>
            <a:pPr marL="457200" indent="-457200">
              <a:buAutoNum type="arabicPeriod"/>
            </a:pPr>
            <a:r>
              <a:rPr lang="en-US" sz="2000" i="0" dirty="0">
                <a:latin typeface="Rockwell"/>
              </a:rPr>
              <a:t>NEERAJ.T(CB.SC.U4AIE24141)</a:t>
            </a:r>
          </a:p>
          <a:p>
            <a:pPr marL="457200" indent="-457200">
              <a:buAutoNum type="arabicPeriod"/>
            </a:pPr>
            <a:r>
              <a:rPr lang="en-US" sz="2000" i="0" dirty="0">
                <a:latin typeface="Rockwell"/>
              </a:rPr>
              <a:t>NIHTIN AARYA(CB.SC.U4AIE24142)</a:t>
            </a:r>
          </a:p>
          <a:p>
            <a:pPr marL="457200" indent="-457200">
              <a:buAutoNum type="arabicPeriod"/>
            </a:pPr>
            <a:r>
              <a:rPr lang="en-US" sz="2000" i="0" dirty="0">
                <a:latin typeface="Rockwell"/>
              </a:rPr>
              <a:t>PUNEETH KUMAR(CB.SC.U4AIE24146)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5E582A-D9A0-408B-8FB7-84138344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300216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1983-34AC-565F-B5F6-81105DB3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</a:t>
            </a:fld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C7971-AC9E-5AD3-A9D2-2FBE29BC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68" y="2850027"/>
            <a:ext cx="3588589" cy="10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7903F-A3B8-4409-FCBA-6073A12B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558B15-D5A7-E028-8392-016020156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54341"/>
              </p:ext>
            </p:extLst>
          </p:nvPr>
        </p:nvGraphicFramePr>
        <p:xfrm>
          <a:off x="938349" y="923979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5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bstract red geometric pattern">
            <a:extLst>
              <a:ext uri="{FF2B5EF4-FFF2-40B4-BE49-F238E27FC236}">
                <a16:creationId xmlns:a16="http://schemas.microsoft.com/office/drawing/2014/main" id="{A9D409FD-0367-F2B1-54E9-0F712171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08" r="40319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603C-8113-FBB1-E2F9-167002D7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021" y="1187884"/>
            <a:ext cx="6682523" cy="5160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+mj-lt"/>
                <a:ea typeface="+mn-lt"/>
                <a:cs typeface="+mn-lt"/>
              </a:rPr>
              <a:t>Workflow of the Project</a:t>
            </a:r>
            <a:endParaRPr lang="en-US" sz="3200" b="1" u="sng" dirty="0">
              <a:latin typeface="+mj-lt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1. User Input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User presses the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button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input Morse code.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latin typeface="Times New Roman"/>
                <a:ea typeface="+mn-lt"/>
                <a:cs typeface="+mn-lt"/>
              </a:rPr>
              <a:t>Short press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= Dot (·)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latin typeface="Times New Roman"/>
                <a:ea typeface="+mn-lt"/>
                <a:cs typeface="+mn-lt"/>
              </a:rPr>
              <a:t>Long press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= Dash (–)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Time gaps define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letter and word boundaries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2.Signal Detection by ESP32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ESP32 detects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duration and timing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of button presses.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Identifies whether it’s a dot, dash, or space.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E05B-A837-4AB4-B2C8-F21226C8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3326-F18F-DFA0-3DAF-D605755C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164348"/>
            <a:ext cx="6908662" cy="54316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3. Morse to Text Conversion 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Morse → Text</a:t>
            </a:r>
            <a:r>
              <a:rPr lang="en-US" sz="2400" dirty="0">
                <a:latin typeface="Times New Roman"/>
                <a:cs typeface="Times New Roman"/>
              </a:rPr>
              <a:t>: ESP32 decodes button input into readable text.</a:t>
            </a:r>
          </a:p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4. Output Handling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For Morse output:</a:t>
            </a:r>
            <a:endParaRPr lang="en-US" sz="2400" dirty="0">
              <a:latin typeface="Times New Roman"/>
              <a:cs typeface="Times New Roman"/>
            </a:endParaRPr>
          </a:p>
          <a:p>
            <a:pPr lvl="1"/>
            <a:r>
              <a:rPr lang="en-US" sz="2400" b="1" dirty="0">
                <a:latin typeface="Times New Roman"/>
                <a:ea typeface="+mn-lt"/>
                <a:cs typeface="+mn-lt"/>
              </a:rPr>
              <a:t>Buzzer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plays sounds (short/long beeps).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For decoded text:</a:t>
            </a:r>
            <a:endParaRPr lang="en-US" sz="2400" dirty="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ea typeface="+mn-lt"/>
                <a:cs typeface="+mn-lt"/>
              </a:rPr>
              <a:t>ESP32 sends 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translated message via </a:t>
            </a:r>
            <a:r>
              <a:rPr lang="en-US" sz="2400" b="1" dirty="0" err="1">
                <a:latin typeface="Times New Roman"/>
                <a:ea typeface="+mn-lt"/>
                <a:cs typeface="+mn-lt"/>
              </a:rPr>
              <a:t>WiFi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6" name="Picture 5" descr="Abstract red geometric pattern">
            <a:extLst>
              <a:ext uri="{FF2B5EF4-FFF2-40B4-BE49-F238E27FC236}">
                <a16:creationId xmlns:a16="http://schemas.microsoft.com/office/drawing/2014/main" id="{D2253F59-33B4-FDBF-5E85-26E65B75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20" r="39531"/>
          <a:stretch/>
        </p:blipFill>
        <p:spPr>
          <a:xfrm>
            <a:off x="7659149" y="976160"/>
            <a:ext cx="4011643" cy="53717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F63F-BC3A-92FA-2CEA-3630C1AB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1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F16BF-A4A5-6860-46C3-76372D81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382918D-D997-8660-43DE-92E675046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453880"/>
              </p:ext>
            </p:extLst>
          </p:nvPr>
        </p:nvGraphicFramePr>
        <p:xfrm>
          <a:off x="737532" y="1151778"/>
          <a:ext cx="9870989" cy="456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5B2BF7-ACD9-8C50-4DFA-806D8DE3BEDA}"/>
              </a:ext>
            </a:extLst>
          </p:cNvPr>
          <p:cNvSpPr txBox="1"/>
          <p:nvPr/>
        </p:nvSpPr>
        <p:spPr>
          <a:xfrm>
            <a:off x="737532" y="1287337"/>
            <a:ext cx="2117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14072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bstract red geometric pattern">
            <a:extLst>
              <a:ext uri="{FF2B5EF4-FFF2-40B4-BE49-F238E27FC236}">
                <a16:creationId xmlns:a16="http://schemas.microsoft.com/office/drawing/2014/main" id="{7F437756-0F00-0975-F501-471F9418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08" r="40319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69C6-8D06-F148-DB49-4F138B96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707" y="802257"/>
            <a:ext cx="6236208" cy="56168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+mj-lt"/>
                <a:cs typeface="Times New Roman"/>
              </a:rPr>
              <a:t>Challenges Faced: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i="1" u="sng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Detecting Accurate Button Press Duration: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Differentiating between a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dot (short press)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and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dash (long press)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required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precise timing logic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Had to handle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debouncing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avoid false signals from the button.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/>
                <a:cs typeface="Times New Roman"/>
              </a:rPr>
              <a:t>2. Timing Gaps for Letter and Word Separation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Detecting when a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letter ends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vs. when a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word ends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was tricky.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Required careful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timing thresholds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between presses.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/>
                <a:cs typeface="Times New Roman"/>
              </a:rPr>
              <a:t>3. Synchronizing Output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Synchronizing the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buzzer output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with Morse timing (dot, dash, gaps) was essential for clarity.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Sound durations had to be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consistent and distinguishable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0C6B-03C7-4083-2FF6-8628E1A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D96F-52BA-9FC9-7892-599AD632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978997"/>
            <a:ext cx="6980743" cy="5792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+mj-lt"/>
                <a:ea typeface="+mn-lt"/>
                <a:cs typeface="+mn-lt"/>
              </a:rPr>
              <a:t>Future Improvements:</a:t>
            </a:r>
            <a:endParaRPr lang="en-US" sz="32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Voice-to-Morse Conversion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Use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microphone or speech recognition module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convert spoken words into Morse code.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Makes the system more accessible and hands-free.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/>
                <a:cs typeface="Times New Roman"/>
              </a:rPr>
              <a:t>2. Multiple Language Support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Add support for encoding/decoding Morse for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other languages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(e.g., Hindi, Spanish).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Could use Unicode-compatible Morse tables.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/>
                <a:cs typeface="Times New Roman"/>
              </a:rPr>
              <a:t>3. SOS/Emergency Mode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Pressing the button in a certain pattern can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automatically send an SOS signal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Useful in remote or offline emergency scenarios.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6" name="Picture 5" descr="Abstract red geometric pattern">
            <a:extLst>
              <a:ext uri="{FF2B5EF4-FFF2-40B4-BE49-F238E27FC236}">
                <a16:creationId xmlns:a16="http://schemas.microsoft.com/office/drawing/2014/main" id="{088D9A45-88E3-D22A-534A-11512739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20" r="39531"/>
          <a:stretch/>
        </p:blipFill>
        <p:spPr>
          <a:xfrm>
            <a:off x="7659149" y="976160"/>
            <a:ext cx="4011643" cy="53717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69288-4F50-A35F-870B-4399F02E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bstract red geometric pattern">
            <a:extLst>
              <a:ext uri="{FF2B5EF4-FFF2-40B4-BE49-F238E27FC236}">
                <a16:creationId xmlns:a16="http://schemas.microsoft.com/office/drawing/2014/main" id="{9D674B7D-80CC-2760-D549-EBD073D8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08" r="40319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9C7D-FDDF-BDDE-D124-A24B7EA03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694" y="821008"/>
            <a:ext cx="6670753" cy="55284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+mj-lt"/>
                <a:cs typeface="Times New Roman"/>
              </a:rPr>
              <a:t>Conclusion: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This project successfully demonstrates a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  Morse Code Translator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using the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ESP32 microcontroller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It allows users to: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   Convert input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Morse code using a button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and translate it   back to text.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output is displayed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wirelessly on a mobile phone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via </a:t>
            </a:r>
            <a:r>
              <a:rPr lang="en-US" sz="2000" b="1" dirty="0" err="1">
                <a:latin typeface="Times New Roman"/>
                <a:ea typeface="+mn-lt"/>
                <a:cs typeface="+mn-lt"/>
              </a:rPr>
              <a:t>WiFi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making the system portable and user-friendly.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Through this project, key skills were developed in: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Embedded systems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Hardware-software integration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This system has potential for real-world applications in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education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emergency signaling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and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assistive communication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B0297-A1B4-0A2D-487D-85F06C11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93722-6986-7F15-195C-AC995263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/>
              <a:t>Reference: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10F51-1153-3784-6CD5-50DC7C3E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2000" dirty="0">
                <a:ea typeface="+mn-lt"/>
                <a:cs typeface="+mn-lt"/>
              </a:rPr>
              <a:t>https://ieeexplore.ieee.org/document/7556055</a:t>
            </a:r>
            <a:endParaRPr lang="en-US" sz="2000" dirty="0">
              <a:latin typeface="Rockwell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2000" dirty="0">
              <a:latin typeface="Rockwell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https://ijarcce.com/papers/morse-code-decoder-using-arduino/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Rockwell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b="1">
              <a:latin typeface="Rockwell"/>
            </a:endParaRPr>
          </a:p>
        </p:txBody>
      </p:sp>
      <p:pic>
        <p:nvPicPr>
          <p:cNvPr id="8" name="Picture 7" descr="Abstract red geometric pattern">
            <a:extLst>
              <a:ext uri="{FF2B5EF4-FFF2-40B4-BE49-F238E27FC236}">
                <a16:creationId xmlns:a16="http://schemas.microsoft.com/office/drawing/2014/main" id="{41A8C7FC-DF4B-00FA-C68C-6ACE173B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3" r="31864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FDB-C424-AFAB-B06B-2C5717E6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6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1FA0-4A43-0F60-7408-714FA5B3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408" y="2605896"/>
            <a:ext cx="4753077" cy="17101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i="1" u="sng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7BF1-3A7B-7443-DB39-2005866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E4D61-3566-4181-8E48-45C69264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396" y="725226"/>
            <a:ext cx="4745736" cy="50845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Contents:</a:t>
            </a:r>
          </a:p>
        </p:txBody>
      </p:sp>
      <p:pic>
        <p:nvPicPr>
          <p:cNvPr id="6" name="Picture 5" descr="Abstract red geometric pattern">
            <a:extLst>
              <a:ext uri="{FF2B5EF4-FFF2-40B4-BE49-F238E27FC236}">
                <a16:creationId xmlns:a16="http://schemas.microsoft.com/office/drawing/2014/main" id="{7B93DD7A-3CFA-53DE-A542-3C11E85B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5" r="31887" b="1"/>
          <a:stretch/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630B-A7D0-0A29-FE28-5745AF28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846" y="1301542"/>
            <a:ext cx="4785853" cy="50535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Literature Review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Research Gaps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Problem Statements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Importance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Objective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Components used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Workflow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Block diagram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Challenges faced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Future improvements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Conclusion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Reference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2FEA5-C2EE-ED73-25E9-E1150417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4AF207-8ED7-8871-87FB-341F03074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87814"/>
              </p:ext>
            </p:extLst>
          </p:nvPr>
        </p:nvGraphicFramePr>
        <p:xfrm>
          <a:off x="1385673" y="1814298"/>
          <a:ext cx="8830962" cy="39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AAF9E12E-A9DA-583F-D11D-D6524C21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3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228636-CE77-3FE3-C90F-459B3F6A68B2}"/>
              </a:ext>
            </a:extLst>
          </p:cNvPr>
          <p:cNvSpPr txBox="1"/>
          <p:nvPr/>
        </p:nvSpPr>
        <p:spPr>
          <a:xfrm>
            <a:off x="854194" y="943446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Bierstadt" panose="020B0004020202020204" pitchFamily="34" charset="0"/>
                <a:cs typeface="Times New Roman"/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63188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973A-06A9-4743-7372-131F9008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Literature Review: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8B2066-259B-714A-B244-F554EF115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12" y="2233044"/>
            <a:ext cx="11070163" cy="37671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088FA-1C8C-3B6B-EFFD-743793D1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5E56-EB2C-9292-0FBD-F1CB511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Research Gaps: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B974-A532-39A0-3A85-13CA27F02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17" y="2112264"/>
            <a:ext cx="7121796" cy="3767328"/>
          </a:xfrm>
        </p:spPr>
        <p:txBody>
          <a:bodyPr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Lack of real-time web-based Morse code translators.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Limited integration with assistive technologies for visually or hearing-  impaired  individuals.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-Limited bidirectional Morse code conversion (most tools focus only on encoding or decoding)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Absence of a user-friendly, interactive interface for learning Morse code. 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F965F-A36E-B5C7-4BAF-265C7030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DE3C1-6869-6CA1-9889-3EE1452B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04" y="974894"/>
            <a:ext cx="4017612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90E1-38C4-7619-0C93-3CB1AF3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Bierstadt" panose="020B0004020202020204" pitchFamily="34" charset="0"/>
                <a:cs typeface="Times New Roman" panose="02020603050405020304" pitchFamily="18" charset="0"/>
              </a:rPr>
              <a:t>Problem Statement:</a:t>
            </a:r>
            <a:endParaRPr lang="en-IN" sz="3600" dirty="0">
              <a:latin typeface="Bierstadt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831E-A596-4672-D31D-3C479CE2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61713"/>
            <a:ext cx="11155680" cy="4284223"/>
          </a:xfrm>
        </p:spPr>
        <p:txBody>
          <a:bodyPr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Morse Code Translator that enables real-time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translation of Morse code to text.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It will integrate software (UI) and hardware (Arduino) to provide both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visual and auditory feedback. 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D3CF6-66E4-03BC-9654-3159E94E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4E44F3-20C8-95F7-102F-71B7F04F2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35923"/>
              </p:ext>
            </p:extLst>
          </p:nvPr>
        </p:nvGraphicFramePr>
        <p:xfrm>
          <a:off x="520701" y="841739"/>
          <a:ext cx="11072733" cy="5166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2805BE4-FB56-4878-CD5F-6FD39A0F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A008D52-371D-38EA-A3DD-84A1420D4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389827"/>
              </p:ext>
            </p:extLst>
          </p:nvPr>
        </p:nvGraphicFramePr>
        <p:xfrm>
          <a:off x="520700" y="1483742"/>
          <a:ext cx="11156950" cy="4349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3926B07A-9231-4EC5-F5C7-EA5B5D1B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A65A5-C71F-966F-A45D-B4DF0AA127AA}"/>
              </a:ext>
            </a:extLst>
          </p:cNvPr>
          <p:cNvSpPr txBox="1"/>
          <p:nvPr/>
        </p:nvSpPr>
        <p:spPr>
          <a:xfrm>
            <a:off x="862643" y="1114410"/>
            <a:ext cx="52318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latin typeface="+mj-lt"/>
                <a:cs typeface="Times New Roman"/>
              </a:rPr>
              <a:t>Objective:</a:t>
            </a:r>
            <a:endParaRPr lang="en-US" sz="1800" b="1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12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366ABBF-58FC-CF31-A395-3953A42D2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636171"/>
              </p:ext>
            </p:extLst>
          </p:nvPr>
        </p:nvGraphicFramePr>
        <p:xfrm>
          <a:off x="515548" y="978408"/>
          <a:ext cx="11170484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6" name="Slide Number Placeholder 235">
            <a:extLst>
              <a:ext uri="{FF2B5EF4-FFF2-40B4-BE49-F238E27FC236}">
                <a16:creationId xmlns:a16="http://schemas.microsoft.com/office/drawing/2014/main" id="{F24094B6-21D8-0D87-73D2-2DBE19E4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896</Words>
  <Application>Microsoft Office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Bierstadt</vt:lpstr>
      <vt:lpstr>Calibri</vt:lpstr>
      <vt:lpstr>Posterama</vt:lpstr>
      <vt:lpstr>Rockwell</vt:lpstr>
      <vt:lpstr>Times New Roman</vt:lpstr>
      <vt:lpstr>Wingdings</vt:lpstr>
      <vt:lpstr>GestaltVTI</vt:lpstr>
      <vt:lpstr>AI-Driven Morse Code Translation System</vt:lpstr>
      <vt:lpstr>Contents:</vt:lpstr>
      <vt:lpstr>PowerPoint Presentation</vt:lpstr>
      <vt:lpstr>Literature Review:</vt:lpstr>
      <vt:lpstr>Research Gaps: </vt:lpstr>
      <vt:lpstr>Problem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Neeraj T</cp:lastModifiedBy>
  <cp:revision>483</cp:revision>
  <dcterms:created xsi:type="dcterms:W3CDTF">2025-04-17T05:14:25Z</dcterms:created>
  <dcterms:modified xsi:type="dcterms:W3CDTF">2025-04-22T05:44:48Z</dcterms:modified>
</cp:coreProperties>
</file>