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6" r:id="rId3"/>
    <p:sldId id="258" r:id="rId4"/>
    <p:sldId id="259" r:id="rId5"/>
    <p:sldId id="291" r:id="rId6"/>
    <p:sldId id="292" r:id="rId7"/>
    <p:sldId id="290" r:id="rId8"/>
    <p:sldId id="265" r:id="rId9"/>
    <p:sldId id="261" r:id="rId10"/>
    <p:sldId id="260" r:id="rId11"/>
    <p:sldId id="26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B3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107E5E-3885-4C63-90AD-C373D2508423}" type="datetimeFigureOut">
              <a:rPr lang="en-US" smtClean="0"/>
              <a:t>7/27/2022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761D90-9940-4AEA-94CB-F374F01921E7}" type="slidenum">
              <a:rPr lang="en-US" smtClean="0"/>
              <a:t>‹#›</a:t>
            </a:fld>
            <a:endParaRPr lang="en-US"/>
          </a:p>
        </p:txBody>
      </p:sp>
    </p:spTree>
    <p:extLst>
      <p:ext uri="{BB962C8B-B14F-4D97-AF65-F5344CB8AC3E}">
        <p14:creationId xmlns:p14="http://schemas.microsoft.com/office/powerpoint/2010/main" val="15223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c8223679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c8223679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cxnSp>
        <p:nvCxnSpPr>
          <p:cNvPr id="10" name="Google Shape;10;p2"/>
          <p:cNvCxnSpPr/>
          <p:nvPr/>
        </p:nvCxnSpPr>
        <p:spPr>
          <a:xfrm>
            <a:off x="5704400" y="3668217"/>
            <a:ext cx="7832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415600" y="794633"/>
            <a:ext cx="11360800" cy="2610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7200"/>
            </a:lvl1pPr>
            <a:lvl2pPr lvl="1" algn="ctr">
              <a:spcBef>
                <a:spcPts val="0"/>
              </a:spcBef>
              <a:spcAft>
                <a:spcPts val="0"/>
              </a:spcAft>
              <a:buSzPts val="5400"/>
              <a:buNone/>
              <a:defRPr sz="7200"/>
            </a:lvl2pPr>
            <a:lvl3pPr lvl="2" algn="ctr">
              <a:spcBef>
                <a:spcPts val="0"/>
              </a:spcBef>
              <a:spcAft>
                <a:spcPts val="0"/>
              </a:spcAft>
              <a:buSzPts val="5400"/>
              <a:buNone/>
              <a:defRPr sz="7200"/>
            </a:lvl3pPr>
            <a:lvl4pPr lvl="3" algn="ctr">
              <a:spcBef>
                <a:spcPts val="0"/>
              </a:spcBef>
              <a:spcAft>
                <a:spcPts val="0"/>
              </a:spcAft>
              <a:buSzPts val="5400"/>
              <a:buNone/>
              <a:defRPr sz="7200"/>
            </a:lvl4pPr>
            <a:lvl5pPr lvl="4" algn="ctr">
              <a:spcBef>
                <a:spcPts val="0"/>
              </a:spcBef>
              <a:spcAft>
                <a:spcPts val="0"/>
              </a:spcAft>
              <a:buSzPts val="5400"/>
              <a:buNone/>
              <a:defRPr sz="7200"/>
            </a:lvl5pPr>
            <a:lvl6pPr lvl="5" algn="ctr">
              <a:spcBef>
                <a:spcPts val="0"/>
              </a:spcBef>
              <a:spcAft>
                <a:spcPts val="0"/>
              </a:spcAft>
              <a:buSzPts val="5400"/>
              <a:buNone/>
              <a:defRPr sz="7200"/>
            </a:lvl6pPr>
            <a:lvl7pPr lvl="6" algn="ctr">
              <a:spcBef>
                <a:spcPts val="0"/>
              </a:spcBef>
              <a:spcAft>
                <a:spcPts val="0"/>
              </a:spcAft>
              <a:buSzPts val="5400"/>
              <a:buNone/>
              <a:defRPr sz="7200"/>
            </a:lvl7pPr>
            <a:lvl8pPr lvl="7" algn="ctr">
              <a:spcBef>
                <a:spcPts val="0"/>
              </a:spcBef>
              <a:spcAft>
                <a:spcPts val="0"/>
              </a:spcAft>
              <a:buSzPts val="5400"/>
              <a:buNone/>
              <a:defRPr sz="7200"/>
            </a:lvl8pPr>
            <a:lvl9pPr lvl="8" algn="ctr">
              <a:spcBef>
                <a:spcPts val="0"/>
              </a:spcBef>
              <a:spcAft>
                <a:spcPts val="0"/>
              </a:spcAft>
              <a:buSzPts val="5400"/>
              <a:buNone/>
              <a:defRPr sz="7200"/>
            </a:lvl9pPr>
          </a:lstStyle>
          <a:p>
            <a:r>
              <a:rPr lang="en-US"/>
              <a:t>Click to edit Master title style</a:t>
            </a:r>
            <a:endParaRPr/>
          </a:p>
        </p:txBody>
      </p:sp>
      <p:sp>
        <p:nvSpPr>
          <p:cNvPr id="12" name="Google Shape;12;p2"/>
          <p:cNvSpPr txBox="1">
            <a:spLocks noGrp="1"/>
          </p:cNvSpPr>
          <p:nvPr>
            <p:ph type="subTitle" idx="1"/>
          </p:nvPr>
        </p:nvSpPr>
        <p:spPr>
          <a:xfrm>
            <a:off x="415600" y="4221097"/>
            <a:ext cx="11360800" cy="978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a:r>
              <a:rPr lang="en-US"/>
              <a:t>Click to edit Master subtitle style</a:t>
            </a:r>
            <a:endParaRPr/>
          </a:p>
        </p:txBody>
      </p:sp>
      <p:sp>
        <p:nvSpPr>
          <p:cNvPr id="13" name="Google Shape;13;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7565D71-AF3C-4D0F-886D-02A0BB1CAAD5}" type="slidenum">
              <a:rPr lang="en-US" smtClean="0"/>
              <a:t>‹#›</a:t>
            </a:fld>
            <a:endParaRPr lang="en-US" dirty="0"/>
          </a:p>
        </p:txBody>
      </p:sp>
    </p:spTree>
    <p:extLst>
      <p:ext uri="{BB962C8B-B14F-4D97-AF65-F5344CB8AC3E}">
        <p14:creationId xmlns:p14="http://schemas.microsoft.com/office/powerpoint/2010/main" val="1817035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7565D71-AF3C-4D0F-886D-02A0BB1CAAD5}" type="slidenum">
              <a:rPr lang="en-US" smtClean="0"/>
              <a:t>‹#›</a:t>
            </a:fld>
            <a:endParaRPr lang="en-US" dirty="0"/>
          </a:p>
        </p:txBody>
      </p:sp>
    </p:spTree>
    <p:extLst>
      <p:ext uri="{BB962C8B-B14F-4D97-AF65-F5344CB8AC3E}">
        <p14:creationId xmlns:p14="http://schemas.microsoft.com/office/powerpoint/2010/main" val="199194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3307400"/>
            <a:ext cx="10819200" cy="32612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9066">
                <a:solidFill>
                  <a:schemeClr val="lt1"/>
                </a:solidFill>
              </a:defRPr>
            </a:lvl1pPr>
            <a:lvl2pPr lvl="1">
              <a:spcBef>
                <a:spcPts val="0"/>
              </a:spcBef>
              <a:spcAft>
                <a:spcPts val="0"/>
              </a:spcAft>
              <a:buClr>
                <a:schemeClr val="lt1"/>
              </a:buClr>
              <a:buSzPts val="6800"/>
              <a:buNone/>
              <a:defRPr sz="9066">
                <a:solidFill>
                  <a:schemeClr val="lt1"/>
                </a:solidFill>
              </a:defRPr>
            </a:lvl2pPr>
            <a:lvl3pPr lvl="2">
              <a:spcBef>
                <a:spcPts val="0"/>
              </a:spcBef>
              <a:spcAft>
                <a:spcPts val="0"/>
              </a:spcAft>
              <a:buClr>
                <a:schemeClr val="lt1"/>
              </a:buClr>
              <a:buSzPts val="6800"/>
              <a:buNone/>
              <a:defRPr sz="9066">
                <a:solidFill>
                  <a:schemeClr val="lt1"/>
                </a:solidFill>
              </a:defRPr>
            </a:lvl3pPr>
            <a:lvl4pPr lvl="3">
              <a:spcBef>
                <a:spcPts val="0"/>
              </a:spcBef>
              <a:spcAft>
                <a:spcPts val="0"/>
              </a:spcAft>
              <a:buClr>
                <a:schemeClr val="lt1"/>
              </a:buClr>
              <a:buSzPts val="6800"/>
              <a:buNone/>
              <a:defRPr sz="9066">
                <a:solidFill>
                  <a:schemeClr val="lt1"/>
                </a:solidFill>
              </a:defRPr>
            </a:lvl4pPr>
            <a:lvl5pPr lvl="4">
              <a:spcBef>
                <a:spcPts val="0"/>
              </a:spcBef>
              <a:spcAft>
                <a:spcPts val="0"/>
              </a:spcAft>
              <a:buClr>
                <a:schemeClr val="lt1"/>
              </a:buClr>
              <a:buSzPts val="6800"/>
              <a:buNone/>
              <a:defRPr sz="9066">
                <a:solidFill>
                  <a:schemeClr val="lt1"/>
                </a:solidFill>
              </a:defRPr>
            </a:lvl5pPr>
            <a:lvl6pPr lvl="5">
              <a:spcBef>
                <a:spcPts val="0"/>
              </a:spcBef>
              <a:spcAft>
                <a:spcPts val="0"/>
              </a:spcAft>
              <a:buClr>
                <a:schemeClr val="lt1"/>
              </a:buClr>
              <a:buSzPts val="6800"/>
              <a:buNone/>
              <a:defRPr sz="9066">
                <a:solidFill>
                  <a:schemeClr val="lt1"/>
                </a:solidFill>
              </a:defRPr>
            </a:lvl6pPr>
            <a:lvl7pPr lvl="6">
              <a:spcBef>
                <a:spcPts val="0"/>
              </a:spcBef>
              <a:spcAft>
                <a:spcPts val="0"/>
              </a:spcAft>
              <a:buClr>
                <a:schemeClr val="lt1"/>
              </a:buClr>
              <a:buSzPts val="6800"/>
              <a:buNone/>
              <a:defRPr sz="9066">
                <a:solidFill>
                  <a:schemeClr val="lt1"/>
                </a:solidFill>
              </a:defRPr>
            </a:lvl7pPr>
            <a:lvl8pPr lvl="7">
              <a:spcBef>
                <a:spcPts val="0"/>
              </a:spcBef>
              <a:spcAft>
                <a:spcPts val="0"/>
              </a:spcAft>
              <a:buClr>
                <a:schemeClr val="lt1"/>
              </a:buClr>
              <a:buSzPts val="6800"/>
              <a:buNone/>
              <a:defRPr sz="9066">
                <a:solidFill>
                  <a:schemeClr val="lt1"/>
                </a:solidFill>
              </a:defRPr>
            </a:lvl8pPr>
            <a:lvl9pPr lvl="8">
              <a:spcBef>
                <a:spcPts val="0"/>
              </a:spcBef>
              <a:spcAft>
                <a:spcPts val="0"/>
              </a:spcAft>
              <a:buClr>
                <a:schemeClr val="lt1"/>
              </a:buClr>
              <a:buSzPts val="6800"/>
              <a:buNone/>
              <a:defRPr sz="9066">
                <a:solidFill>
                  <a:schemeClr val="lt1"/>
                </a:solidFill>
              </a:defRPr>
            </a:lvl9pPr>
          </a:lstStyle>
          <a:p>
            <a:r>
              <a:rPr lang="en-US"/>
              <a:t>Click to edit Master title style</a:t>
            </a:r>
            <a:endParaRPr/>
          </a:p>
        </p:txBody>
      </p:sp>
      <p:sp>
        <p:nvSpPr>
          <p:cNvPr id="16" name="Google Shape;16;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67565D71-AF3C-4D0F-886D-02A0BB1CAAD5}" type="slidenum">
              <a:rPr lang="en-US" smtClean="0"/>
              <a:t>‹#›</a:t>
            </a:fld>
            <a:endParaRPr lang="en-US" dirty="0"/>
          </a:p>
        </p:txBody>
      </p:sp>
    </p:spTree>
    <p:extLst>
      <p:ext uri="{BB962C8B-B14F-4D97-AF65-F5344CB8AC3E}">
        <p14:creationId xmlns:p14="http://schemas.microsoft.com/office/powerpoint/2010/main" val="245179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Clr>
                <a:schemeClr val="dk1"/>
              </a:buClr>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Clr>
                <a:schemeClr val="accent3"/>
              </a:buClr>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7565D71-AF3C-4D0F-886D-02A0BB1CAAD5}" type="slidenum">
              <a:rPr lang="en-US" smtClean="0"/>
              <a:t>‹#›</a:t>
            </a:fld>
            <a:endParaRPr lang="en-US" dirty="0"/>
          </a:p>
        </p:txBody>
      </p:sp>
    </p:spTree>
    <p:extLst>
      <p:ext uri="{BB962C8B-B14F-4D97-AF65-F5344CB8AC3E}">
        <p14:creationId xmlns:p14="http://schemas.microsoft.com/office/powerpoint/2010/main" val="267404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28" name="Google Shape;28;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7565D71-AF3C-4D0F-886D-02A0BB1CAAD5}" type="slidenum">
              <a:rPr lang="en-US" smtClean="0"/>
              <a:t>‹#›</a:t>
            </a:fld>
            <a:endParaRPr lang="en-US" dirty="0"/>
          </a:p>
        </p:txBody>
      </p:sp>
    </p:spTree>
    <p:extLst>
      <p:ext uri="{BB962C8B-B14F-4D97-AF65-F5344CB8AC3E}">
        <p14:creationId xmlns:p14="http://schemas.microsoft.com/office/powerpoint/2010/main" val="377393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15600" y="8424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31" name="Google Shape;31;p7"/>
          <p:cNvSpPr txBox="1">
            <a:spLocks noGrp="1"/>
          </p:cNvSpPr>
          <p:nvPr>
            <p:ph type="body" idx="1"/>
          </p:nvPr>
        </p:nvSpPr>
        <p:spPr>
          <a:xfrm>
            <a:off x="415600" y="1987833"/>
            <a:ext cx="3744000" cy="41040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32" name="Google Shape;32;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7565D71-AF3C-4D0F-886D-02A0BB1CAAD5}" type="slidenum">
              <a:rPr lang="en-US" smtClean="0"/>
              <a:t>‹#›</a:t>
            </a:fld>
            <a:endParaRPr lang="en-US" dirty="0"/>
          </a:p>
        </p:txBody>
      </p:sp>
    </p:spTree>
    <p:extLst>
      <p:ext uri="{BB962C8B-B14F-4D97-AF65-F5344CB8AC3E}">
        <p14:creationId xmlns:p14="http://schemas.microsoft.com/office/powerpoint/2010/main" val="2292157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53667" y="701800"/>
            <a:ext cx="7578400" cy="5454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6400">
                <a:solidFill>
                  <a:schemeClr val="lt1"/>
                </a:solidFill>
              </a:defRPr>
            </a:lvl1pPr>
            <a:lvl2pPr lvl="1">
              <a:spcBef>
                <a:spcPts val="0"/>
              </a:spcBef>
              <a:spcAft>
                <a:spcPts val="0"/>
              </a:spcAft>
              <a:buClr>
                <a:schemeClr val="lt1"/>
              </a:buClr>
              <a:buSzPts val="4800"/>
              <a:buNone/>
              <a:defRPr sz="6400">
                <a:solidFill>
                  <a:schemeClr val="lt1"/>
                </a:solidFill>
              </a:defRPr>
            </a:lvl2pPr>
            <a:lvl3pPr lvl="2">
              <a:spcBef>
                <a:spcPts val="0"/>
              </a:spcBef>
              <a:spcAft>
                <a:spcPts val="0"/>
              </a:spcAft>
              <a:buClr>
                <a:schemeClr val="lt1"/>
              </a:buClr>
              <a:buSzPts val="4800"/>
              <a:buNone/>
              <a:defRPr sz="6400">
                <a:solidFill>
                  <a:schemeClr val="lt1"/>
                </a:solidFill>
              </a:defRPr>
            </a:lvl3pPr>
            <a:lvl4pPr lvl="3">
              <a:spcBef>
                <a:spcPts val="0"/>
              </a:spcBef>
              <a:spcAft>
                <a:spcPts val="0"/>
              </a:spcAft>
              <a:buClr>
                <a:schemeClr val="lt1"/>
              </a:buClr>
              <a:buSzPts val="4800"/>
              <a:buNone/>
              <a:defRPr sz="6400">
                <a:solidFill>
                  <a:schemeClr val="lt1"/>
                </a:solidFill>
              </a:defRPr>
            </a:lvl4pPr>
            <a:lvl5pPr lvl="4">
              <a:spcBef>
                <a:spcPts val="0"/>
              </a:spcBef>
              <a:spcAft>
                <a:spcPts val="0"/>
              </a:spcAft>
              <a:buClr>
                <a:schemeClr val="lt1"/>
              </a:buClr>
              <a:buSzPts val="4800"/>
              <a:buNone/>
              <a:defRPr sz="6400">
                <a:solidFill>
                  <a:schemeClr val="lt1"/>
                </a:solidFill>
              </a:defRPr>
            </a:lvl5pPr>
            <a:lvl6pPr lvl="5">
              <a:spcBef>
                <a:spcPts val="0"/>
              </a:spcBef>
              <a:spcAft>
                <a:spcPts val="0"/>
              </a:spcAft>
              <a:buClr>
                <a:schemeClr val="lt1"/>
              </a:buClr>
              <a:buSzPts val="4800"/>
              <a:buNone/>
              <a:defRPr sz="6400">
                <a:solidFill>
                  <a:schemeClr val="lt1"/>
                </a:solidFill>
              </a:defRPr>
            </a:lvl6pPr>
            <a:lvl7pPr lvl="6">
              <a:spcBef>
                <a:spcPts val="0"/>
              </a:spcBef>
              <a:spcAft>
                <a:spcPts val="0"/>
              </a:spcAft>
              <a:buClr>
                <a:schemeClr val="lt1"/>
              </a:buClr>
              <a:buSzPts val="4800"/>
              <a:buNone/>
              <a:defRPr sz="6400">
                <a:solidFill>
                  <a:schemeClr val="lt1"/>
                </a:solidFill>
              </a:defRPr>
            </a:lvl7pPr>
            <a:lvl8pPr lvl="7">
              <a:spcBef>
                <a:spcPts val="0"/>
              </a:spcBef>
              <a:spcAft>
                <a:spcPts val="0"/>
              </a:spcAft>
              <a:buClr>
                <a:schemeClr val="lt1"/>
              </a:buClr>
              <a:buSzPts val="4800"/>
              <a:buNone/>
              <a:defRPr sz="6400">
                <a:solidFill>
                  <a:schemeClr val="lt1"/>
                </a:solidFill>
              </a:defRPr>
            </a:lvl8pPr>
            <a:lvl9pPr lvl="8">
              <a:spcBef>
                <a:spcPts val="0"/>
              </a:spcBef>
              <a:spcAft>
                <a:spcPts val="0"/>
              </a:spcAft>
              <a:buClr>
                <a:schemeClr val="lt1"/>
              </a:buClr>
              <a:buSzPts val="4800"/>
              <a:buNone/>
              <a:defRPr sz="6400">
                <a:solidFill>
                  <a:schemeClr val="lt1"/>
                </a:solidFill>
              </a:defRPr>
            </a:lvl9pPr>
          </a:lstStyle>
          <a:p>
            <a:r>
              <a:rPr lang="en-US"/>
              <a:t>Click to edit Master title style</a:t>
            </a:r>
            <a:endParaRPr/>
          </a:p>
        </p:txBody>
      </p:sp>
      <p:sp>
        <p:nvSpPr>
          <p:cNvPr id="35" name="Google Shape;35;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67565D71-AF3C-4D0F-886D-02A0BB1CAAD5}" type="slidenum">
              <a:rPr lang="en-US" smtClean="0"/>
              <a:t>‹#›</a:t>
            </a:fld>
            <a:endParaRPr lang="en-US" dirty="0"/>
          </a:p>
        </p:txBody>
      </p:sp>
    </p:spTree>
    <p:extLst>
      <p:ext uri="{BB962C8B-B14F-4D97-AF65-F5344CB8AC3E}">
        <p14:creationId xmlns:p14="http://schemas.microsoft.com/office/powerpoint/2010/main" val="209206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6096000" y="1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cxnSp>
        <p:nvCxnSpPr>
          <p:cNvPr id="38" name="Google Shape;38;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354000" y="1834132"/>
            <a:ext cx="5393600" cy="20692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5067"/>
            </a:lvl1pPr>
            <a:lvl2pPr lvl="1" algn="ctr">
              <a:spcBef>
                <a:spcPts val="0"/>
              </a:spcBef>
              <a:spcAft>
                <a:spcPts val="0"/>
              </a:spcAft>
              <a:buSzPts val="3800"/>
              <a:buNone/>
              <a:defRPr sz="5067"/>
            </a:lvl2pPr>
            <a:lvl3pPr lvl="2" algn="ctr">
              <a:spcBef>
                <a:spcPts val="0"/>
              </a:spcBef>
              <a:spcAft>
                <a:spcPts val="0"/>
              </a:spcAft>
              <a:buSzPts val="3800"/>
              <a:buNone/>
              <a:defRPr sz="5067"/>
            </a:lvl3pPr>
            <a:lvl4pPr lvl="3" algn="ctr">
              <a:spcBef>
                <a:spcPts val="0"/>
              </a:spcBef>
              <a:spcAft>
                <a:spcPts val="0"/>
              </a:spcAft>
              <a:buSzPts val="3800"/>
              <a:buNone/>
              <a:defRPr sz="5067"/>
            </a:lvl4pPr>
            <a:lvl5pPr lvl="4" algn="ctr">
              <a:spcBef>
                <a:spcPts val="0"/>
              </a:spcBef>
              <a:spcAft>
                <a:spcPts val="0"/>
              </a:spcAft>
              <a:buSzPts val="3800"/>
              <a:buNone/>
              <a:defRPr sz="5067"/>
            </a:lvl5pPr>
            <a:lvl6pPr lvl="5" algn="ctr">
              <a:spcBef>
                <a:spcPts val="0"/>
              </a:spcBef>
              <a:spcAft>
                <a:spcPts val="0"/>
              </a:spcAft>
              <a:buSzPts val="3800"/>
              <a:buNone/>
              <a:defRPr sz="5067"/>
            </a:lvl6pPr>
            <a:lvl7pPr lvl="6" algn="ctr">
              <a:spcBef>
                <a:spcPts val="0"/>
              </a:spcBef>
              <a:spcAft>
                <a:spcPts val="0"/>
              </a:spcAft>
              <a:buSzPts val="3800"/>
              <a:buNone/>
              <a:defRPr sz="5067"/>
            </a:lvl7pPr>
            <a:lvl8pPr lvl="7" algn="ctr">
              <a:spcBef>
                <a:spcPts val="0"/>
              </a:spcBef>
              <a:spcAft>
                <a:spcPts val="0"/>
              </a:spcAft>
              <a:buSzPts val="3800"/>
              <a:buNone/>
              <a:defRPr sz="5067"/>
            </a:lvl8pPr>
            <a:lvl9pPr lvl="8" algn="ctr">
              <a:spcBef>
                <a:spcPts val="0"/>
              </a:spcBef>
              <a:spcAft>
                <a:spcPts val="0"/>
              </a:spcAft>
              <a:buSzPts val="3800"/>
              <a:buNone/>
              <a:defRPr sz="5067"/>
            </a:lvl9pPr>
          </a:lstStyle>
          <a:p>
            <a:r>
              <a:rPr lang="en-US"/>
              <a:t>Click to edit Master title style</a:t>
            </a:r>
            <a:endParaRPr/>
          </a:p>
        </p:txBody>
      </p:sp>
      <p:sp>
        <p:nvSpPr>
          <p:cNvPr id="40" name="Google Shape;40;p9"/>
          <p:cNvSpPr txBox="1">
            <a:spLocks noGrp="1"/>
          </p:cNvSpPr>
          <p:nvPr>
            <p:ph type="subTitle" idx="1"/>
          </p:nvPr>
        </p:nvSpPr>
        <p:spPr>
          <a:xfrm>
            <a:off x="354000" y="3974833"/>
            <a:ext cx="5393600" cy="1794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
        <p:nvSpPr>
          <p:cNvPr id="41" name="Google Shape;41;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0"/>
              </a:spcBef>
              <a:spcAft>
                <a:spcPts val="0"/>
              </a:spcAft>
              <a:buClr>
                <a:schemeClr val="lt1"/>
              </a:buClr>
              <a:buSzPts val="1400"/>
              <a:buChar char="○"/>
              <a:defRPr>
                <a:solidFill>
                  <a:schemeClr val="lt1"/>
                </a:solidFill>
              </a:defRPr>
            </a:lvl2pPr>
            <a:lvl3pPr marL="1828754" lvl="2" indent="-423323">
              <a:spcBef>
                <a:spcPts val="0"/>
              </a:spcBef>
              <a:spcAft>
                <a:spcPts val="0"/>
              </a:spcAft>
              <a:buClr>
                <a:schemeClr val="lt1"/>
              </a:buClr>
              <a:buSzPts val="1400"/>
              <a:buChar char="■"/>
              <a:defRPr>
                <a:solidFill>
                  <a:schemeClr val="lt1"/>
                </a:solidFill>
              </a:defRPr>
            </a:lvl3pPr>
            <a:lvl4pPr marL="2438339" lvl="3" indent="-423323">
              <a:spcBef>
                <a:spcPts val="0"/>
              </a:spcBef>
              <a:spcAft>
                <a:spcPts val="0"/>
              </a:spcAft>
              <a:buClr>
                <a:schemeClr val="lt1"/>
              </a:buClr>
              <a:buSzPts val="1400"/>
              <a:buChar char="●"/>
              <a:defRPr>
                <a:solidFill>
                  <a:schemeClr val="lt1"/>
                </a:solidFill>
              </a:defRPr>
            </a:lvl4pPr>
            <a:lvl5pPr marL="3047924" lvl="4" indent="-423323">
              <a:spcBef>
                <a:spcPts val="0"/>
              </a:spcBef>
              <a:spcAft>
                <a:spcPts val="0"/>
              </a:spcAft>
              <a:buClr>
                <a:schemeClr val="lt1"/>
              </a:buClr>
              <a:buSzPts val="1400"/>
              <a:buChar char="○"/>
              <a:defRPr>
                <a:solidFill>
                  <a:schemeClr val="lt1"/>
                </a:solidFill>
              </a:defRPr>
            </a:lvl5pPr>
            <a:lvl6pPr marL="3657509" lvl="5" indent="-423323">
              <a:spcBef>
                <a:spcPts val="0"/>
              </a:spcBef>
              <a:spcAft>
                <a:spcPts val="0"/>
              </a:spcAft>
              <a:buClr>
                <a:schemeClr val="lt1"/>
              </a:buClr>
              <a:buSzPts val="1400"/>
              <a:buChar char="■"/>
              <a:defRPr>
                <a:solidFill>
                  <a:schemeClr val="lt1"/>
                </a:solidFill>
              </a:defRPr>
            </a:lvl6pPr>
            <a:lvl7pPr marL="4267093" lvl="6" indent="-423323">
              <a:spcBef>
                <a:spcPts val="0"/>
              </a:spcBef>
              <a:spcAft>
                <a:spcPts val="0"/>
              </a:spcAft>
              <a:buClr>
                <a:schemeClr val="lt1"/>
              </a:buClr>
              <a:buSzPts val="1400"/>
              <a:buChar char="●"/>
              <a:defRPr>
                <a:solidFill>
                  <a:schemeClr val="lt1"/>
                </a:solidFill>
              </a:defRPr>
            </a:lvl7pPr>
            <a:lvl8pPr marL="4876678" lvl="7" indent="-423323">
              <a:spcBef>
                <a:spcPts val="0"/>
              </a:spcBef>
              <a:spcAft>
                <a:spcPts val="0"/>
              </a:spcAft>
              <a:buClr>
                <a:schemeClr val="lt1"/>
              </a:buClr>
              <a:buSzPts val="1400"/>
              <a:buChar char="○"/>
              <a:defRPr>
                <a:solidFill>
                  <a:schemeClr val="lt1"/>
                </a:solidFill>
              </a:defRPr>
            </a:lvl8pPr>
            <a:lvl9pPr marL="5486263" lvl="8" indent="-423323">
              <a:spcBef>
                <a:spcPts val="0"/>
              </a:spcBef>
              <a:spcAft>
                <a:spcPts val="0"/>
              </a:spcAft>
              <a:buClr>
                <a:schemeClr val="lt1"/>
              </a:buClr>
              <a:buSzPts val="1400"/>
              <a:buChar char="■"/>
              <a:defRPr>
                <a:solidFill>
                  <a:schemeClr val="lt1"/>
                </a:solidFill>
              </a:defRPr>
            </a:lvl9pPr>
          </a:lstStyle>
          <a:p>
            <a:pPr lvl="0"/>
            <a:r>
              <a:rPr lang="en-US"/>
              <a:t>Click to edit Master text styles</a:t>
            </a:r>
          </a:p>
        </p:txBody>
      </p:sp>
      <p:sp>
        <p:nvSpPr>
          <p:cNvPr id="42" name="Google Shape;42;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67565D71-AF3C-4D0F-886D-02A0BB1CAAD5}" type="slidenum">
              <a:rPr lang="en-US" smtClean="0"/>
              <a:t>‹#›</a:t>
            </a:fld>
            <a:endParaRPr lang="en-US" dirty="0"/>
          </a:p>
        </p:txBody>
      </p:sp>
    </p:spTree>
    <p:extLst>
      <p:ext uri="{BB962C8B-B14F-4D97-AF65-F5344CB8AC3E}">
        <p14:creationId xmlns:p14="http://schemas.microsoft.com/office/powerpoint/2010/main" val="111994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426000" y="5644967"/>
            <a:ext cx="7998400" cy="7984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pPr lvl="0"/>
            <a:r>
              <a:rPr lang="en-US"/>
              <a:t>Click to edit Master text styles</a:t>
            </a:r>
          </a:p>
        </p:txBody>
      </p:sp>
      <p:sp>
        <p:nvSpPr>
          <p:cNvPr id="45" name="Google Shape;45;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7565D71-AF3C-4D0F-886D-02A0BB1CAAD5}" type="slidenum">
              <a:rPr lang="en-US" smtClean="0"/>
              <a:t>‹#›</a:t>
            </a:fld>
            <a:endParaRPr lang="en-US" dirty="0"/>
          </a:p>
        </p:txBody>
      </p:sp>
    </p:spTree>
    <p:extLst>
      <p:ext uri="{BB962C8B-B14F-4D97-AF65-F5344CB8AC3E}">
        <p14:creationId xmlns:p14="http://schemas.microsoft.com/office/powerpoint/2010/main" val="77821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415600" y="1557233"/>
            <a:ext cx="11360800" cy="264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4666">
                <a:solidFill>
                  <a:schemeClr val="dk1"/>
                </a:solidFill>
              </a:defRPr>
            </a:lvl1pPr>
            <a:lvl2pPr lvl="1" algn="ctr">
              <a:spcBef>
                <a:spcPts val="0"/>
              </a:spcBef>
              <a:spcAft>
                <a:spcPts val="0"/>
              </a:spcAft>
              <a:buClr>
                <a:schemeClr val="dk1"/>
              </a:buClr>
              <a:buSzPts val="11000"/>
              <a:buNone/>
              <a:defRPr sz="14666">
                <a:solidFill>
                  <a:schemeClr val="dk1"/>
                </a:solidFill>
              </a:defRPr>
            </a:lvl2pPr>
            <a:lvl3pPr lvl="2" algn="ctr">
              <a:spcBef>
                <a:spcPts val="0"/>
              </a:spcBef>
              <a:spcAft>
                <a:spcPts val="0"/>
              </a:spcAft>
              <a:buClr>
                <a:schemeClr val="dk1"/>
              </a:buClr>
              <a:buSzPts val="11000"/>
              <a:buNone/>
              <a:defRPr sz="14666">
                <a:solidFill>
                  <a:schemeClr val="dk1"/>
                </a:solidFill>
              </a:defRPr>
            </a:lvl3pPr>
            <a:lvl4pPr lvl="3" algn="ctr">
              <a:spcBef>
                <a:spcPts val="0"/>
              </a:spcBef>
              <a:spcAft>
                <a:spcPts val="0"/>
              </a:spcAft>
              <a:buClr>
                <a:schemeClr val="dk1"/>
              </a:buClr>
              <a:buSzPts val="11000"/>
              <a:buNone/>
              <a:defRPr sz="14666">
                <a:solidFill>
                  <a:schemeClr val="dk1"/>
                </a:solidFill>
              </a:defRPr>
            </a:lvl4pPr>
            <a:lvl5pPr lvl="4" algn="ctr">
              <a:spcBef>
                <a:spcPts val="0"/>
              </a:spcBef>
              <a:spcAft>
                <a:spcPts val="0"/>
              </a:spcAft>
              <a:buClr>
                <a:schemeClr val="dk1"/>
              </a:buClr>
              <a:buSzPts val="11000"/>
              <a:buNone/>
              <a:defRPr sz="14666">
                <a:solidFill>
                  <a:schemeClr val="dk1"/>
                </a:solidFill>
              </a:defRPr>
            </a:lvl5pPr>
            <a:lvl6pPr lvl="5" algn="ctr">
              <a:spcBef>
                <a:spcPts val="0"/>
              </a:spcBef>
              <a:spcAft>
                <a:spcPts val="0"/>
              </a:spcAft>
              <a:buClr>
                <a:schemeClr val="dk1"/>
              </a:buClr>
              <a:buSzPts val="11000"/>
              <a:buNone/>
              <a:defRPr sz="14666">
                <a:solidFill>
                  <a:schemeClr val="dk1"/>
                </a:solidFill>
              </a:defRPr>
            </a:lvl6pPr>
            <a:lvl7pPr lvl="6" algn="ctr">
              <a:spcBef>
                <a:spcPts val="0"/>
              </a:spcBef>
              <a:spcAft>
                <a:spcPts val="0"/>
              </a:spcAft>
              <a:buClr>
                <a:schemeClr val="dk1"/>
              </a:buClr>
              <a:buSzPts val="11000"/>
              <a:buNone/>
              <a:defRPr sz="14666">
                <a:solidFill>
                  <a:schemeClr val="dk1"/>
                </a:solidFill>
              </a:defRPr>
            </a:lvl7pPr>
            <a:lvl8pPr lvl="7" algn="ctr">
              <a:spcBef>
                <a:spcPts val="0"/>
              </a:spcBef>
              <a:spcAft>
                <a:spcPts val="0"/>
              </a:spcAft>
              <a:buClr>
                <a:schemeClr val="dk1"/>
              </a:buClr>
              <a:buSzPts val="11000"/>
              <a:buNone/>
              <a:defRPr sz="14666">
                <a:solidFill>
                  <a:schemeClr val="dk1"/>
                </a:solidFill>
              </a:defRPr>
            </a:lvl8pPr>
            <a:lvl9pPr lvl="8" algn="ctr">
              <a:spcBef>
                <a:spcPts val="0"/>
              </a:spcBef>
              <a:spcAft>
                <a:spcPts val="0"/>
              </a:spcAft>
              <a:buClr>
                <a:schemeClr val="dk1"/>
              </a:buClr>
              <a:buSzPts val="11000"/>
              <a:buNone/>
              <a:defRPr sz="14666">
                <a:solidFill>
                  <a:schemeClr val="dk1"/>
                </a:solidFill>
              </a:defRPr>
            </a:lvl9pPr>
          </a:lstStyle>
          <a:p>
            <a:r>
              <a:t>xx%</a:t>
            </a:r>
          </a:p>
        </p:txBody>
      </p:sp>
      <p:sp>
        <p:nvSpPr>
          <p:cNvPr id="48" name="Google Shape;48;p11"/>
          <p:cNvSpPr txBox="1">
            <a:spLocks noGrp="1"/>
          </p:cNvSpPr>
          <p:nvPr>
            <p:ph type="body" idx="1"/>
          </p:nvPr>
        </p:nvSpPr>
        <p:spPr>
          <a:xfrm>
            <a:off x="415600" y="4299000"/>
            <a:ext cx="11360800" cy="14288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sp>
        <p:nvSpPr>
          <p:cNvPr id="49" name="Google Shape;49;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7565D71-AF3C-4D0F-886D-02A0BB1CAAD5}" type="slidenum">
              <a:rPr lang="en-US" smtClean="0"/>
              <a:t>‹#›</a:t>
            </a:fld>
            <a:endParaRPr lang="en-US" dirty="0"/>
          </a:p>
        </p:txBody>
      </p:sp>
    </p:spTree>
    <p:extLst>
      <p:ext uri="{BB962C8B-B14F-4D97-AF65-F5344CB8AC3E}">
        <p14:creationId xmlns:p14="http://schemas.microsoft.com/office/powerpoint/2010/main" val="337642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latin typeface="Proxima Nova"/>
                <a:ea typeface="Proxima Nova"/>
                <a:cs typeface="Proxima Nova"/>
                <a:sym typeface="Proxima Nova"/>
              </a:defRPr>
            </a:lvl1pPr>
            <a:lvl2pPr lvl="1" algn="r">
              <a:buNone/>
              <a:defRPr sz="1333">
                <a:solidFill>
                  <a:schemeClr val="dk2"/>
                </a:solidFill>
                <a:latin typeface="Proxima Nova"/>
                <a:ea typeface="Proxima Nova"/>
                <a:cs typeface="Proxima Nova"/>
                <a:sym typeface="Proxima Nova"/>
              </a:defRPr>
            </a:lvl2pPr>
            <a:lvl3pPr lvl="2" algn="r">
              <a:buNone/>
              <a:defRPr sz="1333">
                <a:solidFill>
                  <a:schemeClr val="dk2"/>
                </a:solidFill>
                <a:latin typeface="Proxima Nova"/>
                <a:ea typeface="Proxima Nova"/>
                <a:cs typeface="Proxima Nova"/>
                <a:sym typeface="Proxima Nova"/>
              </a:defRPr>
            </a:lvl3pPr>
            <a:lvl4pPr lvl="3" algn="r">
              <a:buNone/>
              <a:defRPr sz="1333">
                <a:solidFill>
                  <a:schemeClr val="dk2"/>
                </a:solidFill>
                <a:latin typeface="Proxima Nova"/>
                <a:ea typeface="Proxima Nova"/>
                <a:cs typeface="Proxima Nova"/>
                <a:sym typeface="Proxima Nova"/>
              </a:defRPr>
            </a:lvl4pPr>
            <a:lvl5pPr lvl="4" algn="r">
              <a:buNone/>
              <a:defRPr sz="1333">
                <a:solidFill>
                  <a:schemeClr val="dk2"/>
                </a:solidFill>
                <a:latin typeface="Proxima Nova"/>
                <a:ea typeface="Proxima Nova"/>
                <a:cs typeface="Proxima Nova"/>
                <a:sym typeface="Proxima Nova"/>
              </a:defRPr>
            </a:lvl5pPr>
            <a:lvl6pPr lvl="5" algn="r">
              <a:buNone/>
              <a:defRPr sz="1333">
                <a:solidFill>
                  <a:schemeClr val="dk2"/>
                </a:solidFill>
                <a:latin typeface="Proxima Nova"/>
                <a:ea typeface="Proxima Nova"/>
                <a:cs typeface="Proxima Nova"/>
                <a:sym typeface="Proxima Nova"/>
              </a:defRPr>
            </a:lvl6pPr>
            <a:lvl7pPr lvl="6" algn="r">
              <a:buNone/>
              <a:defRPr sz="1333">
                <a:solidFill>
                  <a:schemeClr val="dk2"/>
                </a:solidFill>
                <a:latin typeface="Proxima Nova"/>
                <a:ea typeface="Proxima Nova"/>
                <a:cs typeface="Proxima Nova"/>
                <a:sym typeface="Proxima Nova"/>
              </a:defRPr>
            </a:lvl7pPr>
            <a:lvl8pPr lvl="7" algn="r">
              <a:buNone/>
              <a:defRPr sz="1333">
                <a:solidFill>
                  <a:schemeClr val="dk2"/>
                </a:solidFill>
                <a:latin typeface="Proxima Nova"/>
                <a:ea typeface="Proxima Nova"/>
                <a:cs typeface="Proxima Nova"/>
                <a:sym typeface="Proxima Nova"/>
              </a:defRPr>
            </a:lvl8pPr>
            <a:lvl9pPr lvl="8" algn="r">
              <a:buNone/>
              <a:defRPr sz="1333">
                <a:solidFill>
                  <a:schemeClr val="dk2"/>
                </a:solidFill>
                <a:latin typeface="Proxima Nova"/>
                <a:ea typeface="Proxima Nova"/>
                <a:cs typeface="Proxima Nova"/>
                <a:sym typeface="Proxima Nova"/>
              </a:defRPr>
            </a:lvl9pPr>
          </a:lstStyle>
          <a:p>
            <a:fld id="{67565D71-AF3C-4D0F-886D-02A0BB1CAAD5}" type="slidenum">
              <a:rPr lang="en-US" smtClean="0"/>
              <a:t>‹#›</a:t>
            </a:fld>
            <a:endParaRPr lang="en-US" dirty="0"/>
          </a:p>
        </p:txBody>
      </p:sp>
    </p:spTree>
    <p:extLst>
      <p:ext uri="{BB962C8B-B14F-4D97-AF65-F5344CB8AC3E}">
        <p14:creationId xmlns:p14="http://schemas.microsoft.com/office/powerpoint/2010/main" val="5077897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 id="2147483668" r:id="rId7"/>
    <p:sldLayoutId id="2147483669" r:id="rId8"/>
    <p:sldLayoutId id="2147483670" r:id="rId9"/>
    <p:sldLayoutId id="2147483671"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2.bin"/><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3.bin"/><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D1FF83F3-7130-6F01-9530-9263B275EE27}"/>
              </a:ext>
            </a:extLst>
          </p:cNvPr>
          <p:cNvGraphicFramePr>
            <a:graphicFrameLocks noChangeAspect="1"/>
          </p:cNvGraphicFramePr>
          <p:nvPr>
            <p:extLst>
              <p:ext uri="{D42A27DB-BD31-4B8C-83A1-F6EECF244321}">
                <p14:modId xmlns:p14="http://schemas.microsoft.com/office/powerpoint/2010/main" val="1230761718"/>
              </p:ext>
            </p:extLst>
          </p:nvPr>
        </p:nvGraphicFramePr>
        <p:xfrm>
          <a:off x="958850" y="331788"/>
          <a:ext cx="10275888" cy="6192837"/>
        </p:xfrm>
        <a:graphic>
          <a:graphicData uri="http://schemas.openxmlformats.org/presentationml/2006/ole">
            <mc:AlternateContent xmlns:mc="http://schemas.openxmlformats.org/markup-compatibility/2006">
              <mc:Choice xmlns:v="urn:schemas-microsoft-com:vml" Requires="v">
                <p:oleObj name="CorelDRAW" r:id="rId2" imgW="10276161" imgH="6192904" progId="CorelDraw.Graphic.23">
                  <p:embed/>
                </p:oleObj>
              </mc:Choice>
              <mc:Fallback>
                <p:oleObj name="CorelDRAW" r:id="rId2" imgW="10276161" imgH="6192904" progId="CorelDraw.Graphic.23">
                  <p:embed/>
                  <p:pic>
                    <p:nvPicPr>
                      <p:cNvPr id="0" name=""/>
                      <p:cNvPicPr/>
                      <p:nvPr/>
                    </p:nvPicPr>
                    <p:blipFill>
                      <a:blip r:embed="rId3"/>
                      <a:stretch>
                        <a:fillRect/>
                      </a:stretch>
                    </p:blipFill>
                    <p:spPr>
                      <a:xfrm>
                        <a:off x="958850" y="331788"/>
                        <a:ext cx="10275888" cy="6192837"/>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24A0CB7C-73B5-7300-FF0A-AB70834F45FB}"/>
              </a:ext>
            </a:extLst>
          </p:cNvPr>
          <p:cNvSpPr/>
          <p:nvPr/>
        </p:nvSpPr>
        <p:spPr>
          <a:xfrm>
            <a:off x="2841674" y="3080825"/>
            <a:ext cx="6035040" cy="8159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4011D41-42B5-3B6E-128D-1D7CA21E5E63}"/>
              </a:ext>
            </a:extLst>
          </p:cNvPr>
          <p:cNvSpPr/>
          <p:nvPr/>
        </p:nvSpPr>
        <p:spPr>
          <a:xfrm>
            <a:off x="8876714" y="5447274"/>
            <a:ext cx="2093741" cy="815926"/>
          </a:xfrm>
          <a:prstGeom prst="rect">
            <a:avLst/>
          </a:prstGeom>
          <a:solidFill>
            <a:srgbClr val="F5B3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1E84FF2-3BCA-CB4B-2319-A6C87C59F06C}"/>
              </a:ext>
            </a:extLst>
          </p:cNvPr>
          <p:cNvSpPr txBox="1"/>
          <p:nvPr/>
        </p:nvSpPr>
        <p:spPr>
          <a:xfrm>
            <a:off x="2841674" y="2950179"/>
            <a:ext cx="6654018" cy="1077218"/>
          </a:xfrm>
          <a:prstGeom prst="rect">
            <a:avLst/>
          </a:prstGeom>
          <a:noFill/>
        </p:spPr>
        <p:txBody>
          <a:bodyPr wrap="square" rtlCol="0" anchor="ctr">
            <a:spAutoFit/>
          </a:bodyPr>
          <a:lstStyle/>
          <a:p>
            <a:pPr algn="ctr"/>
            <a:r>
              <a:rPr lang="en-US" sz="3200" b="0" i="0" dirty="0">
                <a:solidFill>
                  <a:srgbClr val="202124"/>
                </a:solidFill>
                <a:effectLst/>
                <a:latin typeface="arial" panose="020B0604020202020204" pitchFamily="34" charset="0"/>
              </a:rPr>
              <a:t>Hello and Good Morning/Afternoon everyone</a:t>
            </a:r>
            <a:endParaRPr lang="en-US" sz="3200" dirty="0"/>
          </a:p>
        </p:txBody>
      </p:sp>
    </p:spTree>
    <p:extLst>
      <p:ext uri="{BB962C8B-B14F-4D97-AF65-F5344CB8AC3E}">
        <p14:creationId xmlns:p14="http://schemas.microsoft.com/office/powerpoint/2010/main" val="2984158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D1FF83F3-7130-6F01-9530-9263B275EE27}"/>
              </a:ext>
            </a:extLst>
          </p:cNvPr>
          <p:cNvGraphicFramePr>
            <a:graphicFrameLocks noChangeAspect="1"/>
          </p:cNvGraphicFramePr>
          <p:nvPr/>
        </p:nvGraphicFramePr>
        <p:xfrm>
          <a:off x="958850" y="331788"/>
          <a:ext cx="10275888" cy="6192837"/>
        </p:xfrm>
        <a:graphic>
          <a:graphicData uri="http://schemas.openxmlformats.org/presentationml/2006/ole">
            <mc:AlternateContent xmlns:mc="http://schemas.openxmlformats.org/markup-compatibility/2006">
              <mc:Choice xmlns:v="urn:schemas-microsoft-com:vml" Requires="v">
                <p:oleObj name="CorelDRAW" r:id="rId2" imgW="10276161" imgH="6192904" progId="CorelDraw.Graphic.23">
                  <p:embed/>
                </p:oleObj>
              </mc:Choice>
              <mc:Fallback>
                <p:oleObj name="CorelDRAW" r:id="rId2" imgW="10276161" imgH="6192904" progId="CorelDraw.Graphic.23">
                  <p:embed/>
                  <p:pic>
                    <p:nvPicPr>
                      <p:cNvPr id="5" name="Object 4">
                        <a:extLst>
                          <a:ext uri="{FF2B5EF4-FFF2-40B4-BE49-F238E27FC236}">
                            <a16:creationId xmlns:a16="http://schemas.microsoft.com/office/drawing/2014/main" id="{D1FF83F3-7130-6F01-9530-9263B275EE27}"/>
                          </a:ext>
                        </a:extLst>
                      </p:cNvPr>
                      <p:cNvPicPr/>
                      <p:nvPr/>
                    </p:nvPicPr>
                    <p:blipFill>
                      <a:blip r:embed="rId3"/>
                      <a:stretch>
                        <a:fillRect/>
                      </a:stretch>
                    </p:blipFill>
                    <p:spPr>
                      <a:xfrm>
                        <a:off x="958850" y="331788"/>
                        <a:ext cx="10275888" cy="6192837"/>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24A0CB7C-73B5-7300-FF0A-AB70834F45FB}"/>
              </a:ext>
            </a:extLst>
          </p:cNvPr>
          <p:cNvSpPr/>
          <p:nvPr/>
        </p:nvSpPr>
        <p:spPr>
          <a:xfrm>
            <a:off x="2841674" y="3080825"/>
            <a:ext cx="6035040" cy="8159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4011D41-42B5-3B6E-128D-1D7CA21E5E63}"/>
              </a:ext>
            </a:extLst>
          </p:cNvPr>
          <p:cNvSpPr/>
          <p:nvPr/>
        </p:nvSpPr>
        <p:spPr>
          <a:xfrm>
            <a:off x="8876714" y="5447274"/>
            <a:ext cx="2093741" cy="815926"/>
          </a:xfrm>
          <a:prstGeom prst="rect">
            <a:avLst/>
          </a:prstGeom>
          <a:solidFill>
            <a:srgbClr val="F5B3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1E84FF2-3BCA-CB4B-2319-A6C87C59F06C}"/>
              </a:ext>
            </a:extLst>
          </p:cNvPr>
          <p:cNvSpPr txBox="1"/>
          <p:nvPr/>
        </p:nvSpPr>
        <p:spPr>
          <a:xfrm>
            <a:off x="2841674" y="3196400"/>
            <a:ext cx="6654018" cy="584775"/>
          </a:xfrm>
          <a:prstGeom prst="rect">
            <a:avLst/>
          </a:prstGeom>
          <a:noFill/>
        </p:spPr>
        <p:txBody>
          <a:bodyPr wrap="square" rtlCol="0" anchor="ctr">
            <a:spAutoFit/>
          </a:bodyPr>
          <a:lstStyle/>
          <a:p>
            <a:pPr algn="ctr"/>
            <a:r>
              <a:rPr lang="en-US" sz="3200" b="0" i="0" dirty="0">
                <a:solidFill>
                  <a:srgbClr val="202124"/>
                </a:solidFill>
                <a:effectLst/>
                <a:latin typeface="arial" panose="020B0604020202020204" pitchFamily="34" charset="0"/>
              </a:rPr>
              <a:t>Any Questions to anyone?</a:t>
            </a:r>
            <a:endParaRPr lang="en-US" sz="3200" dirty="0"/>
          </a:p>
        </p:txBody>
      </p:sp>
    </p:spTree>
    <p:extLst>
      <p:ext uri="{BB962C8B-B14F-4D97-AF65-F5344CB8AC3E}">
        <p14:creationId xmlns:p14="http://schemas.microsoft.com/office/powerpoint/2010/main" val="3581890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D1FF83F3-7130-6F01-9530-9263B275EE27}"/>
              </a:ext>
            </a:extLst>
          </p:cNvPr>
          <p:cNvGraphicFramePr>
            <a:graphicFrameLocks noChangeAspect="1"/>
          </p:cNvGraphicFramePr>
          <p:nvPr/>
        </p:nvGraphicFramePr>
        <p:xfrm>
          <a:off x="958850" y="331788"/>
          <a:ext cx="10275888" cy="6192837"/>
        </p:xfrm>
        <a:graphic>
          <a:graphicData uri="http://schemas.openxmlformats.org/presentationml/2006/ole">
            <mc:AlternateContent xmlns:mc="http://schemas.openxmlformats.org/markup-compatibility/2006">
              <mc:Choice xmlns:v="urn:schemas-microsoft-com:vml" Requires="v">
                <p:oleObj name="CorelDRAW" r:id="rId2" imgW="10276161" imgH="6192904" progId="CorelDraw.Graphic.23">
                  <p:embed/>
                </p:oleObj>
              </mc:Choice>
              <mc:Fallback>
                <p:oleObj name="CorelDRAW" r:id="rId2" imgW="10276161" imgH="6192904" progId="CorelDraw.Graphic.23">
                  <p:embed/>
                  <p:pic>
                    <p:nvPicPr>
                      <p:cNvPr id="5" name="Object 4">
                        <a:extLst>
                          <a:ext uri="{FF2B5EF4-FFF2-40B4-BE49-F238E27FC236}">
                            <a16:creationId xmlns:a16="http://schemas.microsoft.com/office/drawing/2014/main" id="{D1FF83F3-7130-6F01-9530-9263B275EE27}"/>
                          </a:ext>
                        </a:extLst>
                      </p:cNvPr>
                      <p:cNvPicPr/>
                      <p:nvPr/>
                    </p:nvPicPr>
                    <p:blipFill>
                      <a:blip r:embed="rId3"/>
                      <a:stretch>
                        <a:fillRect/>
                      </a:stretch>
                    </p:blipFill>
                    <p:spPr>
                      <a:xfrm>
                        <a:off x="958850" y="331788"/>
                        <a:ext cx="10275888" cy="6192837"/>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24A0CB7C-73B5-7300-FF0A-AB70834F45FB}"/>
              </a:ext>
            </a:extLst>
          </p:cNvPr>
          <p:cNvSpPr/>
          <p:nvPr/>
        </p:nvSpPr>
        <p:spPr>
          <a:xfrm>
            <a:off x="2841674" y="3080825"/>
            <a:ext cx="6035040" cy="8159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4011D41-42B5-3B6E-128D-1D7CA21E5E63}"/>
              </a:ext>
            </a:extLst>
          </p:cNvPr>
          <p:cNvSpPr/>
          <p:nvPr/>
        </p:nvSpPr>
        <p:spPr>
          <a:xfrm>
            <a:off x="8876714" y="5447274"/>
            <a:ext cx="2093741" cy="815926"/>
          </a:xfrm>
          <a:prstGeom prst="rect">
            <a:avLst/>
          </a:prstGeom>
          <a:solidFill>
            <a:srgbClr val="F5B3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1E84FF2-3BCA-CB4B-2319-A6C87C59F06C}"/>
              </a:ext>
            </a:extLst>
          </p:cNvPr>
          <p:cNvSpPr txBox="1"/>
          <p:nvPr/>
        </p:nvSpPr>
        <p:spPr>
          <a:xfrm>
            <a:off x="2841674" y="3196400"/>
            <a:ext cx="6654018" cy="584775"/>
          </a:xfrm>
          <a:prstGeom prst="rect">
            <a:avLst/>
          </a:prstGeom>
          <a:noFill/>
        </p:spPr>
        <p:txBody>
          <a:bodyPr wrap="square" rtlCol="0" anchor="ctr">
            <a:spAutoFit/>
          </a:bodyPr>
          <a:lstStyle/>
          <a:p>
            <a:pPr algn="ctr"/>
            <a:r>
              <a:rPr lang="en-US" sz="3200" b="0" i="0" dirty="0">
                <a:solidFill>
                  <a:srgbClr val="202124"/>
                </a:solidFill>
                <a:effectLst/>
                <a:latin typeface="arial" panose="020B0604020202020204" pitchFamily="34" charset="0"/>
              </a:rPr>
              <a:t>Thank you, everyone</a:t>
            </a:r>
            <a:endParaRPr lang="en-US" sz="3200" dirty="0"/>
          </a:p>
        </p:txBody>
      </p:sp>
    </p:spTree>
    <p:extLst>
      <p:ext uri="{BB962C8B-B14F-4D97-AF65-F5344CB8AC3E}">
        <p14:creationId xmlns:p14="http://schemas.microsoft.com/office/powerpoint/2010/main" val="428178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9E2EDE1-06C8-131B-3EDB-8D4418909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433" y="2737892"/>
            <a:ext cx="6234021" cy="4120108"/>
          </a:xfrm>
          <a:prstGeom prst="rect">
            <a:avLst/>
          </a:prstGeom>
        </p:spPr>
      </p:pic>
      <p:sp>
        <p:nvSpPr>
          <p:cNvPr id="2" name="Title 1">
            <a:extLst>
              <a:ext uri="{FF2B5EF4-FFF2-40B4-BE49-F238E27FC236}">
                <a16:creationId xmlns:a16="http://schemas.microsoft.com/office/drawing/2014/main" id="{2BCF2E33-986B-6A76-B53E-B5A59E77420E}"/>
              </a:ext>
            </a:extLst>
          </p:cNvPr>
          <p:cNvSpPr>
            <a:spLocks noGrp="1"/>
          </p:cNvSpPr>
          <p:nvPr>
            <p:ph type="ctrTitle"/>
          </p:nvPr>
        </p:nvSpPr>
        <p:spPr/>
        <p:txBody>
          <a:bodyPr/>
          <a:lstStyle/>
          <a:p>
            <a:r>
              <a:rPr lang="en-US" dirty="0"/>
              <a:t>ASGO: Automatic Schedule Generator Online</a:t>
            </a:r>
          </a:p>
        </p:txBody>
      </p:sp>
    </p:spTree>
    <p:extLst>
      <p:ext uri="{BB962C8B-B14F-4D97-AF65-F5344CB8AC3E}">
        <p14:creationId xmlns:p14="http://schemas.microsoft.com/office/powerpoint/2010/main" val="2543034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B58A-B384-A194-4AB2-84455881F79A}"/>
              </a:ext>
            </a:extLst>
          </p:cNvPr>
          <p:cNvSpPr>
            <a:spLocks noGrp="1"/>
          </p:cNvSpPr>
          <p:nvPr>
            <p:ph type="title"/>
          </p:nvPr>
        </p:nvSpPr>
        <p:spPr>
          <a:xfrm>
            <a:off x="415600" y="593367"/>
            <a:ext cx="11360800" cy="763600"/>
          </a:xfrm>
        </p:spPr>
        <p:txBody>
          <a:bodyPr>
            <a:normAutofit/>
          </a:bodyPr>
          <a:lstStyle/>
          <a:p>
            <a:r>
              <a:rPr lang="en-US" b="1" dirty="0"/>
              <a:t>What is ASGO?</a:t>
            </a:r>
          </a:p>
        </p:txBody>
      </p:sp>
      <p:pic>
        <p:nvPicPr>
          <p:cNvPr id="4" name="Picture 3">
            <a:extLst>
              <a:ext uri="{FF2B5EF4-FFF2-40B4-BE49-F238E27FC236}">
                <a16:creationId xmlns:a16="http://schemas.microsoft.com/office/drawing/2014/main" id="{809B908D-1075-C71A-0297-CFCD62711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433" y="2737892"/>
            <a:ext cx="6234021" cy="4120108"/>
          </a:xfrm>
          <a:prstGeom prst="rect">
            <a:avLst/>
          </a:prstGeom>
        </p:spPr>
      </p:pic>
      <p:sp>
        <p:nvSpPr>
          <p:cNvPr id="3" name="Text Placeholder 2">
            <a:extLst>
              <a:ext uri="{FF2B5EF4-FFF2-40B4-BE49-F238E27FC236}">
                <a16:creationId xmlns:a16="http://schemas.microsoft.com/office/drawing/2014/main" id="{D8F2E399-007B-D9AB-9DA2-707ECD27BF3C}"/>
              </a:ext>
            </a:extLst>
          </p:cNvPr>
          <p:cNvSpPr>
            <a:spLocks noGrp="1"/>
          </p:cNvSpPr>
          <p:nvPr>
            <p:ph type="body" idx="1"/>
          </p:nvPr>
        </p:nvSpPr>
        <p:spPr/>
        <p:txBody>
          <a:bodyPr/>
          <a:lstStyle/>
          <a:p>
            <a:r>
              <a:rPr lang="en-US" dirty="0"/>
              <a:t>website allows one to Generate a time-table easily</a:t>
            </a:r>
          </a:p>
          <a:p>
            <a:r>
              <a:rPr lang="en-US" dirty="0"/>
              <a:t>It allows multiple time-tables to Generate at a single time</a:t>
            </a:r>
          </a:p>
          <a:p>
            <a:r>
              <a:rPr lang="en-US" dirty="0"/>
              <a:t>Teachers can freely store their files in their account as the permission setup is been provided.</a:t>
            </a:r>
          </a:p>
          <a:p>
            <a:r>
              <a:rPr lang="en-US" dirty="0"/>
              <a:t>The students have the benefit of downloading the file from their account which they can preview offline on their preferred device.</a:t>
            </a:r>
          </a:p>
          <a:p>
            <a:endParaRPr lang="en-US" dirty="0"/>
          </a:p>
          <a:p>
            <a:endParaRPr lang="en-US" dirty="0"/>
          </a:p>
        </p:txBody>
      </p:sp>
    </p:spTree>
    <p:extLst>
      <p:ext uri="{BB962C8B-B14F-4D97-AF65-F5344CB8AC3E}">
        <p14:creationId xmlns:p14="http://schemas.microsoft.com/office/powerpoint/2010/main" val="109933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30BB12-8628-5EB1-A2EA-41A49A1D9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433" y="2737892"/>
            <a:ext cx="6234021" cy="4120108"/>
          </a:xfrm>
          <a:prstGeom prst="rect">
            <a:avLst/>
          </a:prstGeom>
        </p:spPr>
      </p:pic>
      <p:sp>
        <p:nvSpPr>
          <p:cNvPr id="2" name="Title 1">
            <a:extLst>
              <a:ext uri="{FF2B5EF4-FFF2-40B4-BE49-F238E27FC236}">
                <a16:creationId xmlns:a16="http://schemas.microsoft.com/office/drawing/2014/main" id="{071FB58A-B384-A194-4AB2-84455881F79A}"/>
              </a:ext>
            </a:extLst>
          </p:cNvPr>
          <p:cNvSpPr>
            <a:spLocks noGrp="1"/>
          </p:cNvSpPr>
          <p:nvPr>
            <p:ph type="title"/>
          </p:nvPr>
        </p:nvSpPr>
        <p:spPr>
          <a:xfrm>
            <a:off x="415600" y="593367"/>
            <a:ext cx="11360800" cy="763600"/>
          </a:xfrm>
        </p:spPr>
        <p:txBody>
          <a:bodyPr>
            <a:normAutofit/>
          </a:bodyPr>
          <a:lstStyle/>
          <a:p>
            <a:r>
              <a:rPr lang="en-US" b="1" dirty="0"/>
              <a:t>Why is ASGO is required?</a:t>
            </a:r>
          </a:p>
        </p:txBody>
      </p:sp>
      <p:sp>
        <p:nvSpPr>
          <p:cNvPr id="3" name="Text Placeholder 2">
            <a:extLst>
              <a:ext uri="{FF2B5EF4-FFF2-40B4-BE49-F238E27FC236}">
                <a16:creationId xmlns:a16="http://schemas.microsoft.com/office/drawing/2014/main" id="{D8F2E399-007B-D9AB-9DA2-707ECD27BF3C}"/>
              </a:ext>
            </a:extLst>
          </p:cNvPr>
          <p:cNvSpPr>
            <a:spLocks noGrp="1"/>
          </p:cNvSpPr>
          <p:nvPr>
            <p:ph type="body" idx="1"/>
          </p:nvPr>
        </p:nvSpPr>
        <p:spPr/>
        <p:txBody>
          <a:bodyPr/>
          <a:lstStyle/>
          <a:p>
            <a:r>
              <a:rPr lang="en-US" dirty="0"/>
              <a:t>This website can be used for the Generation of the Timetables without any error.</a:t>
            </a:r>
          </a:p>
          <a:p>
            <a:r>
              <a:rPr lang="en-US" dirty="0"/>
              <a:t> Let’s understand more by taking the example :</a:t>
            </a:r>
          </a:p>
          <a:p>
            <a:pPr marL="495296" indent="-342900">
              <a:buFont typeface="+mj-lt"/>
              <a:buAutoNum type="arabicPeriod"/>
            </a:pPr>
            <a:r>
              <a:rPr lang="en-US" dirty="0"/>
              <a:t>For an example of a teacher who generating a schedule of 4 classes at the same time, let’s say that teacher has made 3 class schedules already and teacher is going to make 4 class schedules, and during generating schedule teacher forget teacher(let say the name is ABC) is already assigned to class 1 on Monday at 1 lecture and teacher assign teacher ABC to class 4 on Monday at 1 lecture and after sharing schedule to a student he notices that teacher ABC is assigned to two class at lecture 1 on Monday, then the teacher has to make schedule again. to avoid this situation we can use ASGO because ASGO is generating schedule without allocating one teacher at same lecture</a:t>
            </a:r>
          </a:p>
          <a:p>
            <a:pPr marL="152396" indent="0">
              <a:buNone/>
            </a:pPr>
            <a:r>
              <a:rPr lang="en-US" dirty="0"/>
              <a:t>     time to two different classes.</a:t>
            </a:r>
          </a:p>
        </p:txBody>
      </p:sp>
    </p:spTree>
    <p:extLst>
      <p:ext uri="{BB962C8B-B14F-4D97-AF65-F5344CB8AC3E}">
        <p14:creationId xmlns:p14="http://schemas.microsoft.com/office/powerpoint/2010/main" val="190526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30BB12-8628-5EB1-A2EA-41A49A1D9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433" y="2737892"/>
            <a:ext cx="6234021" cy="4120108"/>
          </a:xfrm>
          <a:prstGeom prst="rect">
            <a:avLst/>
          </a:prstGeom>
        </p:spPr>
      </p:pic>
      <p:sp>
        <p:nvSpPr>
          <p:cNvPr id="3" name="Text Placeholder 2">
            <a:extLst>
              <a:ext uri="{FF2B5EF4-FFF2-40B4-BE49-F238E27FC236}">
                <a16:creationId xmlns:a16="http://schemas.microsoft.com/office/drawing/2014/main" id="{D8F2E399-007B-D9AB-9DA2-707ECD27BF3C}"/>
              </a:ext>
            </a:extLst>
          </p:cNvPr>
          <p:cNvSpPr>
            <a:spLocks noGrp="1"/>
          </p:cNvSpPr>
          <p:nvPr>
            <p:ph type="body" idx="1"/>
          </p:nvPr>
        </p:nvSpPr>
        <p:spPr/>
        <p:txBody>
          <a:bodyPr>
            <a:normAutofit/>
          </a:bodyPr>
          <a:lstStyle/>
          <a:p>
            <a:pPr marL="495296" indent="-342900">
              <a:buFont typeface="+mj-lt"/>
              <a:buAutoNum type="arabicPeriod" startAt="2"/>
            </a:pPr>
            <a:r>
              <a:rPr lang="en-US" dirty="0"/>
              <a:t>Another example of a teacher who wants to refer to a schedule but is not able to refer to it directly because the schedule was generator two to three times and the teacher has to stick that new schedule on the table rather than on the book which teacher is used to carry because again changes can be made to schedule and teacher has replaced it. By using ASGO teacher has to not replace the schedule again and again because it is digitally stored and most importantly it is generated in one shot without any clashes.</a:t>
            </a:r>
          </a:p>
          <a:p>
            <a:pPr marL="495296" indent="-342900">
              <a:buFont typeface="+mj-lt"/>
              <a:buAutoNum type="arabicPeriod" startAt="2"/>
            </a:pPr>
            <a:endParaRPr lang="en-US" dirty="0"/>
          </a:p>
          <a:p>
            <a:pPr marL="495296" indent="-342900">
              <a:buFont typeface="+mj-lt"/>
              <a:buAutoNum type="arabicPeriod" startAt="2"/>
            </a:pPr>
            <a:r>
              <a:rPr lang="en-US" dirty="0"/>
              <a:t>Another example of a student who remembers the schedule because two weeks are gone and student is coming daily to instituted and suddenly schedule changes and student </a:t>
            </a:r>
          </a:p>
          <a:p>
            <a:pPr marL="152396" indent="0">
              <a:buNone/>
            </a:pPr>
            <a:r>
              <a:rPr lang="en-US" dirty="0"/>
              <a:t>     as to follow that schedule but that student came to the institute by</a:t>
            </a:r>
          </a:p>
          <a:p>
            <a:pPr marL="152396" indent="0">
              <a:buNone/>
            </a:pPr>
            <a:r>
              <a:rPr lang="en-US" dirty="0"/>
              <a:t>     following older schedule because the student remembers the </a:t>
            </a:r>
          </a:p>
          <a:p>
            <a:pPr marL="152396" indent="0">
              <a:buNone/>
            </a:pPr>
            <a:r>
              <a:rPr lang="en-US" dirty="0"/>
              <a:t>     older schedule. At that time ASGO came into the picture as it</a:t>
            </a:r>
          </a:p>
          <a:p>
            <a:pPr marL="152396" indent="0">
              <a:buNone/>
            </a:pPr>
            <a:r>
              <a:rPr lang="en-US" dirty="0"/>
              <a:t>     generated the schedule in one shot. </a:t>
            </a:r>
          </a:p>
        </p:txBody>
      </p:sp>
    </p:spTree>
    <p:extLst>
      <p:ext uri="{BB962C8B-B14F-4D97-AF65-F5344CB8AC3E}">
        <p14:creationId xmlns:p14="http://schemas.microsoft.com/office/powerpoint/2010/main" val="3090286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30BB12-8628-5EB1-A2EA-41A49A1D9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433" y="2737892"/>
            <a:ext cx="6234021" cy="4120108"/>
          </a:xfrm>
          <a:prstGeom prst="rect">
            <a:avLst/>
          </a:prstGeom>
        </p:spPr>
      </p:pic>
      <p:sp>
        <p:nvSpPr>
          <p:cNvPr id="2" name="Title 1">
            <a:extLst>
              <a:ext uri="{FF2B5EF4-FFF2-40B4-BE49-F238E27FC236}">
                <a16:creationId xmlns:a16="http://schemas.microsoft.com/office/drawing/2014/main" id="{071FB58A-B384-A194-4AB2-84455881F79A}"/>
              </a:ext>
            </a:extLst>
          </p:cNvPr>
          <p:cNvSpPr>
            <a:spLocks noGrp="1"/>
          </p:cNvSpPr>
          <p:nvPr>
            <p:ph type="title"/>
          </p:nvPr>
        </p:nvSpPr>
        <p:spPr>
          <a:xfrm>
            <a:off x="415600" y="593367"/>
            <a:ext cx="11360800" cy="763600"/>
          </a:xfrm>
        </p:spPr>
        <p:txBody>
          <a:bodyPr>
            <a:normAutofit/>
          </a:bodyPr>
          <a:lstStyle/>
          <a:p>
            <a:r>
              <a:rPr lang="en-US" b="1" dirty="0"/>
              <a:t>From where I get inspired to make the ASGO</a:t>
            </a:r>
          </a:p>
        </p:txBody>
      </p:sp>
      <p:sp>
        <p:nvSpPr>
          <p:cNvPr id="3" name="Text Placeholder 2">
            <a:extLst>
              <a:ext uri="{FF2B5EF4-FFF2-40B4-BE49-F238E27FC236}">
                <a16:creationId xmlns:a16="http://schemas.microsoft.com/office/drawing/2014/main" id="{D8F2E399-007B-D9AB-9DA2-707ECD27BF3C}"/>
              </a:ext>
            </a:extLst>
          </p:cNvPr>
          <p:cNvSpPr>
            <a:spLocks noGrp="1"/>
          </p:cNvSpPr>
          <p:nvPr>
            <p:ph type="body" idx="1"/>
          </p:nvPr>
        </p:nvSpPr>
        <p:spPr/>
        <p:txBody>
          <a:bodyPr/>
          <a:lstStyle/>
          <a:p>
            <a:r>
              <a:rPr lang="en-US" dirty="0"/>
              <a:t>I remember in my final year of diploma, one of my professors ask me can tell which lecture is next by reading the schedule which is stick on the cupboard and shared feelings of him that the professor was not able to refer to the schedule which was a stick at the back of the book because it so messed thereby overwriting two to three-time schedule in one page due to some clash in schedule at that time I started thinking that can I make the application which helps to generate scheduler without any clashes in one shot and professors can read the schedule freely whenever they want to read it.</a:t>
            </a:r>
          </a:p>
        </p:txBody>
      </p:sp>
    </p:spTree>
    <p:extLst>
      <p:ext uri="{BB962C8B-B14F-4D97-AF65-F5344CB8AC3E}">
        <p14:creationId xmlns:p14="http://schemas.microsoft.com/office/powerpoint/2010/main" val="335498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ChangeArrowheads="1"/>
          </p:cNvSpPr>
          <p:nvPr/>
        </p:nvSpPr>
        <p:spPr>
          <a:xfrm>
            <a:off x="1373139" y="508708"/>
            <a:ext cx="8229600" cy="639763"/>
          </a:xfrm>
          <a:prstGeom prst="rect">
            <a:avLst/>
          </a:prstGeom>
          <a:noFill/>
          <a:ln>
            <a:noFill/>
          </a:ln>
        </p:spPr>
        <p:txBody>
          <a:bodyPr spcFirstLastPara="1" wrap="square" lIns="121900" tIns="121900" rIns="121900" bIns="121900" anchor="b" anchorCtr="0">
            <a:normAutofit fontScale="3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800"/>
              <a:buFont typeface="Alfa Slab One"/>
              <a:buNone/>
              <a:defRPr sz="6800" b="0" i="0" u="none" strike="noStrike" cap="none">
                <a:solidFill>
                  <a:schemeClr val="lt1"/>
                </a:solidFill>
                <a:latin typeface="Alfa Slab One"/>
                <a:ea typeface="Alfa Slab One"/>
                <a:cs typeface="Alfa Slab One"/>
                <a:sym typeface="Alfa Slab One"/>
              </a:defRPr>
            </a:lvl1pPr>
            <a:lvl2pPr marR="0" lvl="1" algn="l" rtl="0">
              <a:lnSpc>
                <a:spcPct val="100000"/>
              </a:lnSpc>
              <a:spcBef>
                <a:spcPts val="0"/>
              </a:spcBef>
              <a:spcAft>
                <a:spcPts val="0"/>
              </a:spcAft>
              <a:buClr>
                <a:schemeClr val="lt1"/>
              </a:buClr>
              <a:buSzPts val="6800"/>
              <a:buFont typeface="Alfa Slab One"/>
              <a:buNone/>
              <a:defRPr sz="6800" b="0" i="0" u="none" strike="noStrike" cap="none">
                <a:solidFill>
                  <a:schemeClr val="lt1"/>
                </a:solidFill>
                <a:latin typeface="Alfa Slab One"/>
                <a:ea typeface="Alfa Slab One"/>
                <a:cs typeface="Alfa Slab One"/>
                <a:sym typeface="Alfa Slab One"/>
              </a:defRPr>
            </a:lvl2pPr>
            <a:lvl3pPr marR="0" lvl="2" algn="l" rtl="0">
              <a:lnSpc>
                <a:spcPct val="100000"/>
              </a:lnSpc>
              <a:spcBef>
                <a:spcPts val="0"/>
              </a:spcBef>
              <a:spcAft>
                <a:spcPts val="0"/>
              </a:spcAft>
              <a:buClr>
                <a:schemeClr val="lt1"/>
              </a:buClr>
              <a:buSzPts val="6800"/>
              <a:buFont typeface="Alfa Slab One"/>
              <a:buNone/>
              <a:defRPr sz="6800" b="0" i="0" u="none" strike="noStrike" cap="none">
                <a:solidFill>
                  <a:schemeClr val="lt1"/>
                </a:solidFill>
                <a:latin typeface="Alfa Slab One"/>
                <a:ea typeface="Alfa Slab One"/>
                <a:cs typeface="Alfa Slab One"/>
                <a:sym typeface="Alfa Slab One"/>
              </a:defRPr>
            </a:lvl3pPr>
            <a:lvl4pPr marR="0" lvl="3" algn="l" rtl="0">
              <a:lnSpc>
                <a:spcPct val="100000"/>
              </a:lnSpc>
              <a:spcBef>
                <a:spcPts val="0"/>
              </a:spcBef>
              <a:spcAft>
                <a:spcPts val="0"/>
              </a:spcAft>
              <a:buClr>
                <a:schemeClr val="lt1"/>
              </a:buClr>
              <a:buSzPts val="6800"/>
              <a:buFont typeface="Alfa Slab One"/>
              <a:buNone/>
              <a:defRPr sz="6800" b="0" i="0" u="none" strike="noStrike" cap="none">
                <a:solidFill>
                  <a:schemeClr val="lt1"/>
                </a:solidFill>
                <a:latin typeface="Alfa Slab One"/>
                <a:ea typeface="Alfa Slab One"/>
                <a:cs typeface="Alfa Slab One"/>
                <a:sym typeface="Alfa Slab One"/>
              </a:defRPr>
            </a:lvl4pPr>
            <a:lvl5pPr marR="0" lvl="4" algn="l" rtl="0">
              <a:lnSpc>
                <a:spcPct val="100000"/>
              </a:lnSpc>
              <a:spcBef>
                <a:spcPts val="0"/>
              </a:spcBef>
              <a:spcAft>
                <a:spcPts val="0"/>
              </a:spcAft>
              <a:buClr>
                <a:schemeClr val="lt1"/>
              </a:buClr>
              <a:buSzPts val="6800"/>
              <a:buFont typeface="Alfa Slab One"/>
              <a:buNone/>
              <a:defRPr sz="6800" b="0" i="0" u="none" strike="noStrike" cap="none">
                <a:solidFill>
                  <a:schemeClr val="lt1"/>
                </a:solidFill>
                <a:latin typeface="Alfa Slab One"/>
                <a:ea typeface="Alfa Slab One"/>
                <a:cs typeface="Alfa Slab One"/>
                <a:sym typeface="Alfa Slab One"/>
              </a:defRPr>
            </a:lvl5pPr>
            <a:lvl6pPr marR="0" lvl="5" algn="l" rtl="0">
              <a:lnSpc>
                <a:spcPct val="100000"/>
              </a:lnSpc>
              <a:spcBef>
                <a:spcPts val="0"/>
              </a:spcBef>
              <a:spcAft>
                <a:spcPts val="0"/>
              </a:spcAft>
              <a:buClr>
                <a:schemeClr val="lt1"/>
              </a:buClr>
              <a:buSzPts val="6800"/>
              <a:buFont typeface="Alfa Slab One"/>
              <a:buNone/>
              <a:defRPr sz="6800" b="0" i="0" u="none" strike="noStrike" cap="none">
                <a:solidFill>
                  <a:schemeClr val="lt1"/>
                </a:solidFill>
                <a:latin typeface="Alfa Slab One"/>
                <a:ea typeface="Alfa Slab One"/>
                <a:cs typeface="Alfa Slab One"/>
                <a:sym typeface="Alfa Slab One"/>
              </a:defRPr>
            </a:lvl6pPr>
            <a:lvl7pPr marR="0" lvl="6" algn="l" rtl="0">
              <a:lnSpc>
                <a:spcPct val="100000"/>
              </a:lnSpc>
              <a:spcBef>
                <a:spcPts val="0"/>
              </a:spcBef>
              <a:spcAft>
                <a:spcPts val="0"/>
              </a:spcAft>
              <a:buClr>
                <a:schemeClr val="lt1"/>
              </a:buClr>
              <a:buSzPts val="6800"/>
              <a:buFont typeface="Alfa Slab One"/>
              <a:buNone/>
              <a:defRPr sz="6800" b="0" i="0" u="none" strike="noStrike" cap="none">
                <a:solidFill>
                  <a:schemeClr val="lt1"/>
                </a:solidFill>
                <a:latin typeface="Alfa Slab One"/>
                <a:ea typeface="Alfa Slab One"/>
                <a:cs typeface="Alfa Slab One"/>
                <a:sym typeface="Alfa Slab One"/>
              </a:defRPr>
            </a:lvl7pPr>
            <a:lvl8pPr marR="0" lvl="7" algn="l" rtl="0">
              <a:lnSpc>
                <a:spcPct val="100000"/>
              </a:lnSpc>
              <a:spcBef>
                <a:spcPts val="0"/>
              </a:spcBef>
              <a:spcAft>
                <a:spcPts val="0"/>
              </a:spcAft>
              <a:buClr>
                <a:schemeClr val="lt1"/>
              </a:buClr>
              <a:buSzPts val="6800"/>
              <a:buFont typeface="Alfa Slab One"/>
              <a:buNone/>
              <a:defRPr sz="6800" b="0" i="0" u="none" strike="noStrike" cap="none">
                <a:solidFill>
                  <a:schemeClr val="lt1"/>
                </a:solidFill>
                <a:latin typeface="Alfa Slab One"/>
                <a:ea typeface="Alfa Slab One"/>
                <a:cs typeface="Alfa Slab One"/>
                <a:sym typeface="Alfa Slab One"/>
              </a:defRPr>
            </a:lvl8pPr>
            <a:lvl9pPr marR="0" lvl="8" algn="l" rtl="0">
              <a:lnSpc>
                <a:spcPct val="100000"/>
              </a:lnSpc>
              <a:spcBef>
                <a:spcPts val="0"/>
              </a:spcBef>
              <a:spcAft>
                <a:spcPts val="0"/>
              </a:spcAft>
              <a:buClr>
                <a:schemeClr val="lt1"/>
              </a:buClr>
              <a:buSzPts val="6800"/>
              <a:buFont typeface="Alfa Slab One"/>
              <a:buNone/>
              <a:defRPr sz="6800" b="0" i="0" u="none" strike="noStrike" cap="none">
                <a:solidFill>
                  <a:schemeClr val="lt1"/>
                </a:solidFill>
                <a:latin typeface="Alfa Slab One"/>
                <a:ea typeface="Alfa Slab One"/>
                <a:cs typeface="Alfa Slab One"/>
                <a:sym typeface="Alfa Slab One"/>
              </a:defRPr>
            </a:lvl9pPr>
          </a:lstStyle>
          <a:p>
            <a:r>
              <a:rPr lang="en-IN" altLang="en-US" sz="9066" b="1" dirty="0">
                <a:latin typeface="Times New Roman" panose="02020603050405020304" pitchFamily="18" charset="0"/>
                <a:cs typeface="Times New Roman" panose="02020603050405020304" pitchFamily="18" charset="0"/>
              </a:rPr>
              <a:t>Literature Review</a:t>
            </a:r>
            <a:endParaRPr lang="en-IN" altLang="en-US" sz="9066" b="1" dirty="0"/>
          </a:p>
        </p:txBody>
      </p:sp>
      <p:graphicFrame>
        <p:nvGraphicFramePr>
          <p:cNvPr id="5" name="Table 6"/>
          <p:cNvGraphicFramePr>
            <a:graphicFrameLocks noGrp="1"/>
          </p:cNvGraphicFramePr>
          <p:nvPr>
            <p:extLst>
              <p:ext uri="{D42A27DB-BD31-4B8C-83A1-F6EECF244321}">
                <p14:modId xmlns:p14="http://schemas.microsoft.com/office/powerpoint/2010/main" val="2878347789"/>
              </p:ext>
            </p:extLst>
          </p:nvPr>
        </p:nvGraphicFramePr>
        <p:xfrm>
          <a:off x="989316" y="1324702"/>
          <a:ext cx="9545784" cy="3894412"/>
        </p:xfrm>
        <a:graphic>
          <a:graphicData uri="http://schemas.openxmlformats.org/drawingml/2006/table">
            <a:tbl>
              <a:tblPr firstRow="1" bandRow="1">
                <a:tableStyleId>{BC89EF96-8CEA-46FF-86C4-4CE0E7609802}</a:tableStyleId>
              </a:tblPr>
              <a:tblGrid>
                <a:gridCol w="1024427">
                  <a:extLst>
                    <a:ext uri="{9D8B030D-6E8A-4147-A177-3AD203B41FA5}">
                      <a16:colId xmlns:a16="http://schemas.microsoft.com/office/drawing/2014/main" val="20000"/>
                    </a:ext>
                  </a:extLst>
                </a:gridCol>
                <a:gridCol w="2467935">
                  <a:extLst>
                    <a:ext uri="{9D8B030D-6E8A-4147-A177-3AD203B41FA5}">
                      <a16:colId xmlns:a16="http://schemas.microsoft.com/office/drawing/2014/main" val="20001"/>
                    </a:ext>
                  </a:extLst>
                </a:gridCol>
                <a:gridCol w="1955721">
                  <a:extLst>
                    <a:ext uri="{9D8B030D-6E8A-4147-A177-3AD203B41FA5}">
                      <a16:colId xmlns:a16="http://schemas.microsoft.com/office/drawing/2014/main" val="20002"/>
                    </a:ext>
                  </a:extLst>
                </a:gridCol>
                <a:gridCol w="2002284">
                  <a:extLst>
                    <a:ext uri="{9D8B030D-6E8A-4147-A177-3AD203B41FA5}">
                      <a16:colId xmlns:a16="http://schemas.microsoft.com/office/drawing/2014/main" val="20003"/>
                    </a:ext>
                  </a:extLst>
                </a:gridCol>
                <a:gridCol w="2095417">
                  <a:extLst>
                    <a:ext uri="{9D8B030D-6E8A-4147-A177-3AD203B41FA5}">
                      <a16:colId xmlns:a16="http://schemas.microsoft.com/office/drawing/2014/main" val="20004"/>
                    </a:ext>
                  </a:extLst>
                </a:gridCol>
              </a:tblGrid>
              <a:tr h="390497">
                <a:tc>
                  <a:txBody>
                    <a:bodyPr/>
                    <a:lstStyle/>
                    <a:p>
                      <a:r>
                        <a:rPr lang="en-IN" sz="1600" dirty="0">
                          <a:solidFill>
                            <a:schemeClr val="bg1"/>
                          </a:solidFill>
                        </a:rPr>
                        <a:t>Sr. No.</a:t>
                      </a:r>
                      <a:endParaRPr lang="en-IN" sz="1600" dirty="0">
                        <a:solidFill>
                          <a:schemeClr val="bg1"/>
                        </a:solidFill>
                        <a:latin typeface="Times New Roman" panose="02020603050405020304" pitchFamily="18" charset="0"/>
                        <a:cs typeface="Times New Roman" panose="02020603050405020304" pitchFamily="18" charset="0"/>
                      </a:endParaRPr>
                    </a:p>
                  </a:txBody>
                  <a:tcPr marT="45700" marB="45700">
                    <a:solidFill>
                      <a:schemeClr val="tx2">
                        <a:lumMod val="10000"/>
                      </a:schemeClr>
                    </a:solidFill>
                  </a:tcPr>
                </a:tc>
                <a:tc>
                  <a:txBody>
                    <a:bodyPr/>
                    <a:lstStyle/>
                    <a:p>
                      <a:r>
                        <a:rPr lang="en-IN" sz="1600" dirty="0">
                          <a:solidFill>
                            <a:schemeClr val="bg1"/>
                          </a:solidFill>
                        </a:rPr>
                        <a:t>Paper Title [Ref.]</a:t>
                      </a:r>
                      <a:endParaRPr lang="en-IN" sz="1600" dirty="0">
                        <a:solidFill>
                          <a:schemeClr val="bg1"/>
                        </a:solidFill>
                        <a:latin typeface="Times New Roman" panose="02020603050405020304" pitchFamily="18" charset="0"/>
                        <a:cs typeface="Times New Roman" panose="02020603050405020304" pitchFamily="18" charset="0"/>
                      </a:endParaRPr>
                    </a:p>
                  </a:txBody>
                  <a:tcPr marT="45700" marB="45700">
                    <a:solidFill>
                      <a:schemeClr val="tx2">
                        <a:lumMod val="10000"/>
                      </a:schemeClr>
                    </a:solidFill>
                  </a:tcPr>
                </a:tc>
                <a:tc>
                  <a:txBody>
                    <a:bodyPr/>
                    <a:lstStyle/>
                    <a:p>
                      <a:r>
                        <a:rPr lang="en-IN" sz="1600" dirty="0">
                          <a:solidFill>
                            <a:schemeClr val="bg1"/>
                          </a:solidFill>
                        </a:rPr>
                        <a:t>Author names</a:t>
                      </a:r>
                      <a:endParaRPr lang="en-IN" sz="1600" dirty="0">
                        <a:solidFill>
                          <a:schemeClr val="bg1"/>
                        </a:solidFill>
                        <a:latin typeface="Times New Roman" panose="02020603050405020304" pitchFamily="18" charset="0"/>
                        <a:cs typeface="Times New Roman" panose="02020603050405020304" pitchFamily="18" charset="0"/>
                      </a:endParaRPr>
                    </a:p>
                  </a:txBody>
                  <a:tcPr marT="45700" marB="45700">
                    <a:solidFill>
                      <a:schemeClr val="tx2">
                        <a:lumMod val="10000"/>
                      </a:schemeClr>
                    </a:solidFill>
                  </a:tcPr>
                </a:tc>
                <a:tc>
                  <a:txBody>
                    <a:bodyPr/>
                    <a:lstStyle/>
                    <a:p>
                      <a:r>
                        <a:rPr lang="en-IN" sz="1600" dirty="0">
                          <a:solidFill>
                            <a:schemeClr val="bg1"/>
                          </a:solidFill>
                        </a:rPr>
                        <a:t>Conclusion</a:t>
                      </a:r>
                      <a:endParaRPr lang="en-IN" sz="1600" dirty="0">
                        <a:solidFill>
                          <a:schemeClr val="bg1"/>
                        </a:solidFill>
                        <a:latin typeface="Times New Roman" panose="02020603050405020304" pitchFamily="18" charset="0"/>
                        <a:cs typeface="Times New Roman" panose="02020603050405020304" pitchFamily="18" charset="0"/>
                      </a:endParaRPr>
                    </a:p>
                  </a:txBody>
                  <a:tcPr marT="45700" marB="45700">
                    <a:solidFill>
                      <a:schemeClr val="tx2">
                        <a:lumMod val="10000"/>
                      </a:schemeClr>
                    </a:solidFill>
                  </a:tcPr>
                </a:tc>
                <a:tc>
                  <a:txBody>
                    <a:bodyPr/>
                    <a:lstStyle/>
                    <a:p>
                      <a:r>
                        <a:rPr lang="en-IN" sz="1600" dirty="0">
                          <a:solidFill>
                            <a:schemeClr val="bg1"/>
                          </a:solidFill>
                        </a:rPr>
                        <a:t>Research Gaps</a:t>
                      </a:r>
                      <a:endParaRPr lang="en-IN" sz="1600" dirty="0">
                        <a:solidFill>
                          <a:schemeClr val="bg1"/>
                        </a:solidFill>
                        <a:latin typeface="Times New Roman" panose="02020603050405020304" pitchFamily="18" charset="0"/>
                        <a:cs typeface="Times New Roman" panose="02020603050405020304" pitchFamily="18" charset="0"/>
                      </a:endParaRPr>
                    </a:p>
                  </a:txBody>
                  <a:tcPr marT="45700" marB="45700">
                    <a:solidFill>
                      <a:schemeClr val="tx2">
                        <a:lumMod val="10000"/>
                      </a:schemeClr>
                    </a:solidFill>
                  </a:tcPr>
                </a:tc>
                <a:extLst>
                  <a:ext uri="{0D108BD9-81ED-4DB2-BD59-A6C34878D82A}">
                    <a16:rowId xmlns:a16="http://schemas.microsoft.com/office/drawing/2014/main" val="10000"/>
                  </a:ext>
                </a:extLst>
              </a:tr>
              <a:tr h="1656040">
                <a:tc>
                  <a:txBody>
                    <a:bodyPr/>
                    <a:lstStyle/>
                    <a:p>
                      <a:r>
                        <a:rPr lang="en-IN" sz="1600" dirty="0">
                          <a:solidFill>
                            <a:schemeClr val="tx2">
                              <a:lumMod val="10000"/>
                            </a:schemeClr>
                          </a:solidFill>
                        </a:rPr>
                        <a:t> [1]</a:t>
                      </a:r>
                      <a:endParaRPr lang="en-IN" sz="1600" dirty="0">
                        <a:solidFill>
                          <a:schemeClr val="tx2">
                            <a:lumMod val="10000"/>
                          </a:schemeClr>
                        </a:solidFill>
                        <a:latin typeface="Times New Roman" panose="02020603050405020304" pitchFamily="18" charset="0"/>
                        <a:cs typeface="Times New Roman" panose="02020603050405020304" pitchFamily="18" charset="0"/>
                      </a:endParaRPr>
                    </a:p>
                  </a:txBody>
                  <a:tcPr marT="45700" marB="45700"/>
                </a:tc>
                <a:tc>
                  <a:txBody>
                    <a:bodyPr/>
                    <a:lstStyle/>
                    <a:p>
                      <a:r>
                        <a:rPr lang="en-US" sz="1600" dirty="0">
                          <a:solidFill>
                            <a:schemeClr val="tx2">
                              <a:lumMod val="10000"/>
                            </a:schemeClr>
                          </a:solidFill>
                        </a:rPr>
                        <a:t>Automated Timetable Generation using Genetic Algorithm</a:t>
                      </a:r>
                      <a:endParaRPr lang="en-IN" sz="1500" b="0" dirty="0">
                        <a:solidFill>
                          <a:schemeClr val="tx2">
                            <a:lumMod val="10000"/>
                          </a:schemeClr>
                        </a:solidFill>
                        <a:latin typeface="Times New Roman" panose="02020603050405020304" pitchFamily="18" charset="0"/>
                        <a:cs typeface="Times New Roman" panose="02020603050405020304" pitchFamily="18" charset="0"/>
                      </a:endParaRPr>
                    </a:p>
                  </a:txBody>
                  <a:tcPr marT="45700" marB="45700"/>
                </a:tc>
                <a:tc>
                  <a:txBody>
                    <a:bodyPr/>
                    <a:lstStyle/>
                    <a:p>
                      <a:r>
                        <a:rPr lang="en-US" sz="1500" dirty="0">
                          <a:solidFill>
                            <a:schemeClr val="tx2">
                              <a:lumMod val="10000"/>
                            </a:schemeClr>
                          </a:solidFill>
                        </a:rPr>
                        <a:t>Shraddha </a:t>
                      </a:r>
                      <a:r>
                        <a:rPr lang="en-US" sz="1500" dirty="0" err="1">
                          <a:solidFill>
                            <a:schemeClr val="tx2">
                              <a:lumMod val="10000"/>
                            </a:schemeClr>
                          </a:solidFill>
                        </a:rPr>
                        <a:t>Thakare</a:t>
                      </a:r>
                      <a:r>
                        <a:rPr lang="en-US" sz="1500" dirty="0">
                          <a:solidFill>
                            <a:schemeClr val="tx2">
                              <a:lumMod val="10000"/>
                            </a:schemeClr>
                          </a:solidFill>
                        </a:rPr>
                        <a:t>,</a:t>
                      </a:r>
                    </a:p>
                    <a:p>
                      <a:r>
                        <a:rPr lang="en-US" sz="1500" dirty="0" err="1">
                          <a:solidFill>
                            <a:schemeClr val="tx2">
                              <a:lumMod val="10000"/>
                            </a:schemeClr>
                          </a:solidFill>
                        </a:rPr>
                        <a:t>Tejal</a:t>
                      </a:r>
                      <a:r>
                        <a:rPr lang="en-US" sz="1500" dirty="0">
                          <a:solidFill>
                            <a:schemeClr val="tx2">
                              <a:lumMod val="10000"/>
                            </a:schemeClr>
                          </a:solidFill>
                        </a:rPr>
                        <a:t> </a:t>
                      </a:r>
                      <a:r>
                        <a:rPr lang="en-US" sz="1500" dirty="0" err="1">
                          <a:solidFill>
                            <a:schemeClr val="tx2">
                              <a:lumMod val="10000"/>
                            </a:schemeClr>
                          </a:solidFill>
                        </a:rPr>
                        <a:t>Nikam</a:t>
                      </a:r>
                      <a:r>
                        <a:rPr lang="en-US" sz="1500" dirty="0">
                          <a:solidFill>
                            <a:schemeClr val="tx2">
                              <a:lumMod val="10000"/>
                            </a:schemeClr>
                          </a:solidFill>
                        </a:rPr>
                        <a:t>,</a:t>
                      </a:r>
                    </a:p>
                    <a:p>
                      <a:r>
                        <a:rPr lang="en-US" sz="1500" dirty="0">
                          <a:solidFill>
                            <a:schemeClr val="tx2">
                              <a:lumMod val="10000"/>
                            </a:schemeClr>
                          </a:solidFill>
                        </a:rPr>
                        <a:t>Prof. </a:t>
                      </a:r>
                      <a:r>
                        <a:rPr lang="en-US" sz="1500" dirty="0" err="1">
                          <a:solidFill>
                            <a:schemeClr val="tx2">
                              <a:lumMod val="10000"/>
                            </a:schemeClr>
                          </a:solidFill>
                        </a:rPr>
                        <a:t>Mamta</a:t>
                      </a:r>
                      <a:r>
                        <a:rPr lang="en-US" sz="1500" dirty="0">
                          <a:solidFill>
                            <a:schemeClr val="tx2">
                              <a:lumMod val="10000"/>
                            </a:schemeClr>
                          </a:solidFill>
                        </a:rPr>
                        <a:t> Patil</a:t>
                      </a:r>
                    </a:p>
                    <a:p>
                      <a:endParaRPr lang="en-IN" sz="1500" b="0" baseline="0" dirty="0">
                        <a:solidFill>
                          <a:schemeClr val="tx2">
                            <a:lumMod val="10000"/>
                          </a:schemeClr>
                        </a:solidFill>
                      </a:endParaRPr>
                    </a:p>
                    <a:p>
                      <a:r>
                        <a:rPr lang="en-US" sz="1200" b="1" dirty="0">
                          <a:solidFill>
                            <a:schemeClr val="tx2">
                              <a:lumMod val="10000"/>
                            </a:schemeClr>
                          </a:solidFill>
                        </a:rPr>
                        <a:t>New Horizon Institute of Technology and Management Thane, India</a:t>
                      </a:r>
                      <a:endParaRPr lang="en-IN" sz="1200" b="1" dirty="0">
                        <a:solidFill>
                          <a:schemeClr val="tx2">
                            <a:lumMod val="10000"/>
                          </a:schemeClr>
                        </a:solidFill>
                        <a:latin typeface="Times New Roman" panose="02020603050405020304" pitchFamily="18" charset="0"/>
                        <a:cs typeface="Times New Roman" panose="02020603050405020304" pitchFamily="18" charset="0"/>
                      </a:endParaRPr>
                    </a:p>
                  </a:txBody>
                  <a:tcPr marT="45700" marB="457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a:solidFill>
                            <a:schemeClr val="tx2">
                              <a:lumMod val="10000"/>
                            </a:schemeClr>
                          </a:solidFill>
                          <a:latin typeface="+mj-lt"/>
                        </a:rPr>
                        <a:t>The algorithm searches through the problem space defined by all possible encodings of solutions.</a:t>
                      </a:r>
                      <a:endParaRPr lang="en-IN" sz="1500" baseline="0" dirty="0">
                        <a:solidFill>
                          <a:schemeClr val="tx2">
                            <a:lumMod val="10000"/>
                          </a:schemeClr>
                        </a:solidFill>
                        <a:latin typeface="+mj-lt"/>
                        <a:cs typeface="Times New Roman" panose="02020603050405020304" pitchFamily="18" charset="0"/>
                      </a:endParaRPr>
                    </a:p>
                    <a:p>
                      <a:pPr algn="l"/>
                      <a:endParaRPr lang="en-IN" sz="1500" dirty="0">
                        <a:solidFill>
                          <a:schemeClr val="tx2">
                            <a:lumMod val="10000"/>
                          </a:schemeClr>
                        </a:solidFill>
                        <a:latin typeface="+mj-lt"/>
                        <a:cs typeface="Times New Roman" panose="02020603050405020304" pitchFamily="18" charset="0"/>
                      </a:endParaRPr>
                    </a:p>
                  </a:txBody>
                  <a:tcPr marT="45700" marB="457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500" baseline="0" dirty="0">
                          <a:solidFill>
                            <a:schemeClr val="tx2">
                              <a:lumMod val="10000"/>
                            </a:schemeClr>
                          </a:solidFill>
                          <a:latin typeface="+mj-lt"/>
                          <a:cs typeface="Times New Roman" panose="02020603050405020304" pitchFamily="18" charset="0"/>
                        </a:rPr>
                        <a:t>It cants assign a slot directly in the schedule because it tries different combinations on every iteration</a:t>
                      </a:r>
                    </a:p>
                    <a:p>
                      <a:endParaRPr lang="en-IN" sz="1500" baseline="0" dirty="0">
                        <a:solidFill>
                          <a:schemeClr val="tx2">
                            <a:lumMod val="10000"/>
                          </a:schemeClr>
                        </a:solidFill>
                        <a:latin typeface="+mj-lt"/>
                        <a:cs typeface="Times New Roman" panose="02020603050405020304" pitchFamily="18" charset="0"/>
                      </a:endParaRPr>
                    </a:p>
                  </a:txBody>
                  <a:tcPr marT="45700" marB="45700"/>
                </a:tc>
                <a:extLst>
                  <a:ext uri="{0D108BD9-81ED-4DB2-BD59-A6C34878D82A}">
                    <a16:rowId xmlns:a16="http://schemas.microsoft.com/office/drawing/2014/main" val="10001"/>
                  </a:ext>
                </a:extLst>
              </a:tr>
              <a:tr h="17665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tx2">
                              <a:lumMod val="10000"/>
                            </a:schemeClr>
                          </a:solidFill>
                        </a:rPr>
                        <a:t> [2]</a:t>
                      </a:r>
                    </a:p>
                    <a:p>
                      <a:endParaRPr lang="en-IN" sz="1600" dirty="0">
                        <a:solidFill>
                          <a:schemeClr val="tx2">
                            <a:lumMod val="10000"/>
                          </a:schemeClr>
                        </a:solidFill>
                      </a:endParaRPr>
                    </a:p>
                  </a:txBody>
                  <a:tcPr marT="45700" marB="45700"/>
                </a:tc>
                <a:tc>
                  <a:txBody>
                    <a:bodyPr/>
                    <a:lstStyle/>
                    <a:p>
                      <a:r>
                        <a:rPr lang="en-US" sz="1600" dirty="0">
                          <a:solidFill>
                            <a:schemeClr val="tx2">
                              <a:lumMod val="10000"/>
                            </a:schemeClr>
                          </a:solidFill>
                        </a:rPr>
                        <a:t>Timetable Generator</a:t>
                      </a:r>
                      <a:endParaRPr lang="en-IN" sz="1500" b="0" dirty="0">
                        <a:solidFill>
                          <a:schemeClr val="tx2">
                            <a:lumMod val="10000"/>
                          </a:schemeClr>
                        </a:solidFill>
                        <a:latin typeface="Times New Roman" panose="02020603050405020304" pitchFamily="18" charset="0"/>
                        <a:cs typeface="Times New Roman" panose="02020603050405020304" pitchFamily="18" charset="0"/>
                      </a:endParaRPr>
                    </a:p>
                  </a:txBody>
                  <a:tcPr marT="45700" marB="45700"/>
                </a:tc>
                <a:tc>
                  <a:txBody>
                    <a:bodyPr/>
                    <a:lstStyle/>
                    <a:p>
                      <a:r>
                        <a:rPr lang="en-US" sz="1500" dirty="0">
                          <a:solidFill>
                            <a:schemeClr val="tx2">
                              <a:lumMod val="10000"/>
                            </a:schemeClr>
                          </a:solidFill>
                        </a:rPr>
                        <a:t>Swapnil </a:t>
                      </a:r>
                      <a:r>
                        <a:rPr lang="en-US" sz="1500" dirty="0" err="1">
                          <a:solidFill>
                            <a:schemeClr val="tx2">
                              <a:lumMod val="10000"/>
                            </a:schemeClr>
                          </a:solidFill>
                        </a:rPr>
                        <a:t>Markal</a:t>
                      </a:r>
                      <a:r>
                        <a:rPr lang="en-US" sz="1500" dirty="0">
                          <a:solidFill>
                            <a:schemeClr val="tx2">
                              <a:lumMod val="10000"/>
                            </a:schemeClr>
                          </a:solidFill>
                        </a:rPr>
                        <a:t>,</a:t>
                      </a:r>
                    </a:p>
                    <a:p>
                      <a:r>
                        <a:rPr lang="en-US" sz="1500" dirty="0">
                          <a:solidFill>
                            <a:schemeClr val="tx2">
                              <a:lumMod val="10000"/>
                            </a:schemeClr>
                          </a:solidFill>
                        </a:rPr>
                        <a:t>Surekha </a:t>
                      </a:r>
                      <a:r>
                        <a:rPr lang="en-US" sz="1500" dirty="0" err="1">
                          <a:solidFill>
                            <a:schemeClr val="tx2">
                              <a:lumMod val="10000"/>
                            </a:schemeClr>
                          </a:solidFill>
                        </a:rPr>
                        <a:t>Ghorpade</a:t>
                      </a:r>
                      <a:r>
                        <a:rPr lang="en-US" sz="1500" dirty="0">
                          <a:solidFill>
                            <a:schemeClr val="tx2">
                              <a:lumMod val="10000"/>
                            </a:schemeClr>
                          </a:solidFill>
                        </a:rPr>
                        <a:t>, Diksha Chalke</a:t>
                      </a:r>
                    </a:p>
                    <a:p>
                      <a:endParaRPr lang="en-US" sz="1200" kern="1200" dirty="0">
                        <a:solidFill>
                          <a:schemeClr val="tx2">
                            <a:lumMod val="10000"/>
                          </a:schemeClr>
                        </a:solidFill>
                        <a:effectLst/>
                      </a:endParaRPr>
                    </a:p>
                    <a:p>
                      <a:r>
                        <a:rPr lang="en-US" sz="1200" b="1" dirty="0">
                          <a:solidFill>
                            <a:schemeClr val="tx2">
                              <a:lumMod val="10000"/>
                            </a:schemeClr>
                          </a:solidFill>
                        </a:rPr>
                        <a:t>Bharati Vidyapeeth College of Engineering/ Mumbai University, India</a:t>
                      </a:r>
                      <a:endParaRPr lang="en-IN" sz="1200" b="1" dirty="0">
                        <a:solidFill>
                          <a:schemeClr val="tx2">
                            <a:lumMod val="10000"/>
                          </a:schemeClr>
                        </a:solidFill>
                        <a:latin typeface="Times New Roman" panose="02020603050405020304" pitchFamily="18" charset="0"/>
                        <a:cs typeface="Times New Roman" panose="02020603050405020304" pitchFamily="18" charset="0"/>
                      </a:endParaRPr>
                    </a:p>
                  </a:txBody>
                  <a:tcPr marT="45700" marB="45700"/>
                </a:tc>
                <a:tc>
                  <a:txBody>
                    <a:bodyPr/>
                    <a:lstStyle/>
                    <a:p>
                      <a:pPr algn="l"/>
                      <a:r>
                        <a:rPr lang="en-IN" sz="1500" dirty="0">
                          <a:solidFill>
                            <a:schemeClr val="tx2">
                              <a:lumMod val="10000"/>
                            </a:schemeClr>
                          </a:solidFill>
                          <a:latin typeface="+mj-lt"/>
                          <a:cs typeface="Times New Roman" panose="02020603050405020304" pitchFamily="18" charset="0"/>
                        </a:rPr>
                        <a:t>The </a:t>
                      </a:r>
                      <a:r>
                        <a:rPr lang="en-IN" sz="1500" baseline="0" dirty="0">
                          <a:solidFill>
                            <a:schemeClr val="tx2">
                              <a:lumMod val="10000"/>
                            </a:schemeClr>
                          </a:solidFill>
                          <a:latin typeface="+mj-lt"/>
                          <a:cs typeface="Times New Roman" panose="02020603050405020304" pitchFamily="18" charset="0"/>
                        </a:rPr>
                        <a:t>scheduler can only have a single lecture for any professors and </a:t>
                      </a:r>
                      <a:r>
                        <a:rPr lang="en-IN" sz="1500" baseline="0" dirty="0" err="1">
                          <a:solidFill>
                            <a:schemeClr val="tx2">
                              <a:lumMod val="10000"/>
                            </a:schemeClr>
                          </a:solidFill>
                          <a:latin typeface="+mj-lt"/>
                          <a:cs typeface="Times New Roman" panose="02020603050405020304" pitchFamily="18" charset="0"/>
                        </a:rPr>
                        <a:t>practicals</a:t>
                      </a:r>
                      <a:r>
                        <a:rPr lang="en-IN" sz="1500" baseline="0" dirty="0">
                          <a:solidFill>
                            <a:schemeClr val="tx2">
                              <a:lumMod val="10000"/>
                            </a:schemeClr>
                          </a:solidFill>
                          <a:latin typeface="+mj-lt"/>
                          <a:cs typeface="Times New Roman" panose="02020603050405020304" pitchFamily="18" charset="0"/>
                        </a:rPr>
                        <a:t> cant be arranged</a:t>
                      </a:r>
                      <a:endParaRPr lang="en-IN" sz="1500" dirty="0">
                        <a:solidFill>
                          <a:schemeClr val="tx2">
                            <a:lumMod val="10000"/>
                          </a:schemeClr>
                        </a:solidFill>
                        <a:latin typeface="+mj-lt"/>
                        <a:cs typeface="Times New Roman" panose="02020603050405020304" pitchFamily="18" charset="0"/>
                      </a:endParaRPr>
                    </a:p>
                  </a:txBody>
                  <a:tcPr marT="45700" marB="45700"/>
                </a:tc>
                <a:tc>
                  <a:txBody>
                    <a:bodyPr/>
                    <a:lstStyle/>
                    <a:p>
                      <a:pPr marL="0" indent="0">
                        <a:buFont typeface="+mj-lt"/>
                        <a:buNone/>
                      </a:pPr>
                      <a:r>
                        <a:rPr lang="en-US" sz="1500" dirty="0">
                          <a:solidFill>
                            <a:schemeClr val="tx2">
                              <a:lumMod val="10000"/>
                            </a:schemeClr>
                          </a:solidFill>
                          <a:latin typeface="+mj-lt"/>
                        </a:rPr>
                        <a:t>1. A teacher can’t have consecutive lectures.</a:t>
                      </a:r>
                    </a:p>
                    <a:p>
                      <a:pPr marL="0" indent="0">
                        <a:buFont typeface="+mj-lt"/>
                        <a:buNone/>
                      </a:pPr>
                      <a:r>
                        <a:rPr lang="en-US" sz="1500" dirty="0">
                          <a:solidFill>
                            <a:schemeClr val="tx2">
                              <a:lumMod val="10000"/>
                            </a:schemeClr>
                          </a:solidFill>
                          <a:latin typeface="+mj-lt"/>
                          <a:cs typeface="Times New Roman" panose="02020603050405020304" pitchFamily="18" charset="0"/>
                        </a:rPr>
                        <a:t>2.  practical lectures are </a:t>
                      </a:r>
                      <a:r>
                        <a:rPr lang="en-US" sz="1500" dirty="0">
                          <a:solidFill>
                            <a:schemeClr val="tx2">
                              <a:lumMod val="10000"/>
                            </a:schemeClr>
                          </a:solidFill>
                          <a:latin typeface="+mj-lt"/>
                        </a:rPr>
                        <a:t>can’t</a:t>
                      </a:r>
                      <a:r>
                        <a:rPr lang="en-US" sz="1500" dirty="0">
                          <a:solidFill>
                            <a:schemeClr val="tx2">
                              <a:lumMod val="10000"/>
                            </a:schemeClr>
                          </a:solidFill>
                          <a:latin typeface="+mj-lt"/>
                          <a:cs typeface="Times New Roman" panose="02020603050405020304" pitchFamily="18" charset="0"/>
                        </a:rPr>
                        <a:t> be schedule.</a:t>
                      </a:r>
                      <a:endParaRPr lang="en-IN" sz="1500" dirty="0">
                        <a:solidFill>
                          <a:schemeClr val="tx2">
                            <a:lumMod val="10000"/>
                          </a:schemeClr>
                        </a:solidFill>
                        <a:latin typeface="+mj-lt"/>
                        <a:cs typeface="Times New Roman" panose="02020603050405020304" pitchFamily="18" charset="0"/>
                      </a:endParaRPr>
                    </a:p>
                  </a:txBody>
                  <a:tcPr marT="45700" marB="45700"/>
                </a:tc>
                <a:extLst>
                  <a:ext uri="{0D108BD9-81ED-4DB2-BD59-A6C34878D82A}">
                    <a16:rowId xmlns:a16="http://schemas.microsoft.com/office/drawing/2014/main" val="10002"/>
                  </a:ext>
                </a:extLst>
              </a:tr>
            </a:tbl>
          </a:graphicData>
        </a:graphic>
      </p:graphicFrame>
      <p:sp>
        <p:nvSpPr>
          <p:cNvPr id="6" name="Title 1"/>
          <p:cNvSpPr>
            <a:spLocks noGrp="1" noChangeArrowheads="1"/>
          </p:cNvSpPr>
          <p:nvPr>
            <p:ph type="title"/>
          </p:nvPr>
        </p:nvSpPr>
        <p:spPr>
          <a:xfrm>
            <a:off x="989316" y="508708"/>
            <a:ext cx="8229600" cy="639763"/>
          </a:xfrm>
        </p:spPr>
        <p:txBody>
          <a:bodyPr>
            <a:normAutofit fontScale="90000"/>
          </a:bodyPr>
          <a:lstStyle/>
          <a:p>
            <a:r>
              <a:rPr lang="en-IN" altLang="en-US" b="1" dirty="0">
                <a:latin typeface="Alfa Slab One" panose="020B0604020202020204" charset="0"/>
                <a:cs typeface="Times New Roman" panose="02020603050405020304" pitchFamily="18" charset="0"/>
              </a:rPr>
              <a:t>Literature Review for </a:t>
            </a:r>
            <a:r>
              <a:rPr lang="en-US" b="1" dirty="0">
                <a:latin typeface="Alfa Slab One" panose="020B0604020202020204" charset="0"/>
                <a:cs typeface="Times New Roman" panose="02020603050405020304" pitchFamily="18" charset="0"/>
              </a:rPr>
              <a:t>ASGO</a:t>
            </a:r>
            <a:endParaRPr lang="en-IN" altLang="en-US" b="1" dirty="0">
              <a:latin typeface="Alfa Slab One" panose="020B0604020202020204" charset="0"/>
              <a:cs typeface="Times New Roman" panose="02020603050405020304" pitchFamily="18" charset="0"/>
            </a:endParaRPr>
          </a:p>
        </p:txBody>
      </p:sp>
    </p:spTree>
    <p:extLst>
      <p:ext uri="{BB962C8B-B14F-4D97-AF65-F5344CB8AC3E}">
        <p14:creationId xmlns:p14="http://schemas.microsoft.com/office/powerpoint/2010/main" val="712020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4" name="Picture 3">
            <a:extLst>
              <a:ext uri="{FF2B5EF4-FFF2-40B4-BE49-F238E27FC236}">
                <a16:creationId xmlns:a16="http://schemas.microsoft.com/office/drawing/2014/main" id="{6D4B1E2C-5AB1-712B-8AC4-80ED532C8A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8433" y="2737892"/>
            <a:ext cx="6234021" cy="4120108"/>
          </a:xfrm>
          <a:prstGeom prst="rect">
            <a:avLst/>
          </a:prstGeom>
        </p:spPr>
      </p:pic>
      <p:graphicFrame>
        <p:nvGraphicFramePr>
          <p:cNvPr id="3" name="Table 6">
            <a:extLst>
              <a:ext uri="{FF2B5EF4-FFF2-40B4-BE49-F238E27FC236}">
                <a16:creationId xmlns:a16="http://schemas.microsoft.com/office/drawing/2014/main" id="{ACB37B64-9B57-609F-CCB4-6425948BDD42}"/>
              </a:ext>
            </a:extLst>
          </p:cNvPr>
          <p:cNvGraphicFramePr>
            <a:graphicFrameLocks noGrp="1"/>
          </p:cNvGraphicFramePr>
          <p:nvPr>
            <p:extLst>
              <p:ext uri="{D42A27DB-BD31-4B8C-83A1-F6EECF244321}">
                <p14:modId xmlns:p14="http://schemas.microsoft.com/office/powerpoint/2010/main" val="2537831315"/>
              </p:ext>
            </p:extLst>
          </p:nvPr>
        </p:nvGraphicFramePr>
        <p:xfrm>
          <a:off x="989316" y="1324702"/>
          <a:ext cx="9545784" cy="2082097"/>
        </p:xfrm>
        <a:graphic>
          <a:graphicData uri="http://schemas.openxmlformats.org/drawingml/2006/table">
            <a:tbl>
              <a:tblPr firstRow="1" bandRow="1">
                <a:tableStyleId>{BC89EF96-8CEA-46FF-86C4-4CE0E7609802}</a:tableStyleId>
              </a:tblPr>
              <a:tblGrid>
                <a:gridCol w="1024427">
                  <a:extLst>
                    <a:ext uri="{9D8B030D-6E8A-4147-A177-3AD203B41FA5}">
                      <a16:colId xmlns:a16="http://schemas.microsoft.com/office/drawing/2014/main" val="20000"/>
                    </a:ext>
                  </a:extLst>
                </a:gridCol>
                <a:gridCol w="2467935">
                  <a:extLst>
                    <a:ext uri="{9D8B030D-6E8A-4147-A177-3AD203B41FA5}">
                      <a16:colId xmlns:a16="http://schemas.microsoft.com/office/drawing/2014/main" val="20001"/>
                    </a:ext>
                  </a:extLst>
                </a:gridCol>
                <a:gridCol w="1955721">
                  <a:extLst>
                    <a:ext uri="{9D8B030D-6E8A-4147-A177-3AD203B41FA5}">
                      <a16:colId xmlns:a16="http://schemas.microsoft.com/office/drawing/2014/main" val="20002"/>
                    </a:ext>
                  </a:extLst>
                </a:gridCol>
                <a:gridCol w="2002284">
                  <a:extLst>
                    <a:ext uri="{9D8B030D-6E8A-4147-A177-3AD203B41FA5}">
                      <a16:colId xmlns:a16="http://schemas.microsoft.com/office/drawing/2014/main" val="20003"/>
                    </a:ext>
                  </a:extLst>
                </a:gridCol>
                <a:gridCol w="2095417">
                  <a:extLst>
                    <a:ext uri="{9D8B030D-6E8A-4147-A177-3AD203B41FA5}">
                      <a16:colId xmlns:a16="http://schemas.microsoft.com/office/drawing/2014/main" val="20004"/>
                    </a:ext>
                  </a:extLst>
                </a:gridCol>
              </a:tblGrid>
              <a:tr h="390497">
                <a:tc>
                  <a:txBody>
                    <a:bodyPr/>
                    <a:lstStyle/>
                    <a:p>
                      <a:r>
                        <a:rPr lang="en-IN" sz="1600" dirty="0">
                          <a:solidFill>
                            <a:schemeClr val="bg1"/>
                          </a:solidFill>
                        </a:rPr>
                        <a:t>Sr. No.</a:t>
                      </a:r>
                      <a:endParaRPr lang="en-IN" sz="1600" dirty="0">
                        <a:solidFill>
                          <a:schemeClr val="bg1"/>
                        </a:solidFill>
                        <a:latin typeface="Times New Roman" panose="02020603050405020304" pitchFamily="18" charset="0"/>
                        <a:cs typeface="Times New Roman" panose="02020603050405020304" pitchFamily="18" charset="0"/>
                      </a:endParaRPr>
                    </a:p>
                  </a:txBody>
                  <a:tcPr marT="45700" marB="45700">
                    <a:solidFill>
                      <a:schemeClr val="tx2">
                        <a:lumMod val="10000"/>
                      </a:schemeClr>
                    </a:solidFill>
                  </a:tcPr>
                </a:tc>
                <a:tc>
                  <a:txBody>
                    <a:bodyPr/>
                    <a:lstStyle/>
                    <a:p>
                      <a:r>
                        <a:rPr lang="en-IN" sz="1600" dirty="0">
                          <a:solidFill>
                            <a:schemeClr val="bg1"/>
                          </a:solidFill>
                        </a:rPr>
                        <a:t>Paper Title [Ref.]</a:t>
                      </a:r>
                      <a:endParaRPr lang="en-IN" sz="1600" dirty="0">
                        <a:solidFill>
                          <a:schemeClr val="bg1"/>
                        </a:solidFill>
                        <a:latin typeface="Times New Roman" panose="02020603050405020304" pitchFamily="18" charset="0"/>
                        <a:cs typeface="Times New Roman" panose="02020603050405020304" pitchFamily="18" charset="0"/>
                      </a:endParaRPr>
                    </a:p>
                  </a:txBody>
                  <a:tcPr marT="45700" marB="45700">
                    <a:solidFill>
                      <a:schemeClr val="tx2">
                        <a:lumMod val="10000"/>
                      </a:schemeClr>
                    </a:solidFill>
                  </a:tcPr>
                </a:tc>
                <a:tc>
                  <a:txBody>
                    <a:bodyPr/>
                    <a:lstStyle/>
                    <a:p>
                      <a:r>
                        <a:rPr lang="en-IN" sz="1600" dirty="0">
                          <a:solidFill>
                            <a:schemeClr val="bg1"/>
                          </a:solidFill>
                        </a:rPr>
                        <a:t>Author names</a:t>
                      </a:r>
                      <a:endParaRPr lang="en-IN" sz="1600" dirty="0">
                        <a:solidFill>
                          <a:schemeClr val="bg1"/>
                        </a:solidFill>
                        <a:latin typeface="Times New Roman" panose="02020603050405020304" pitchFamily="18" charset="0"/>
                        <a:cs typeface="Times New Roman" panose="02020603050405020304" pitchFamily="18" charset="0"/>
                      </a:endParaRPr>
                    </a:p>
                  </a:txBody>
                  <a:tcPr marT="45700" marB="45700">
                    <a:solidFill>
                      <a:schemeClr val="tx2">
                        <a:lumMod val="10000"/>
                      </a:schemeClr>
                    </a:solidFill>
                  </a:tcPr>
                </a:tc>
                <a:tc>
                  <a:txBody>
                    <a:bodyPr/>
                    <a:lstStyle/>
                    <a:p>
                      <a:r>
                        <a:rPr lang="en-IN" sz="1600" dirty="0">
                          <a:solidFill>
                            <a:schemeClr val="bg1"/>
                          </a:solidFill>
                        </a:rPr>
                        <a:t>Conclusion</a:t>
                      </a:r>
                      <a:endParaRPr lang="en-IN" sz="1600" dirty="0">
                        <a:solidFill>
                          <a:schemeClr val="bg1"/>
                        </a:solidFill>
                        <a:latin typeface="Times New Roman" panose="02020603050405020304" pitchFamily="18" charset="0"/>
                        <a:cs typeface="Times New Roman" panose="02020603050405020304" pitchFamily="18" charset="0"/>
                      </a:endParaRPr>
                    </a:p>
                  </a:txBody>
                  <a:tcPr marT="45700" marB="45700">
                    <a:solidFill>
                      <a:schemeClr val="tx2">
                        <a:lumMod val="10000"/>
                      </a:schemeClr>
                    </a:solidFill>
                  </a:tcPr>
                </a:tc>
                <a:tc>
                  <a:txBody>
                    <a:bodyPr/>
                    <a:lstStyle/>
                    <a:p>
                      <a:r>
                        <a:rPr lang="en-IN" sz="1600" dirty="0">
                          <a:solidFill>
                            <a:schemeClr val="bg1"/>
                          </a:solidFill>
                        </a:rPr>
                        <a:t>Research Gaps</a:t>
                      </a:r>
                      <a:endParaRPr lang="en-IN" sz="1600" dirty="0">
                        <a:solidFill>
                          <a:schemeClr val="bg1"/>
                        </a:solidFill>
                        <a:latin typeface="Times New Roman" panose="02020603050405020304" pitchFamily="18" charset="0"/>
                        <a:cs typeface="Times New Roman" panose="02020603050405020304" pitchFamily="18" charset="0"/>
                      </a:endParaRPr>
                    </a:p>
                  </a:txBody>
                  <a:tcPr marT="45700" marB="45700">
                    <a:solidFill>
                      <a:schemeClr val="tx2">
                        <a:lumMod val="10000"/>
                      </a:schemeClr>
                    </a:solidFill>
                  </a:tcPr>
                </a:tc>
                <a:extLst>
                  <a:ext uri="{0D108BD9-81ED-4DB2-BD59-A6C34878D82A}">
                    <a16:rowId xmlns:a16="http://schemas.microsoft.com/office/drawing/2014/main" val="10000"/>
                  </a:ext>
                </a:extLst>
              </a:tr>
              <a:tr h="1656040">
                <a:tc>
                  <a:txBody>
                    <a:bodyPr/>
                    <a:lstStyle/>
                    <a:p>
                      <a:r>
                        <a:rPr lang="en-IN" sz="1600" dirty="0">
                          <a:solidFill>
                            <a:schemeClr val="tx2">
                              <a:lumMod val="10000"/>
                            </a:schemeClr>
                          </a:solidFill>
                        </a:rPr>
                        <a:t> [3]</a:t>
                      </a:r>
                      <a:endParaRPr lang="en-IN" sz="1600" dirty="0">
                        <a:solidFill>
                          <a:schemeClr val="tx2">
                            <a:lumMod val="10000"/>
                          </a:schemeClr>
                        </a:solidFill>
                        <a:latin typeface="Times New Roman" panose="02020603050405020304" pitchFamily="18" charset="0"/>
                        <a:cs typeface="Times New Roman" panose="02020603050405020304" pitchFamily="18" charset="0"/>
                      </a:endParaRPr>
                    </a:p>
                  </a:txBody>
                  <a:tcPr marT="45700" marB="45700"/>
                </a:tc>
                <a:tc>
                  <a:txBody>
                    <a:bodyPr/>
                    <a:lstStyle/>
                    <a:p>
                      <a:r>
                        <a:rPr lang="en-US" sz="1600" dirty="0">
                          <a:solidFill>
                            <a:schemeClr val="tx2">
                              <a:lumMod val="10000"/>
                            </a:schemeClr>
                          </a:solidFill>
                        </a:rPr>
                        <a:t>Electronic Lecture Time-table Scheduler using Genetic Algorithm</a:t>
                      </a:r>
                      <a:endParaRPr lang="en-IN" sz="1500" b="0" dirty="0">
                        <a:solidFill>
                          <a:schemeClr val="tx2">
                            <a:lumMod val="10000"/>
                          </a:schemeClr>
                        </a:solidFill>
                        <a:latin typeface="Times New Roman" panose="02020603050405020304" pitchFamily="18" charset="0"/>
                        <a:cs typeface="Times New Roman" panose="02020603050405020304" pitchFamily="18" charset="0"/>
                      </a:endParaRPr>
                    </a:p>
                  </a:txBody>
                  <a:tcPr marT="45700" marB="45700"/>
                </a:tc>
                <a:tc>
                  <a:txBody>
                    <a:bodyPr/>
                    <a:lstStyle/>
                    <a:p>
                      <a:r>
                        <a:rPr lang="en-US" sz="1500" dirty="0">
                          <a:solidFill>
                            <a:schemeClr val="tx2">
                              <a:lumMod val="10000"/>
                            </a:schemeClr>
                          </a:solidFill>
                        </a:rPr>
                        <a:t>Jumoke </a:t>
                      </a:r>
                      <a:r>
                        <a:rPr lang="en-US" sz="1500" dirty="0" err="1">
                          <a:solidFill>
                            <a:schemeClr val="tx2">
                              <a:lumMod val="10000"/>
                            </a:schemeClr>
                          </a:solidFill>
                        </a:rPr>
                        <a:t>Soyemi</a:t>
                      </a:r>
                      <a:endParaRPr lang="en-US" sz="1500" dirty="0">
                        <a:solidFill>
                          <a:schemeClr val="tx2">
                            <a:lumMod val="10000"/>
                          </a:schemeClr>
                        </a:solidFill>
                      </a:endParaRPr>
                    </a:p>
                    <a:p>
                      <a:r>
                        <a:rPr lang="en-US" sz="1500" dirty="0">
                          <a:solidFill>
                            <a:schemeClr val="tx2">
                              <a:lumMod val="10000"/>
                            </a:schemeClr>
                          </a:solidFill>
                        </a:rPr>
                        <a:t>John </a:t>
                      </a:r>
                      <a:r>
                        <a:rPr lang="en-US" sz="1500" dirty="0" err="1">
                          <a:solidFill>
                            <a:schemeClr val="tx2">
                              <a:lumMod val="10000"/>
                            </a:schemeClr>
                          </a:solidFill>
                        </a:rPr>
                        <a:t>Akinode</a:t>
                      </a:r>
                      <a:endParaRPr lang="en-US" sz="1500" dirty="0">
                        <a:solidFill>
                          <a:schemeClr val="tx2">
                            <a:lumMod val="10000"/>
                          </a:schemeClr>
                        </a:solidFill>
                      </a:endParaRPr>
                    </a:p>
                    <a:p>
                      <a:r>
                        <a:rPr lang="en-US" sz="1500" dirty="0">
                          <a:solidFill>
                            <a:schemeClr val="tx2">
                              <a:lumMod val="10000"/>
                            </a:schemeClr>
                          </a:solidFill>
                        </a:rPr>
                        <a:t>Samson </a:t>
                      </a:r>
                      <a:r>
                        <a:rPr lang="en-US" sz="1500" dirty="0" err="1">
                          <a:solidFill>
                            <a:schemeClr val="tx2">
                              <a:lumMod val="10000"/>
                            </a:schemeClr>
                          </a:solidFill>
                        </a:rPr>
                        <a:t>Oloruntoba</a:t>
                      </a:r>
                      <a:endParaRPr lang="en-US" sz="1500" dirty="0">
                        <a:solidFill>
                          <a:schemeClr val="tx2">
                            <a:lumMod val="10000"/>
                          </a:schemeClr>
                        </a:solidFill>
                      </a:endParaRPr>
                    </a:p>
                    <a:p>
                      <a:endParaRPr lang="en-IN" sz="1500" b="0" baseline="0" dirty="0">
                        <a:solidFill>
                          <a:schemeClr val="tx2">
                            <a:lumMod val="10000"/>
                          </a:schemeClr>
                        </a:solidFill>
                      </a:endParaRPr>
                    </a:p>
                    <a:p>
                      <a:r>
                        <a:rPr lang="en-US" sz="1400" b="1" dirty="0">
                          <a:solidFill>
                            <a:schemeClr val="tx2">
                              <a:lumMod val="10000"/>
                            </a:schemeClr>
                          </a:solidFill>
                        </a:rPr>
                        <a:t>Federal Polytechnic,</a:t>
                      </a:r>
                    </a:p>
                    <a:p>
                      <a:r>
                        <a:rPr lang="en-US" sz="1400" b="1" dirty="0" err="1">
                          <a:solidFill>
                            <a:schemeClr val="tx2">
                              <a:lumMod val="10000"/>
                            </a:schemeClr>
                          </a:solidFill>
                        </a:rPr>
                        <a:t>Ilaro</a:t>
                      </a:r>
                      <a:r>
                        <a:rPr lang="en-US" sz="1400" b="1" dirty="0">
                          <a:solidFill>
                            <a:schemeClr val="tx2">
                              <a:lumMod val="10000"/>
                            </a:schemeClr>
                          </a:solidFill>
                        </a:rPr>
                        <a:t>, Nigeria.</a:t>
                      </a:r>
                      <a:endParaRPr lang="en-IN" sz="1400" b="1" dirty="0">
                        <a:solidFill>
                          <a:schemeClr val="tx2">
                            <a:lumMod val="10000"/>
                          </a:schemeClr>
                        </a:solidFill>
                        <a:latin typeface="Times New Roman" panose="02020603050405020304" pitchFamily="18" charset="0"/>
                        <a:cs typeface="Times New Roman" panose="02020603050405020304" pitchFamily="18" charset="0"/>
                      </a:endParaRPr>
                    </a:p>
                  </a:txBody>
                  <a:tcPr marT="45700" marB="457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a:solidFill>
                            <a:schemeClr val="tx2">
                              <a:lumMod val="10000"/>
                            </a:schemeClr>
                          </a:solidFill>
                          <a:latin typeface="+mj-lt"/>
                        </a:rPr>
                        <a:t>The algorithm searches through the problem space defined by all possible encodings of solutions.</a:t>
                      </a:r>
                      <a:endParaRPr lang="en-IN" sz="1500" baseline="0" dirty="0">
                        <a:solidFill>
                          <a:schemeClr val="tx2">
                            <a:lumMod val="10000"/>
                          </a:schemeClr>
                        </a:solidFill>
                        <a:latin typeface="+mj-lt"/>
                        <a:cs typeface="Times New Roman" panose="02020603050405020304" pitchFamily="18" charset="0"/>
                      </a:endParaRPr>
                    </a:p>
                    <a:p>
                      <a:pPr algn="l"/>
                      <a:endParaRPr lang="en-IN" sz="1500" dirty="0">
                        <a:solidFill>
                          <a:schemeClr val="tx2">
                            <a:lumMod val="10000"/>
                          </a:schemeClr>
                        </a:solidFill>
                        <a:latin typeface="+mj-lt"/>
                        <a:cs typeface="Times New Roman" panose="02020603050405020304" pitchFamily="18" charset="0"/>
                      </a:endParaRPr>
                    </a:p>
                  </a:txBody>
                  <a:tcPr marT="45700" marB="45700"/>
                </a:tc>
                <a:tc>
                  <a:txBody>
                    <a:bodyPr/>
                    <a:lstStyle/>
                    <a:p>
                      <a:r>
                        <a:rPr lang="en-IN" sz="1500" baseline="0" dirty="0">
                          <a:solidFill>
                            <a:schemeClr val="tx2">
                              <a:lumMod val="10000"/>
                            </a:schemeClr>
                          </a:solidFill>
                          <a:latin typeface="+mj-lt"/>
                          <a:cs typeface="Times New Roman" panose="02020603050405020304" pitchFamily="18" charset="0"/>
                        </a:rPr>
                        <a:t>We cant assign different batches at a time in the schedule</a:t>
                      </a:r>
                    </a:p>
                  </a:txBody>
                  <a:tcPr marT="45700" marB="45700"/>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30BB12-8628-5EB1-A2EA-41A49A1D9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433" y="2737892"/>
            <a:ext cx="6234021" cy="4120108"/>
          </a:xfrm>
          <a:prstGeom prst="rect">
            <a:avLst/>
          </a:prstGeom>
        </p:spPr>
      </p:pic>
      <p:sp>
        <p:nvSpPr>
          <p:cNvPr id="2" name="Title 1">
            <a:extLst>
              <a:ext uri="{FF2B5EF4-FFF2-40B4-BE49-F238E27FC236}">
                <a16:creationId xmlns:a16="http://schemas.microsoft.com/office/drawing/2014/main" id="{071FB58A-B384-A194-4AB2-84455881F79A}"/>
              </a:ext>
            </a:extLst>
          </p:cNvPr>
          <p:cNvSpPr>
            <a:spLocks noGrp="1"/>
          </p:cNvSpPr>
          <p:nvPr>
            <p:ph type="title"/>
          </p:nvPr>
        </p:nvSpPr>
        <p:spPr>
          <a:xfrm>
            <a:off x="415600" y="593367"/>
            <a:ext cx="11360800" cy="763600"/>
          </a:xfrm>
        </p:spPr>
        <p:txBody>
          <a:bodyPr>
            <a:normAutofit/>
          </a:bodyPr>
          <a:lstStyle/>
          <a:p>
            <a:r>
              <a:rPr lang="en-US" b="1" dirty="0"/>
              <a:t>The Technologies we will use for ASGO. </a:t>
            </a:r>
          </a:p>
        </p:txBody>
      </p:sp>
      <p:sp>
        <p:nvSpPr>
          <p:cNvPr id="3" name="Text Placeholder 2">
            <a:extLst>
              <a:ext uri="{FF2B5EF4-FFF2-40B4-BE49-F238E27FC236}">
                <a16:creationId xmlns:a16="http://schemas.microsoft.com/office/drawing/2014/main" id="{D8F2E399-007B-D9AB-9DA2-707ECD27BF3C}"/>
              </a:ext>
            </a:extLst>
          </p:cNvPr>
          <p:cNvSpPr>
            <a:spLocks noGrp="1"/>
          </p:cNvSpPr>
          <p:nvPr>
            <p:ph type="body" idx="1"/>
          </p:nvPr>
        </p:nvSpPr>
        <p:spPr/>
        <p:txBody>
          <a:bodyPr/>
          <a:lstStyle/>
          <a:p>
            <a:r>
              <a:rPr lang="en-US" dirty="0"/>
              <a:t>Backend - MongoDB and Node js</a:t>
            </a:r>
          </a:p>
          <a:p>
            <a:r>
              <a:rPr lang="en-US" dirty="0"/>
              <a:t>Frontend – React js and Bootstrap </a:t>
            </a:r>
          </a:p>
        </p:txBody>
      </p:sp>
    </p:spTree>
    <p:extLst>
      <p:ext uri="{BB962C8B-B14F-4D97-AF65-F5344CB8AC3E}">
        <p14:creationId xmlns:p14="http://schemas.microsoft.com/office/powerpoint/2010/main" val="904154473"/>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 year Project</Template>
  <TotalTime>4581</TotalTime>
  <Words>765</Words>
  <Application>Microsoft Office PowerPoint</Application>
  <PresentationFormat>Widescreen</PresentationFormat>
  <Paragraphs>66</Paragraphs>
  <Slides>11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20" baseType="lpstr">
      <vt:lpstr>Alfa Slab One</vt:lpstr>
      <vt:lpstr>Arial</vt:lpstr>
      <vt:lpstr>Arial</vt:lpstr>
      <vt:lpstr>Calibri</vt:lpstr>
      <vt:lpstr>Proxima Nova</vt:lpstr>
      <vt:lpstr>Times New Roman</vt:lpstr>
      <vt:lpstr>Gameday</vt:lpstr>
      <vt:lpstr>CorelDRAW 2021 Graphic</vt:lpstr>
      <vt:lpstr>CorelDRAW</vt:lpstr>
      <vt:lpstr>PowerPoint Presentation</vt:lpstr>
      <vt:lpstr>ASGO: Automatic Schedule Generator Online</vt:lpstr>
      <vt:lpstr>What is ASGO?</vt:lpstr>
      <vt:lpstr>Why is ASGO is required?</vt:lpstr>
      <vt:lpstr>PowerPoint Presentation</vt:lpstr>
      <vt:lpstr>From where I get inspired to make the ASGO</vt:lpstr>
      <vt:lpstr>Literature Review for ASGO</vt:lpstr>
      <vt:lpstr>PowerPoint Presentation</vt:lpstr>
      <vt:lpstr>The Technologies we will use for ASGO.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ASGO: Automatic Schedule Generator Online</dc:title>
  <dc:creator>Het Sheth</dc:creator>
  <cp:lastModifiedBy>Het Sheth</cp:lastModifiedBy>
  <cp:revision>13</cp:revision>
  <dcterms:created xsi:type="dcterms:W3CDTF">2022-07-26T14:35:22Z</dcterms:created>
  <dcterms:modified xsi:type="dcterms:W3CDTF">2022-07-29T18:56:38Z</dcterms:modified>
</cp:coreProperties>
</file>