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8" r:id="rId4"/>
    <p:sldId id="269" r:id="rId5"/>
    <p:sldId id="270" r:id="rId6"/>
    <p:sldId id="271" r:id="rId7"/>
    <p:sldId id="272" r:id="rId8"/>
    <p:sldId id="257" r:id="rId9"/>
    <p:sldId id="263" r:id="rId10"/>
    <p:sldId id="264" r:id="rId11"/>
    <p:sldId id="262" r:id="rId12"/>
    <p:sldId id="274" r:id="rId13"/>
    <p:sldId id="259" r:id="rId14"/>
    <p:sldId id="258" r:id="rId15"/>
    <p:sldId id="260" r:id="rId16"/>
    <p:sldId id="26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BCB"/>
    <a:srgbClr val="003446"/>
    <a:srgbClr val="ED8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470FB-08F8-4CC0-9A3A-E375ACB27837}" type="datetimeFigureOut">
              <a:rPr lang="en-US" smtClean="0"/>
              <a:t>20-Jan-24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C5C5-64E3-4D6D-9AA2-615C65D7EC67}" type="slidenum">
              <a:rPr lang="en-US" smtClean="0"/>
              <a:t>‹#›</a:t>
            </a:fld>
            <a:endParaRPr lang="en-US"/>
          </a:p>
        </p:txBody>
      </p:sp>
    </p:spTree>
    <p:extLst>
      <p:ext uri="{BB962C8B-B14F-4D97-AF65-F5344CB8AC3E}">
        <p14:creationId xmlns:p14="http://schemas.microsoft.com/office/powerpoint/2010/main" val="308966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B2DCC-8BF1-497A-9DE1-BAC72C120C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490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CF2F2-EADC-4B93-BD51-7220498A090D}" type="datetimeFigureOut">
              <a:rPr lang="en-US" smtClean="0"/>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213636575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CF2F2-EADC-4B93-BD51-7220498A090D}" type="datetimeFigureOut">
              <a:rPr lang="en-US" smtClean="0"/>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105237939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CF2F2-EADC-4B93-BD51-7220498A090D}" type="datetimeFigureOut">
              <a:rPr lang="en-US" smtClean="0"/>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231087392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F58B-880A-2D37-A5DE-AB4A211F33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91E484-A054-6B0A-7AA2-559AA66F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CE7EE-97C7-9640-A52C-DF4D59B77CCB}"/>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CE1C7BF8-4473-0F90-1B8C-3CED128AC1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7490EA-EF1D-2A00-1A6C-0B7CB2557C0A}"/>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850876425"/>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85AF-3BF8-3144-38FC-B8A401278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9B9C3-C8F4-765A-2191-D494C48828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A6A07-CDE0-3B8A-ED90-6DC9B1312F12}"/>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6A4570D0-527A-780B-2CFB-49F6D62082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B0DB44-353D-969E-9D47-753BEC58B37A}"/>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252292878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ADB-9CC6-966B-3D47-5CA0D965B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6A04A-6953-A5E7-3509-8FB329C81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2241E-D432-688B-4C03-2A26263F63BE}"/>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C914CCA8-1C5E-C47E-0467-A9D60A0A4E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D07B0B-0CA2-3CA8-3A22-7785CBCDA619}"/>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70413201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2BC8-1E47-BC89-273C-4C2D45769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DE51A-3078-04FE-46A0-569F605C8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27C5E-9C56-409F-2BC4-F66DA3A4E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5F72D-6890-E0C1-C70F-169BD1FF3555}"/>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6" name="Footer Placeholder 5">
            <a:extLst>
              <a:ext uri="{FF2B5EF4-FFF2-40B4-BE49-F238E27FC236}">
                <a16:creationId xmlns:a16="http://schemas.microsoft.com/office/drawing/2014/main" id="{ED21D798-5560-6209-2E15-B157D284D2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58C377-6D77-6EBE-359F-DE8B450F0CB1}"/>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66209643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8C94-DF7B-5EF1-6BC6-FDD569E8C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E8FC49-D720-A05A-9046-2F041591F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4A352-2B30-BCB3-3123-1221434EE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103F78-F08C-7DB9-437C-C6EB6046A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7B2303-AF27-7329-FF38-D278A81F7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2E7504-DAB6-F097-A8B2-FE3F01A37F51}"/>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8" name="Footer Placeholder 7">
            <a:extLst>
              <a:ext uri="{FF2B5EF4-FFF2-40B4-BE49-F238E27FC236}">
                <a16:creationId xmlns:a16="http://schemas.microsoft.com/office/drawing/2014/main" id="{5F7DFA0A-0610-327A-C6D8-3E34F3E37EE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700182F-AE5A-AE54-99EB-2C42688FC494}"/>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4279528143"/>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FDC1-6E4E-F945-0E4C-D3AD066B00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694AFD-1748-EF2B-828F-7A9DBE2CDDAA}"/>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4" name="Footer Placeholder 3">
            <a:extLst>
              <a:ext uri="{FF2B5EF4-FFF2-40B4-BE49-F238E27FC236}">
                <a16:creationId xmlns:a16="http://schemas.microsoft.com/office/drawing/2014/main" id="{49CC2C03-84C3-CF50-BDC2-BF0076307DC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D29270-B7C6-6886-711D-751BB1D887A3}"/>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314219725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E6506-AFE3-9FC6-12ED-FBC86A5B0EB4}"/>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3" name="Footer Placeholder 2">
            <a:extLst>
              <a:ext uri="{FF2B5EF4-FFF2-40B4-BE49-F238E27FC236}">
                <a16:creationId xmlns:a16="http://schemas.microsoft.com/office/drawing/2014/main" id="{FD74E728-777F-48B1-17A1-C62E9F1AB7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62AB0B-93BB-D996-699D-FB4DCA15C248}"/>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398329381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CE7-33BE-A38E-4A86-2E8E8E370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4D3105-8076-4D0B-3A6E-18D1EBE1D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01059-82A2-7B7D-9947-6F3B8365E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F1A845-67FB-13E5-45DC-4E301B8E19F2}"/>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6" name="Footer Placeholder 5">
            <a:extLst>
              <a:ext uri="{FF2B5EF4-FFF2-40B4-BE49-F238E27FC236}">
                <a16:creationId xmlns:a16="http://schemas.microsoft.com/office/drawing/2014/main" id="{58C68470-A4CF-D42B-F269-FED6C21A8D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C236C-E884-24E6-2B9C-90D9ABE903BB}"/>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384646281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CF2F2-EADC-4B93-BD51-7220498A090D}" type="datetimeFigureOut">
              <a:rPr lang="en-US" smtClean="0"/>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2957618409"/>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7F66-4032-6ABC-20BC-E583467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130656-E7DB-8D94-82E4-EE82B6FE1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A8168D-1FCE-1E3A-998A-F02CC5B65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2F74A-216D-B607-7740-21C058780D4F}"/>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6" name="Footer Placeholder 5">
            <a:extLst>
              <a:ext uri="{FF2B5EF4-FFF2-40B4-BE49-F238E27FC236}">
                <a16:creationId xmlns:a16="http://schemas.microsoft.com/office/drawing/2014/main" id="{6446AA8D-9DB7-2654-9BCC-C967EAC200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7368C6-9AAA-8B5E-D194-9B3EC600D81D}"/>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469718497"/>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E3A7-750D-2BB5-5E5D-40A57D0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2FBC1A-AA1B-625D-9A1C-AF552F714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88A4B-1301-53FD-8D4A-A206327B5ECC}"/>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97380626-5A48-9DB8-B8AD-FF747A7E4A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FA413D-0FA0-551A-7A59-5E5912F7C8CB}"/>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1031608277"/>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B4EB2-00B2-5032-7111-2BF1FF6F20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D794E-064A-AFF9-DC10-393940C1D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2D8C-58A1-D7A5-3CC4-BB8A9F5A1021}"/>
              </a:ext>
            </a:extLst>
          </p:cNvPr>
          <p:cNvSpPr>
            <a:spLocks noGrp="1"/>
          </p:cNvSpPr>
          <p:nvPr>
            <p:ph type="dt" sz="half" idx="10"/>
          </p:nvPr>
        </p:nvSpPr>
        <p:spPr/>
        <p:txBody>
          <a:body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71D05DBB-5603-4A71-ED48-CDACD101AA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9D1905-5734-D44A-454B-34A0355E116C}"/>
              </a:ext>
            </a:extLst>
          </p:cNvPr>
          <p:cNvSpPr>
            <a:spLocks noGrp="1"/>
          </p:cNvSpPr>
          <p:nvPr>
            <p:ph type="sldNum" sz="quarter" idx="12"/>
          </p:nvPr>
        </p:nvSpPr>
        <p:spPr/>
        <p:txBody>
          <a:bodyPr/>
          <a:lstStyle/>
          <a:p>
            <a:fld id="{61362B85-DD0B-4F3A-984A-5F65DD08CE21}" type="slidenum">
              <a:rPr lang="en-US" smtClean="0"/>
              <a:t>‹#›</a:t>
            </a:fld>
            <a:endParaRPr lang="en-US" dirty="0"/>
          </a:p>
        </p:txBody>
      </p:sp>
    </p:spTree>
    <p:extLst>
      <p:ext uri="{BB962C8B-B14F-4D97-AF65-F5344CB8AC3E}">
        <p14:creationId xmlns:p14="http://schemas.microsoft.com/office/powerpoint/2010/main" val="343286379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ACF2F2-EADC-4B93-BD51-7220498A090D}" type="datetimeFigureOut">
              <a:rPr lang="en-US" smtClean="0"/>
              <a:t>20-Jan-24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306718548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ACF2F2-EADC-4B93-BD51-7220498A090D}" type="datetimeFigureOut">
              <a:rPr lang="en-US" smtClean="0"/>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208885808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ACF2F2-EADC-4B93-BD51-7220498A090D}" type="datetimeFigureOut">
              <a:rPr lang="en-US" smtClean="0"/>
              <a:t>20-Jan-24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332682230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CF2F2-EADC-4B93-BD51-7220498A090D}" type="datetimeFigureOut">
              <a:rPr lang="en-US" smtClean="0"/>
              <a:t>20-Jan-24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365223180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CF2F2-EADC-4B93-BD51-7220498A090D}" type="datetimeFigureOut">
              <a:rPr lang="en-US" smtClean="0"/>
              <a:t>20-Jan-24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227681557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ACF2F2-EADC-4B93-BD51-7220498A090D}" type="datetimeFigureOut">
              <a:rPr lang="en-US" smtClean="0"/>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15703583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ACF2F2-EADC-4B93-BD51-7220498A090D}" type="datetimeFigureOut">
              <a:rPr lang="en-US" smtClean="0"/>
              <a:t>20-Jan-24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6AC0-527B-449B-91DD-11F7D23E2F42}" type="slidenum">
              <a:rPr lang="en-US" smtClean="0"/>
              <a:t>‹#›</a:t>
            </a:fld>
            <a:endParaRPr lang="en-US"/>
          </a:p>
        </p:txBody>
      </p:sp>
    </p:spTree>
    <p:extLst>
      <p:ext uri="{BB962C8B-B14F-4D97-AF65-F5344CB8AC3E}">
        <p14:creationId xmlns:p14="http://schemas.microsoft.com/office/powerpoint/2010/main" val="185503817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CF2F2-EADC-4B93-BD51-7220498A090D}" type="datetimeFigureOut">
              <a:rPr lang="en-US" smtClean="0"/>
              <a:t>20-Jan-24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66AC0-527B-449B-91DD-11F7D23E2F42}" type="slidenum">
              <a:rPr lang="en-US" smtClean="0"/>
              <a:t>‹#›</a:t>
            </a:fld>
            <a:endParaRPr lang="en-US"/>
          </a:p>
        </p:txBody>
      </p:sp>
    </p:spTree>
    <p:extLst>
      <p:ext uri="{BB962C8B-B14F-4D97-AF65-F5344CB8AC3E}">
        <p14:creationId xmlns:p14="http://schemas.microsoft.com/office/powerpoint/2010/main" val="316509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D695E-8739-03F3-EDC6-6C6132A5A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AE9DE-6CF4-F28F-80A2-0F4EACB17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2E16C-D243-2942-5EE5-8D4C0000D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68061-3F9A-40E9-9723-11864A333BA6}" type="datetimeFigureOut">
              <a:rPr lang="en-US" smtClean="0"/>
              <a:t>20-Jan-24</a:t>
            </a:fld>
            <a:endParaRPr lang="en-US" dirty="0"/>
          </a:p>
        </p:txBody>
      </p:sp>
      <p:sp>
        <p:nvSpPr>
          <p:cNvPr id="5" name="Footer Placeholder 4">
            <a:extLst>
              <a:ext uri="{FF2B5EF4-FFF2-40B4-BE49-F238E27FC236}">
                <a16:creationId xmlns:a16="http://schemas.microsoft.com/office/drawing/2014/main" id="{0A8331B2-EAA3-E3D9-48EB-7FF1335E8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205FF0-4986-87FC-54F3-2FE2ADD1A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62B85-DD0B-4F3A-984A-5F65DD08CE21}" type="slidenum">
              <a:rPr lang="en-US" smtClean="0"/>
              <a:t>‹#›</a:t>
            </a:fld>
            <a:endParaRPr lang="en-US" dirty="0"/>
          </a:p>
        </p:txBody>
      </p:sp>
    </p:spTree>
    <p:extLst>
      <p:ext uri="{BB962C8B-B14F-4D97-AF65-F5344CB8AC3E}">
        <p14:creationId xmlns:p14="http://schemas.microsoft.com/office/powerpoint/2010/main" val="4085615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5" Type="http://schemas.openxmlformats.org/officeDocument/2006/relationships/image" Target="../media/image17.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iphome.hhi.de/samek/pdf/MonXAI19.pdf" TargetMode="External"/><Relationship Id="rId2" Type="http://schemas.openxmlformats.org/officeDocument/2006/relationships/hyperlink" Target="https://www.kaggle.com/datasets/tourist55/alzheimers-dataset-4-class-of-images" TargetMode="Externa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32" name="Picture 31"/>
          <p:cNvPicPr/>
          <p:nvPr/>
        </p:nvPicPr>
        <p:blipFill>
          <a:blip r:embed="rId2">
            <a:extLst>
              <a:ext uri="{28A0092B-C50C-407E-A947-70E740481C1C}">
                <a14:useLocalDpi xmlns:a14="http://schemas.microsoft.com/office/drawing/2010/main" val="0"/>
              </a:ext>
            </a:extLst>
          </a:blip>
          <a:stretch>
            <a:fillRect/>
          </a:stretch>
        </p:blipFill>
        <p:spPr>
          <a:xfrm>
            <a:off x="4795700" y="898437"/>
            <a:ext cx="2583180" cy="2400300"/>
          </a:xfrm>
          <a:prstGeom prst="rect">
            <a:avLst/>
          </a:prstGeom>
        </p:spPr>
      </p:pic>
      <p:sp>
        <p:nvSpPr>
          <p:cNvPr id="27" name="Rectangle 26"/>
          <p:cNvSpPr/>
          <p:nvPr/>
        </p:nvSpPr>
        <p:spPr>
          <a:xfrm>
            <a:off x="1010193" y="266852"/>
            <a:ext cx="10345784" cy="584775"/>
          </a:xfrm>
          <a:prstGeom prst="rect">
            <a:avLst/>
          </a:prstGeom>
        </p:spPr>
        <p:txBody>
          <a:bodyPr wrap="square">
            <a:spAutoFit/>
          </a:bodyPr>
          <a:lstStyle/>
          <a:p>
            <a:pPr algn="ctr"/>
            <a:r>
              <a:rPr lang="en-US" sz="3200" b="1" u="sng" dirty="0" err="1">
                <a:latin typeface="Agency FB" panose="020B0503020202020204" pitchFamily="34" charset="0"/>
              </a:rPr>
              <a:t>Alzheimer'sAI_Enhancing</a:t>
            </a:r>
            <a:r>
              <a:rPr lang="en-US" sz="3200" b="1" u="sng" dirty="0">
                <a:latin typeface="Agency FB" panose="020B0503020202020204" pitchFamily="34" charset="0"/>
              </a:rPr>
              <a:t> Disease Diagnosis and Interpretability with LRP</a:t>
            </a:r>
          </a:p>
        </p:txBody>
      </p:sp>
      <p:sp>
        <p:nvSpPr>
          <p:cNvPr id="29" name="Rectangle 28"/>
          <p:cNvSpPr/>
          <p:nvPr/>
        </p:nvSpPr>
        <p:spPr>
          <a:xfrm>
            <a:off x="3552847" y="3345548"/>
            <a:ext cx="5068888" cy="369332"/>
          </a:xfrm>
          <a:prstGeom prst="rect">
            <a:avLst/>
          </a:prstGeom>
        </p:spPr>
        <p:txBody>
          <a:bodyPr wrap="none">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Department of Computer Science and Engineering </a:t>
            </a:r>
            <a:endParaRPr lang="en-US" dirty="0"/>
          </a:p>
        </p:txBody>
      </p:sp>
      <p:sp>
        <p:nvSpPr>
          <p:cNvPr id="30" name="Rectangle 29"/>
          <p:cNvSpPr/>
          <p:nvPr/>
        </p:nvSpPr>
        <p:spPr>
          <a:xfrm>
            <a:off x="3680157" y="3777294"/>
            <a:ext cx="4814267" cy="369332"/>
          </a:xfrm>
          <a:prstGeom prst="rect">
            <a:avLst/>
          </a:prstGeom>
        </p:spPr>
        <p:txBody>
          <a:bodyPr wrap="none">
            <a:spAutoFit/>
          </a:bodyPr>
          <a:lstStyle/>
          <a:p>
            <a:pPr algn="ctr"/>
            <a:r>
              <a:rPr lang="en-US" b="1" dirty="0">
                <a:latin typeface="Calibri" panose="020F0502020204030204" pitchFamily="34" charset="0"/>
                <a:ea typeface="Calibri" panose="020F0502020204030204" pitchFamily="34" charset="0"/>
              </a:rPr>
              <a:t>Netaji </a:t>
            </a:r>
            <a:r>
              <a:rPr lang="en-US" b="1" dirty="0" err="1">
                <a:latin typeface="Calibri" panose="020F0502020204030204" pitchFamily="34" charset="0"/>
                <a:ea typeface="Calibri" panose="020F0502020204030204" pitchFamily="34" charset="0"/>
              </a:rPr>
              <a:t>Subhas</a:t>
            </a:r>
            <a:r>
              <a:rPr lang="en-US" b="1" dirty="0">
                <a:latin typeface="Calibri" panose="020F0502020204030204" pitchFamily="34" charset="0"/>
                <a:ea typeface="Calibri" panose="020F0502020204030204" pitchFamily="34" charset="0"/>
              </a:rPr>
              <a:t> University of Technology (NSUT) </a:t>
            </a:r>
            <a:endParaRPr lang="en-US" dirty="0"/>
          </a:p>
        </p:txBody>
      </p:sp>
      <p:sp>
        <p:nvSpPr>
          <p:cNvPr id="31" name="Rectangle 30"/>
          <p:cNvSpPr/>
          <p:nvPr/>
        </p:nvSpPr>
        <p:spPr>
          <a:xfrm>
            <a:off x="2725781" y="4088922"/>
            <a:ext cx="6096000" cy="1307602"/>
          </a:xfrm>
          <a:prstGeom prst="rect">
            <a:avLst/>
          </a:prstGeom>
        </p:spPr>
        <p:txBody>
          <a:bodyPr>
            <a:spAutoFit/>
          </a:bodyPr>
          <a:lstStyle/>
          <a:p>
            <a:pPr marL="643890" marR="0" indent="-6350" algn="ctr">
              <a:lnSpc>
                <a:spcPct val="203000"/>
              </a:lnSpc>
              <a:spcBef>
                <a:spcPts val="0"/>
              </a:spcBef>
              <a:spcAft>
                <a:spcPts val="800"/>
              </a:spcAft>
            </a:pPr>
            <a:r>
              <a:rPr lang="en-US" sz="1600" b="1" dirty="0">
                <a:latin typeface="Agency FB" panose="020B0503020202020204" pitchFamily="34" charset="0"/>
                <a:ea typeface="Calibri" panose="020F0502020204030204" pitchFamily="34" charset="0"/>
                <a:cs typeface="Calibri" panose="020F0502020204030204" pitchFamily="34" charset="0"/>
              </a:rPr>
              <a:t> </a:t>
            </a:r>
            <a:r>
              <a:rPr lang="en-US" sz="1600" b="1" u="sng" dirty="0">
                <a:effectLst/>
                <a:latin typeface="Agency FB" panose="020B0503020202020204" pitchFamily="34" charset="0"/>
                <a:ea typeface="Calibri" panose="020F0502020204030204" pitchFamily="34" charset="0"/>
                <a:cs typeface="Calibri" panose="020F0502020204030204" pitchFamily="34" charset="0"/>
              </a:rPr>
              <a:t>NAME OF THE STUDENT</a:t>
            </a:r>
            <a:r>
              <a:rPr lang="en-US" sz="1600" b="1" u="sng" dirty="0">
                <a:latin typeface="Agency FB" panose="020B0503020202020204" pitchFamily="34" charset="0"/>
                <a:ea typeface="Calibri" panose="020F0502020204030204" pitchFamily="34" charset="0"/>
                <a:cs typeface="Calibri" panose="020F0502020204030204" pitchFamily="34" charset="0"/>
              </a:rPr>
              <a:t> </a:t>
            </a:r>
            <a:r>
              <a:rPr lang="en-US" sz="1600" b="1" dirty="0">
                <a:latin typeface="Agency FB" panose="020B0503020202020204" pitchFamily="34" charset="0"/>
                <a:ea typeface="Calibri" panose="020F0502020204030204" pitchFamily="34" charset="0"/>
                <a:cs typeface="Calibri" panose="020F0502020204030204" pitchFamily="34" charset="0"/>
              </a:rPr>
              <a:t>	</a:t>
            </a:r>
            <a:r>
              <a:rPr lang="en-US" sz="1600" b="1" dirty="0">
                <a:latin typeface="Agency FB" panose="020B0503020202020204" pitchFamily="34" charset="0"/>
                <a:ea typeface="Calibri" panose="020F0502020204030204" pitchFamily="34" charset="0"/>
                <a:cs typeface="Times New Roman" panose="02020603050405020304" pitchFamily="18" charset="0"/>
              </a:rPr>
              <a:t>                               </a:t>
            </a:r>
            <a:r>
              <a:rPr lang="en-US" sz="1600" b="1" dirty="0">
                <a:latin typeface="Agency FB" panose="020B0503020202020204" pitchFamily="34" charset="0"/>
                <a:ea typeface="Calibri" panose="020F0502020204030204" pitchFamily="34" charset="0"/>
                <a:cs typeface="Calibri" panose="020F0502020204030204" pitchFamily="34" charset="0"/>
              </a:rPr>
              <a:t> </a:t>
            </a:r>
            <a:r>
              <a:rPr lang="en-US" sz="1600" b="1" u="sng" dirty="0">
                <a:effectLst/>
                <a:latin typeface="Agency FB" panose="020B0503020202020204" pitchFamily="34" charset="0"/>
                <a:ea typeface="Calibri" panose="020F0502020204030204" pitchFamily="34" charset="0"/>
                <a:cs typeface="Calibri" panose="020F0502020204030204" pitchFamily="34" charset="0"/>
              </a:rPr>
              <a:t>ROLL NUMBER  </a:t>
            </a:r>
            <a:endParaRPr lang="en-US" sz="1600" u="sng" dirty="0">
              <a:effectLst/>
              <a:latin typeface="Agency FB" panose="020B0503020202020204" pitchFamily="34" charset="0"/>
              <a:ea typeface="Calibri" panose="020F0502020204030204" pitchFamily="34" charset="0"/>
              <a:cs typeface="Times New Roman" panose="02020603050405020304" pitchFamily="18" charset="0"/>
            </a:endParaRPr>
          </a:p>
          <a:p>
            <a:pPr marL="643890" marR="0" indent="-6350" algn="ctr">
              <a:lnSpc>
                <a:spcPct val="107000"/>
              </a:lnSpc>
              <a:spcBef>
                <a:spcPts val="0"/>
              </a:spcBef>
              <a:spcAft>
                <a:spcPts val="800"/>
              </a:spcAft>
            </a:pPr>
            <a:r>
              <a:rPr lang="en-US" sz="1600" b="1" dirty="0">
                <a:latin typeface="Agency FB" panose="020B0503020202020204" pitchFamily="34" charset="0"/>
                <a:ea typeface="Calibri" panose="020F0502020204030204" pitchFamily="34" charset="0"/>
                <a:cs typeface="Calibri" panose="020F0502020204030204" pitchFamily="34" charset="0"/>
              </a:rPr>
              <a:t>       AAKASH KUMAR	</a:t>
            </a:r>
            <a:r>
              <a:rPr lang="en-US" sz="1600" b="1" dirty="0">
                <a:latin typeface="Agency FB" panose="020B0503020202020204" pitchFamily="34" charset="0"/>
                <a:ea typeface="Calibri" panose="020F0502020204030204" pitchFamily="34" charset="0"/>
                <a:cs typeface="Times New Roman" panose="02020603050405020304" pitchFamily="18" charset="0"/>
              </a:rPr>
              <a:t>                                </a:t>
            </a:r>
            <a:r>
              <a:rPr lang="en-US" sz="1600" b="1" dirty="0">
                <a:latin typeface="Agency FB" panose="020B0503020202020204" pitchFamily="34" charset="0"/>
                <a:ea typeface="Calibri" panose="020F0502020204030204" pitchFamily="34" charset="0"/>
                <a:cs typeface="Calibri" panose="020F0502020204030204" pitchFamily="34" charset="0"/>
              </a:rPr>
              <a:t>2020UCA1865</a:t>
            </a:r>
            <a:endParaRPr lang="en-US" sz="1600" dirty="0">
              <a:effectLst/>
              <a:latin typeface="Agency FB" panose="020B0503020202020204" pitchFamily="34" charset="0"/>
              <a:ea typeface="Calibri" panose="020F0502020204030204" pitchFamily="34" charset="0"/>
              <a:cs typeface="Times New Roman" panose="02020603050405020304" pitchFamily="18" charset="0"/>
            </a:endParaRPr>
          </a:p>
          <a:p>
            <a:pPr algn="ctr">
              <a:lnSpc>
                <a:spcPct val="110000"/>
              </a:lnSpc>
              <a:spcAft>
                <a:spcPts val="800"/>
              </a:spcAft>
              <a:tabLst>
                <a:tab pos="1241425" algn="ctr"/>
                <a:tab pos="4567555" algn="ctr"/>
              </a:tabLst>
            </a:pPr>
            <a:r>
              <a:rPr lang="en-US" sz="1600" dirty="0">
                <a:effectLst/>
                <a:latin typeface="Agency FB" panose="020B0503020202020204" pitchFamily="34" charset="0"/>
                <a:ea typeface="Calibri" panose="020F0502020204030204" pitchFamily="34" charset="0"/>
                <a:cs typeface="Times New Roman" panose="02020603050405020304" pitchFamily="18" charset="0"/>
              </a:rPr>
              <a:t>	</a:t>
            </a:r>
            <a:r>
              <a:rPr lang="en-US" sz="1600" b="1" dirty="0">
                <a:latin typeface="Agency FB" panose="020B0503020202020204" pitchFamily="34" charset="0"/>
                <a:ea typeface="Calibri" panose="020F0502020204030204" pitchFamily="34" charset="0"/>
                <a:cs typeface="Calibri" panose="020F0502020204030204" pitchFamily="34" charset="0"/>
              </a:rPr>
              <a:t>          	</a:t>
            </a:r>
            <a:endParaRPr lang="en-US" sz="16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3135085" y="5921377"/>
            <a:ext cx="6096000" cy="783869"/>
          </a:xfrm>
          <a:prstGeom prst="rect">
            <a:avLst/>
          </a:prstGeom>
        </p:spPr>
        <p:txBody>
          <a:bodyPr wrap="square">
            <a:spAutoFit/>
          </a:bodyPr>
          <a:lstStyle/>
          <a:p>
            <a:pPr marL="116205" marR="0" indent="-6350" algn="ctr">
              <a:lnSpc>
                <a:spcPct val="107000"/>
              </a:lnSpc>
              <a:spcBef>
                <a:spcPts val="0"/>
              </a:spcBef>
              <a:spcAft>
                <a:spcPts val="1515"/>
              </a:spcAft>
            </a:pPr>
            <a:r>
              <a:rPr lang="en-US" b="1" dirty="0">
                <a:latin typeface="Agency FB" panose="020B0503020202020204" pitchFamily="34" charset="0"/>
                <a:ea typeface="Calibri" panose="020F0502020204030204" pitchFamily="34" charset="0"/>
                <a:cs typeface="Calibri" panose="020F0502020204030204" pitchFamily="34" charset="0"/>
              </a:rPr>
              <a:t>Under the supervision  Of                                                                       </a:t>
            </a:r>
            <a:r>
              <a:rPr lang="en-US" sz="2400" b="1" dirty="0">
                <a:effectLst/>
                <a:latin typeface="Agency FB" panose="020B0503020202020204" pitchFamily="34" charset="0"/>
                <a:ea typeface="Calibri" panose="020F0502020204030204" pitchFamily="34" charset="0"/>
                <a:cs typeface="Calibri" panose="020F0502020204030204" pitchFamily="34" charset="0"/>
              </a:rPr>
              <a:t>Prof. Ritu </a:t>
            </a:r>
            <a:r>
              <a:rPr lang="en-US" sz="2400" b="1" dirty="0" err="1">
                <a:effectLst/>
                <a:latin typeface="Agency FB" panose="020B0503020202020204" pitchFamily="34" charset="0"/>
                <a:ea typeface="Calibri" panose="020F0502020204030204" pitchFamily="34" charset="0"/>
                <a:cs typeface="Calibri" panose="020F0502020204030204" pitchFamily="34" charset="0"/>
              </a:rPr>
              <a:t>Sibal</a:t>
            </a:r>
            <a:endParaRPr lang="en-US" sz="12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83032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462" y="95161"/>
            <a:ext cx="11747864" cy="821917"/>
          </a:xfrm>
        </p:spPr>
        <p:txBody>
          <a:bodyPr>
            <a:normAutofit/>
          </a:bodyPr>
          <a:lstStyle/>
          <a:p>
            <a:r>
              <a:rPr lang="en-US" sz="4000" b="1" u="sng" dirty="0">
                <a:latin typeface="Agency FB" panose="020B0503020202020204" pitchFamily="34" charset="0"/>
              </a:rPr>
              <a:t>Model Training: Adam Optimizer and Cross-Entropy Loss</a:t>
            </a:r>
          </a:p>
        </p:txBody>
      </p:sp>
      <p:sp>
        <p:nvSpPr>
          <p:cNvPr id="134" name="Rectangle 133"/>
          <p:cNvSpPr/>
          <p:nvPr/>
        </p:nvSpPr>
        <p:spPr>
          <a:xfrm>
            <a:off x="165462" y="917078"/>
            <a:ext cx="11303726" cy="5507662"/>
          </a:xfrm>
          <a:prstGeom prst="rect">
            <a:avLst/>
          </a:prstGeom>
        </p:spPr>
        <p:txBody>
          <a:bodyPr wrap="square">
            <a:spAutoFit/>
          </a:bodyPr>
          <a:lstStyle/>
          <a:p>
            <a:pPr>
              <a:lnSpc>
                <a:spcPct val="115000"/>
              </a:lnSpc>
            </a:pPr>
            <a:r>
              <a:rPr lang="en-US" b="1" dirty="0">
                <a:effectLst/>
                <a:latin typeface="Agency FB" panose="020B0503020202020204" pitchFamily="34" charset="0"/>
                <a:ea typeface="Arial" panose="020B0604020202020204" pitchFamily="34" charset="0"/>
              </a:rPr>
              <a:t>Training our model- </a:t>
            </a:r>
          </a:p>
          <a:p>
            <a:pPr>
              <a:lnSpc>
                <a:spcPct val="115000"/>
              </a:lnSpc>
            </a:pPr>
            <a:r>
              <a:rPr lang="en-US" dirty="0">
                <a:solidFill>
                  <a:schemeClr val="accent5">
                    <a:lumMod val="50000"/>
                  </a:schemeClr>
                </a:solidFill>
                <a:effectLst/>
                <a:latin typeface="Agency FB" panose="020B0503020202020204" pitchFamily="34" charset="0"/>
                <a:ea typeface="Arial" panose="020B0604020202020204" pitchFamily="34" charset="0"/>
              </a:rPr>
              <a:t>After some changes of our </a:t>
            </a:r>
            <a:r>
              <a:rPr lang="en-US" dirty="0" err="1">
                <a:solidFill>
                  <a:schemeClr val="accent5">
                    <a:lumMod val="50000"/>
                  </a:schemeClr>
                </a:solidFill>
                <a:effectLst/>
                <a:latin typeface="Agency FB" panose="020B0503020202020204" pitchFamily="34" charset="0"/>
                <a:ea typeface="Arial" panose="020B0604020202020204" pitchFamily="34" charset="0"/>
              </a:rPr>
              <a:t>pretrained</a:t>
            </a:r>
            <a:r>
              <a:rPr lang="en-US" dirty="0">
                <a:solidFill>
                  <a:schemeClr val="accent5">
                    <a:lumMod val="50000"/>
                  </a:schemeClr>
                </a:solidFill>
                <a:effectLst/>
                <a:latin typeface="Agency FB" panose="020B0503020202020204" pitchFamily="34" charset="0"/>
                <a:ea typeface="Arial" panose="020B0604020202020204" pitchFamily="34" charset="0"/>
              </a:rPr>
              <a:t> VGG16 model, we try to train our model. In our model we use Adam optimizer and </a:t>
            </a:r>
            <a:r>
              <a:rPr lang="en-US" dirty="0">
                <a:solidFill>
                  <a:schemeClr val="accent5">
                    <a:lumMod val="50000"/>
                  </a:schemeClr>
                </a:solidFill>
                <a:latin typeface="Agency FB" panose="020B0503020202020204" pitchFamily="34" charset="0"/>
                <a:ea typeface="Roboto"/>
                <a:cs typeface="Roboto"/>
              </a:rPr>
              <a:t>Categorical Cross-Entropy loss function.</a:t>
            </a:r>
          </a:p>
          <a:p>
            <a:pPr>
              <a:lnSpc>
                <a:spcPct val="115000"/>
              </a:lnSpc>
            </a:pPr>
            <a:r>
              <a:rPr lang="en-US" dirty="0">
                <a:effectLst/>
                <a:latin typeface="Agency FB" panose="020B0503020202020204" pitchFamily="34" charset="0"/>
                <a:ea typeface="Arial" panose="020B0604020202020204" pitchFamily="34" charset="0"/>
              </a:rPr>
              <a:t> </a:t>
            </a:r>
          </a:p>
          <a:p>
            <a:pPr>
              <a:lnSpc>
                <a:spcPct val="115000"/>
              </a:lnSpc>
            </a:pPr>
            <a:r>
              <a:rPr lang="en-US" b="1" dirty="0">
                <a:effectLst/>
                <a:latin typeface="Agency FB" panose="020B0503020202020204" pitchFamily="34" charset="0"/>
                <a:ea typeface="Arial" panose="020B0604020202020204" pitchFamily="34" charset="0"/>
              </a:rPr>
              <a:t>Adam optimizer- </a:t>
            </a:r>
          </a:p>
          <a:p>
            <a:pPr>
              <a:lnSpc>
                <a:spcPct val="115000"/>
              </a:lnSpc>
            </a:pPr>
            <a:r>
              <a:rPr lang="en-US" dirty="0" err="1">
                <a:solidFill>
                  <a:schemeClr val="accent5">
                    <a:lumMod val="75000"/>
                  </a:schemeClr>
                </a:solidFill>
                <a:latin typeface="Agency FB" panose="020B0503020202020204" pitchFamily="34" charset="0"/>
                <a:ea typeface="Roboto"/>
                <a:cs typeface="Roboto"/>
              </a:rPr>
              <a:t>parameter_t</a:t>
            </a:r>
            <a:r>
              <a:rPr lang="en-US" dirty="0">
                <a:solidFill>
                  <a:schemeClr val="accent5">
                    <a:lumMod val="75000"/>
                  </a:schemeClr>
                </a:solidFill>
                <a:latin typeface="Agency FB" panose="020B0503020202020204" pitchFamily="34" charset="0"/>
                <a:ea typeface="Roboto"/>
                <a:cs typeface="Roboto"/>
              </a:rPr>
              <a:t> = parameter_{t-1} - α * </a:t>
            </a:r>
            <a:r>
              <a:rPr lang="en-US" dirty="0" err="1">
                <a:solidFill>
                  <a:schemeClr val="accent5">
                    <a:lumMod val="75000"/>
                  </a:schemeClr>
                </a:solidFill>
                <a:latin typeface="Agency FB" panose="020B0503020202020204" pitchFamily="34" charset="0"/>
                <a:ea typeface="Roboto"/>
                <a:cs typeface="Roboto"/>
              </a:rPr>
              <a:t>m_t_hat</a:t>
            </a:r>
            <a:r>
              <a:rPr lang="en-US" dirty="0">
                <a:solidFill>
                  <a:schemeClr val="accent5">
                    <a:lumMod val="75000"/>
                  </a:schemeClr>
                </a:solidFill>
                <a:latin typeface="Agency FB" panose="020B0503020202020204" pitchFamily="34" charset="0"/>
                <a:ea typeface="Roboto"/>
                <a:cs typeface="Roboto"/>
              </a:rPr>
              <a:t> / (</a:t>
            </a:r>
            <a:r>
              <a:rPr lang="en-US" dirty="0" err="1">
                <a:solidFill>
                  <a:schemeClr val="accent5">
                    <a:lumMod val="75000"/>
                  </a:schemeClr>
                </a:solidFill>
                <a:latin typeface="Agency FB" panose="020B0503020202020204" pitchFamily="34" charset="0"/>
                <a:ea typeface="Roboto"/>
                <a:cs typeface="Roboto"/>
              </a:rPr>
              <a:t>sqrt</a:t>
            </a:r>
            <a:r>
              <a:rPr lang="en-US" dirty="0">
                <a:solidFill>
                  <a:schemeClr val="accent5">
                    <a:lumMod val="75000"/>
                  </a:schemeClr>
                </a:solidFill>
                <a:latin typeface="Agency FB" panose="020B0503020202020204" pitchFamily="34" charset="0"/>
                <a:ea typeface="Roboto"/>
                <a:cs typeface="Roboto"/>
              </a:rPr>
              <a:t>(</a:t>
            </a:r>
            <a:r>
              <a:rPr lang="en-US" dirty="0" err="1">
                <a:solidFill>
                  <a:schemeClr val="accent5">
                    <a:lumMod val="75000"/>
                  </a:schemeClr>
                </a:solidFill>
                <a:latin typeface="Agency FB" panose="020B0503020202020204" pitchFamily="34" charset="0"/>
                <a:ea typeface="Roboto"/>
                <a:cs typeface="Roboto"/>
              </a:rPr>
              <a:t>v_t_hat</a:t>
            </a:r>
            <a:r>
              <a:rPr lang="en-US" dirty="0">
                <a:solidFill>
                  <a:schemeClr val="accent5">
                    <a:lumMod val="75000"/>
                  </a:schemeClr>
                </a:solidFill>
                <a:latin typeface="Agency FB" panose="020B0503020202020204" pitchFamily="34" charset="0"/>
                <a:ea typeface="Roboto"/>
                <a:cs typeface="Roboto"/>
              </a:rPr>
              <a:t>) + ε)</a:t>
            </a:r>
            <a:endParaRPr lang="en-US" dirty="0">
              <a:solidFill>
                <a:schemeClr val="accent5">
                  <a:lumMod val="75000"/>
                </a:schemeClr>
              </a:solidFill>
              <a:effectLst/>
              <a:latin typeface="Agency FB" panose="020B0503020202020204" pitchFamily="34" charset="0"/>
              <a:ea typeface="Arial" panose="020B0604020202020204" pitchFamily="34" charset="0"/>
            </a:endParaRPr>
          </a:p>
          <a:p>
            <a:pPr>
              <a:lnSpc>
                <a:spcPct val="115000"/>
              </a:lnSpc>
            </a:pPr>
            <a:r>
              <a:rPr lang="en-US" dirty="0" err="1">
                <a:solidFill>
                  <a:schemeClr val="accent5">
                    <a:lumMod val="75000"/>
                  </a:schemeClr>
                </a:solidFill>
                <a:latin typeface="Agency FB" panose="020B0503020202020204" pitchFamily="34" charset="0"/>
                <a:ea typeface="Roboto"/>
                <a:cs typeface="Roboto"/>
              </a:rPr>
              <a:t>m_t</a:t>
            </a:r>
            <a:r>
              <a:rPr lang="en-US" dirty="0">
                <a:solidFill>
                  <a:schemeClr val="accent5">
                    <a:lumMod val="75000"/>
                  </a:schemeClr>
                </a:solidFill>
                <a:latin typeface="Agency FB" panose="020B0503020202020204" pitchFamily="34" charset="0"/>
                <a:ea typeface="Roboto"/>
                <a:cs typeface="Roboto"/>
              </a:rPr>
              <a:t> = β1 * m_{t-1} + (1 - β1) * gradient</a:t>
            </a:r>
            <a:endParaRPr lang="en-US" dirty="0">
              <a:solidFill>
                <a:schemeClr val="accent5">
                  <a:lumMod val="75000"/>
                </a:schemeClr>
              </a:solidFill>
              <a:effectLst/>
              <a:latin typeface="Agency FB" panose="020B0503020202020204" pitchFamily="34" charset="0"/>
              <a:ea typeface="Arial" panose="020B0604020202020204" pitchFamily="34" charset="0"/>
            </a:endParaRPr>
          </a:p>
          <a:p>
            <a:pPr>
              <a:lnSpc>
                <a:spcPct val="115000"/>
              </a:lnSpc>
            </a:pPr>
            <a:r>
              <a:rPr lang="en-US" dirty="0" err="1">
                <a:solidFill>
                  <a:schemeClr val="accent5">
                    <a:lumMod val="75000"/>
                  </a:schemeClr>
                </a:solidFill>
                <a:latin typeface="Agency FB" panose="020B0503020202020204" pitchFamily="34" charset="0"/>
                <a:ea typeface="Roboto"/>
                <a:cs typeface="Roboto"/>
              </a:rPr>
              <a:t>v_t</a:t>
            </a:r>
            <a:r>
              <a:rPr lang="en-US" dirty="0">
                <a:solidFill>
                  <a:schemeClr val="accent5">
                    <a:lumMod val="75000"/>
                  </a:schemeClr>
                </a:solidFill>
                <a:latin typeface="Agency FB" panose="020B0503020202020204" pitchFamily="34" charset="0"/>
                <a:ea typeface="Roboto"/>
                <a:cs typeface="Roboto"/>
              </a:rPr>
              <a:t> = β2 * v_{t-1} + (1 - β2) * (gradient^2)</a:t>
            </a:r>
            <a:endParaRPr lang="en-US" dirty="0">
              <a:solidFill>
                <a:schemeClr val="accent5">
                  <a:lumMod val="75000"/>
                </a:schemeClr>
              </a:solidFill>
              <a:effectLst/>
              <a:latin typeface="Agency FB" panose="020B0503020202020204" pitchFamily="34" charset="0"/>
              <a:ea typeface="Arial" panose="020B0604020202020204" pitchFamily="34" charset="0"/>
            </a:endParaRPr>
          </a:p>
          <a:p>
            <a:pPr>
              <a:lnSpc>
                <a:spcPct val="115000"/>
              </a:lnSpc>
            </a:pPr>
            <a:r>
              <a:rPr lang="en-US" dirty="0">
                <a:latin typeface="Agency FB" panose="020B0503020202020204" pitchFamily="34" charset="0"/>
                <a:ea typeface="Roboto"/>
                <a:cs typeface="Roboto"/>
              </a:rPr>
              <a:t> </a:t>
            </a:r>
            <a:endParaRPr lang="en-US" dirty="0">
              <a:effectLst/>
              <a:latin typeface="Agency FB" panose="020B0503020202020204" pitchFamily="34" charset="0"/>
              <a:ea typeface="Arial" panose="020B0604020202020204" pitchFamily="34" charset="0"/>
            </a:endParaRPr>
          </a:p>
          <a:p>
            <a:pPr>
              <a:lnSpc>
                <a:spcPct val="115000"/>
              </a:lnSpc>
            </a:pPr>
            <a:r>
              <a:rPr lang="en-US" b="1" dirty="0">
                <a:latin typeface="Agency FB" panose="020B0503020202020204" pitchFamily="34" charset="0"/>
                <a:ea typeface="Roboto"/>
                <a:cs typeface="Roboto"/>
              </a:rPr>
              <a:t>Correct for bias in the first and second moment estimates:</a:t>
            </a:r>
            <a:endParaRPr lang="en-US" b="1" dirty="0">
              <a:effectLst/>
              <a:latin typeface="Agency FB" panose="020B0503020202020204" pitchFamily="34" charset="0"/>
              <a:ea typeface="Arial" panose="020B0604020202020204" pitchFamily="34" charset="0"/>
            </a:endParaRPr>
          </a:p>
          <a:p>
            <a:pPr marL="342900" marR="0" lvl="0" indent="-342900">
              <a:lnSpc>
                <a:spcPct val="115000"/>
              </a:lnSpc>
              <a:spcBef>
                <a:spcPts val="0"/>
              </a:spcBef>
              <a:spcAft>
                <a:spcPts val="0"/>
              </a:spcAft>
              <a:buClr>
                <a:srgbClr val="374151"/>
              </a:buClr>
              <a:buSzPts val="1200"/>
              <a:buFont typeface="Arial" panose="020B0604020202020204" pitchFamily="34" charset="0"/>
              <a:buChar char="●"/>
            </a:pPr>
            <a:r>
              <a:rPr lang="en-US" dirty="0" err="1">
                <a:solidFill>
                  <a:schemeClr val="accent1">
                    <a:lumMod val="50000"/>
                  </a:schemeClr>
                </a:solidFill>
                <a:latin typeface="Agency FB" panose="020B0503020202020204" pitchFamily="34" charset="0"/>
                <a:ea typeface="Roboto"/>
                <a:cs typeface="Roboto"/>
              </a:rPr>
              <a:t>m_t_hat</a:t>
            </a:r>
            <a:r>
              <a:rPr lang="en-US" dirty="0">
                <a:solidFill>
                  <a:schemeClr val="accent1">
                    <a:lumMod val="50000"/>
                  </a:schemeClr>
                </a:solidFill>
                <a:latin typeface="Agency FB" panose="020B0503020202020204" pitchFamily="34" charset="0"/>
                <a:ea typeface="Roboto"/>
                <a:cs typeface="Roboto"/>
              </a:rPr>
              <a:t> = </a:t>
            </a:r>
            <a:r>
              <a:rPr lang="en-US" dirty="0" err="1">
                <a:solidFill>
                  <a:schemeClr val="accent1">
                    <a:lumMod val="50000"/>
                  </a:schemeClr>
                </a:solidFill>
                <a:latin typeface="Agency FB" panose="020B0503020202020204" pitchFamily="34" charset="0"/>
                <a:ea typeface="Roboto"/>
                <a:cs typeface="Roboto"/>
              </a:rPr>
              <a:t>m_t</a:t>
            </a:r>
            <a:r>
              <a:rPr lang="en-US" dirty="0">
                <a:solidFill>
                  <a:schemeClr val="accent1">
                    <a:lumMod val="50000"/>
                  </a:schemeClr>
                </a:solidFill>
                <a:latin typeface="Agency FB" panose="020B0503020202020204" pitchFamily="34" charset="0"/>
                <a:ea typeface="Roboto"/>
                <a:cs typeface="Roboto"/>
              </a:rPr>
              <a:t> / (1 - β1^t)</a:t>
            </a:r>
            <a:endParaRPr lang="en-US" u="none" strike="noStrike" dirty="0">
              <a:solidFill>
                <a:schemeClr val="accent1">
                  <a:lumMod val="50000"/>
                </a:schemeClr>
              </a:solidFill>
              <a:effectLst/>
              <a:latin typeface="Agency FB" panose="020B0503020202020204" pitchFamily="34" charset="0"/>
              <a:ea typeface="Roboto"/>
              <a:cs typeface="Roboto"/>
            </a:endParaRPr>
          </a:p>
          <a:p>
            <a:pPr marL="342900" marR="0" lvl="0" indent="-342900">
              <a:lnSpc>
                <a:spcPct val="115000"/>
              </a:lnSpc>
              <a:spcBef>
                <a:spcPts val="0"/>
              </a:spcBef>
              <a:spcAft>
                <a:spcPts val="0"/>
              </a:spcAft>
              <a:buClr>
                <a:srgbClr val="374151"/>
              </a:buClr>
              <a:buSzPts val="1200"/>
              <a:buFont typeface="Arial" panose="020B0604020202020204" pitchFamily="34" charset="0"/>
              <a:buChar char="●"/>
            </a:pPr>
            <a:r>
              <a:rPr lang="en-US" dirty="0" err="1">
                <a:solidFill>
                  <a:schemeClr val="accent1">
                    <a:lumMod val="50000"/>
                  </a:schemeClr>
                </a:solidFill>
                <a:latin typeface="Agency FB" panose="020B0503020202020204" pitchFamily="34" charset="0"/>
                <a:ea typeface="Roboto"/>
                <a:cs typeface="Roboto"/>
              </a:rPr>
              <a:t>v_t_hat</a:t>
            </a:r>
            <a:r>
              <a:rPr lang="en-US" dirty="0">
                <a:solidFill>
                  <a:schemeClr val="accent1">
                    <a:lumMod val="50000"/>
                  </a:schemeClr>
                </a:solidFill>
                <a:latin typeface="Agency FB" panose="020B0503020202020204" pitchFamily="34" charset="0"/>
                <a:ea typeface="Roboto"/>
                <a:cs typeface="Roboto"/>
              </a:rPr>
              <a:t> = </a:t>
            </a:r>
            <a:r>
              <a:rPr lang="en-US" dirty="0" err="1">
                <a:solidFill>
                  <a:schemeClr val="accent1">
                    <a:lumMod val="50000"/>
                  </a:schemeClr>
                </a:solidFill>
                <a:latin typeface="Agency FB" panose="020B0503020202020204" pitchFamily="34" charset="0"/>
                <a:ea typeface="Roboto"/>
                <a:cs typeface="Roboto"/>
              </a:rPr>
              <a:t>v_t</a:t>
            </a:r>
            <a:r>
              <a:rPr lang="en-US" dirty="0">
                <a:solidFill>
                  <a:schemeClr val="accent1">
                    <a:lumMod val="50000"/>
                  </a:schemeClr>
                </a:solidFill>
                <a:latin typeface="Agency FB" panose="020B0503020202020204" pitchFamily="34" charset="0"/>
                <a:ea typeface="Roboto"/>
                <a:cs typeface="Roboto"/>
              </a:rPr>
              <a:t> / (1 - β2^t)</a:t>
            </a:r>
          </a:p>
          <a:p>
            <a:pPr marR="0" lvl="0">
              <a:lnSpc>
                <a:spcPct val="115000"/>
              </a:lnSpc>
              <a:spcBef>
                <a:spcPts val="0"/>
              </a:spcBef>
              <a:spcAft>
                <a:spcPts val="0"/>
              </a:spcAft>
              <a:buClr>
                <a:srgbClr val="374151"/>
              </a:buClr>
              <a:buSzPts val="1200"/>
            </a:pPr>
            <a:endParaRPr lang="en-US" u="none" strike="noStrike" dirty="0">
              <a:effectLst/>
              <a:latin typeface="Agency FB" panose="020B0503020202020204" pitchFamily="34" charset="0"/>
              <a:ea typeface="Roboto"/>
              <a:cs typeface="Roboto"/>
            </a:endParaRPr>
          </a:p>
          <a:p>
            <a:pPr>
              <a:lnSpc>
                <a:spcPct val="115000"/>
              </a:lnSpc>
            </a:pPr>
            <a:r>
              <a:rPr lang="en-US" dirty="0">
                <a:latin typeface="Agency FB" panose="020B0503020202020204" pitchFamily="34" charset="0"/>
                <a:ea typeface="Roboto"/>
                <a:cs typeface="Roboto"/>
              </a:rPr>
              <a:t> </a:t>
            </a:r>
            <a:endParaRPr lang="en-US" dirty="0">
              <a:effectLst/>
              <a:latin typeface="Agency FB" panose="020B0503020202020204" pitchFamily="34" charset="0"/>
              <a:ea typeface="Arial" panose="020B0604020202020204" pitchFamily="34" charset="0"/>
            </a:endParaRPr>
          </a:p>
          <a:p>
            <a:pPr>
              <a:lnSpc>
                <a:spcPct val="115000"/>
              </a:lnSpc>
            </a:pPr>
            <a:r>
              <a:rPr lang="en-US" b="1" dirty="0">
                <a:latin typeface="Agency FB" panose="020B0503020202020204" pitchFamily="34" charset="0"/>
                <a:ea typeface="Roboto"/>
                <a:cs typeface="Roboto"/>
              </a:rPr>
              <a:t>Loss Function-</a:t>
            </a:r>
            <a:endParaRPr lang="en-US" b="1" dirty="0">
              <a:effectLst/>
              <a:latin typeface="Agency FB" panose="020B0503020202020204" pitchFamily="34" charset="0"/>
              <a:ea typeface="Arial" panose="020B0604020202020204" pitchFamily="34" charset="0"/>
            </a:endParaRPr>
          </a:p>
          <a:p>
            <a:pPr>
              <a:lnSpc>
                <a:spcPct val="115000"/>
              </a:lnSpc>
            </a:pPr>
            <a:r>
              <a:rPr lang="en-US" dirty="0">
                <a:solidFill>
                  <a:srgbClr val="FF0000"/>
                </a:solidFill>
                <a:latin typeface="Agency FB" panose="020B0503020202020204" pitchFamily="34" charset="0"/>
                <a:ea typeface="Roboto"/>
                <a:cs typeface="Roboto"/>
              </a:rPr>
              <a:t>To compute the loss for a batch of samples, you typically average the losses for individual samples in the batch. The formula for the average categorical cross-entropy loss for a batch of samples is:</a:t>
            </a:r>
            <a:endParaRPr lang="en-US" dirty="0">
              <a:solidFill>
                <a:srgbClr val="FF0000"/>
              </a:solidFill>
              <a:effectLst/>
              <a:latin typeface="Agency FB" panose="020B0503020202020204" pitchFamily="34" charset="0"/>
              <a:ea typeface="Arial" panose="020B0604020202020204" pitchFamily="34" charset="0"/>
            </a:endParaRPr>
          </a:p>
        </p:txBody>
      </p:sp>
      <p:pic>
        <p:nvPicPr>
          <p:cNvPr id="135" name="image6.png"/>
          <p:cNvPicPr/>
          <p:nvPr/>
        </p:nvPicPr>
        <p:blipFill>
          <a:blip r:embed="rId2"/>
          <a:srcRect/>
          <a:stretch>
            <a:fillRect/>
          </a:stretch>
        </p:blipFill>
        <p:spPr>
          <a:xfrm>
            <a:off x="5440680" y="3106965"/>
            <a:ext cx="5943600" cy="229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00730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Callout: Double Bent Line with Border and Accent Bar 13">
            <a:extLst>
              <a:ext uri="{FF2B5EF4-FFF2-40B4-BE49-F238E27FC236}">
                <a16:creationId xmlns:a16="http://schemas.microsoft.com/office/drawing/2014/main" id="{438194F8-4B8A-9A38-B2C8-44095F947F99}"/>
              </a:ext>
            </a:extLst>
          </p:cNvPr>
          <p:cNvSpPr/>
          <p:nvPr/>
        </p:nvSpPr>
        <p:spPr>
          <a:xfrm>
            <a:off x="887621" y="4119239"/>
            <a:ext cx="4261427" cy="2146150"/>
          </a:xfrm>
          <a:prstGeom prst="accentBorderCallout3">
            <a:avLst>
              <a:gd name="adj1" fmla="val 35230"/>
              <a:gd name="adj2" fmla="val -6217"/>
              <a:gd name="adj3" fmla="val 14613"/>
              <a:gd name="adj4" fmla="val -16875"/>
              <a:gd name="adj5" fmla="val 95422"/>
              <a:gd name="adj6" fmla="val -16869"/>
              <a:gd name="adj7" fmla="val 114447"/>
              <a:gd name="adj8" fmla="val -4512"/>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number&#10;&#10;Description automatically generated">
            <a:extLst>
              <a:ext uri="{FF2B5EF4-FFF2-40B4-BE49-F238E27FC236}">
                <a16:creationId xmlns:a16="http://schemas.microsoft.com/office/drawing/2014/main" id="{79FF1516-09D1-5600-BBAB-D12F77293AA9}"/>
              </a:ext>
            </a:extLst>
          </p:cNvPr>
          <p:cNvPicPr>
            <a:picLocks noChangeAspect="1"/>
          </p:cNvPicPr>
          <p:nvPr/>
        </p:nvPicPr>
        <p:blipFill rotWithShape="1">
          <a:blip r:embed="rId2"/>
          <a:srcRect t="9200" b="-2"/>
          <a:stretch/>
        </p:blipFill>
        <p:spPr>
          <a:xfrm>
            <a:off x="990416" y="4210275"/>
            <a:ext cx="4091031" cy="1952685"/>
          </a:xfrm>
          <a:prstGeom prst="rect">
            <a:avLst/>
          </a:prstGeom>
        </p:spPr>
      </p:pic>
      <p:pic>
        <p:nvPicPr>
          <p:cNvPr id="2" name="Picture 1" descr="A table of data with numbers and letters&#10;&#10;Description automatically generated with medium confidence">
            <a:extLst>
              <a:ext uri="{FF2B5EF4-FFF2-40B4-BE49-F238E27FC236}">
                <a16:creationId xmlns:a16="http://schemas.microsoft.com/office/drawing/2014/main" id="{BE4A6F92-C915-1799-CA5D-FDBA0095BE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489" r="-2" b="-2"/>
          <a:stretch/>
        </p:blipFill>
        <p:spPr bwMode="auto">
          <a:xfrm>
            <a:off x="5963963" y="797467"/>
            <a:ext cx="6016102" cy="526306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cxnSp>
        <p:nvCxnSpPr>
          <p:cNvPr id="9" name="Straight Connector 8">
            <a:extLst>
              <a:ext uri="{FF2B5EF4-FFF2-40B4-BE49-F238E27FC236}">
                <a16:creationId xmlns:a16="http://schemas.microsoft.com/office/drawing/2014/main" id="{7BFA4F84-D05E-DFDD-3854-1623B89A4955}"/>
              </a:ext>
            </a:extLst>
          </p:cNvPr>
          <p:cNvCxnSpPr>
            <a:cxnSpLocks/>
          </p:cNvCxnSpPr>
          <p:nvPr/>
        </p:nvCxnSpPr>
        <p:spPr>
          <a:xfrm>
            <a:off x="5734974" y="973276"/>
            <a:ext cx="0" cy="5089475"/>
          </a:xfrm>
          <a:prstGeom prst="line">
            <a:avLst/>
          </a:prstGeom>
          <a:ln w="28575">
            <a:solidFill>
              <a:srgbClr val="FF0000"/>
            </a:solidFill>
            <a:prstDash val="dashDot"/>
          </a:ln>
        </p:spPr>
        <p:style>
          <a:lnRef idx="1">
            <a:schemeClr val="dk1"/>
          </a:lnRef>
          <a:fillRef idx="0">
            <a:schemeClr val="dk1"/>
          </a:fillRef>
          <a:effectRef idx="0">
            <a:schemeClr val="dk1"/>
          </a:effectRef>
          <a:fontRef idx="minor">
            <a:schemeClr val="tx1"/>
          </a:fontRef>
        </p:style>
      </p:cxnSp>
      <p:sp>
        <p:nvSpPr>
          <p:cNvPr id="12" name="Title 11">
            <a:extLst>
              <a:ext uri="{FF2B5EF4-FFF2-40B4-BE49-F238E27FC236}">
                <a16:creationId xmlns:a16="http://schemas.microsoft.com/office/drawing/2014/main" id="{8AB7ADFA-F4AF-B4DC-F3B6-A0FAF7FE2404}"/>
              </a:ext>
            </a:extLst>
          </p:cNvPr>
          <p:cNvSpPr>
            <a:spLocks noGrp="1"/>
          </p:cNvSpPr>
          <p:nvPr>
            <p:ph type="title" idx="4294967295"/>
          </p:nvPr>
        </p:nvSpPr>
        <p:spPr>
          <a:xfrm>
            <a:off x="3785682" y="72932"/>
            <a:ext cx="4756582" cy="672034"/>
          </a:xfrm>
        </p:spPr>
        <p:txBody>
          <a:bodyPr>
            <a:noAutofit/>
          </a:bodyPr>
          <a:lstStyle/>
          <a:p>
            <a:pPr algn="ctr"/>
            <a:r>
              <a:rPr lang="en-US" sz="4500" b="1" u="sng" dirty="0">
                <a:solidFill>
                  <a:srgbClr val="FF0000"/>
                </a:solidFill>
                <a:latin typeface="Agency FB" panose="020B0503020202020204" pitchFamily="34" charset="0"/>
              </a:rPr>
              <a:t>RESULT COMPARSION</a:t>
            </a:r>
          </a:p>
        </p:txBody>
      </p:sp>
      <p:sp>
        <p:nvSpPr>
          <p:cNvPr id="15" name="TextBox 14">
            <a:extLst>
              <a:ext uri="{FF2B5EF4-FFF2-40B4-BE49-F238E27FC236}">
                <a16:creationId xmlns:a16="http://schemas.microsoft.com/office/drawing/2014/main" id="{1EC03B86-30EF-1FEB-B0CE-15DDF9BF5415}"/>
              </a:ext>
            </a:extLst>
          </p:cNvPr>
          <p:cNvSpPr txBox="1"/>
          <p:nvPr/>
        </p:nvSpPr>
        <p:spPr>
          <a:xfrm>
            <a:off x="670429" y="6377028"/>
            <a:ext cx="2494625" cy="36933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chemeClr val="tx1"/>
            </a:solidFill>
            <a:extLst>
              <a:ext uri="{C807C97D-BFC1-408E-A445-0C87EB9F89A2}">
                <ask:lineSketchStyleProps xmlns:ask="http://schemas.microsoft.com/office/drawing/2018/sketchyshapes" sd="1216071236">
                  <a:custGeom>
                    <a:avLst/>
                    <a:gdLst>
                      <a:gd name="connsiteX0" fmla="*/ 0 w 2494625"/>
                      <a:gd name="connsiteY0" fmla="*/ 0 h 369332"/>
                      <a:gd name="connsiteX1" fmla="*/ 2494625 w 2494625"/>
                      <a:gd name="connsiteY1" fmla="*/ 0 h 369332"/>
                      <a:gd name="connsiteX2" fmla="*/ 2494625 w 2494625"/>
                      <a:gd name="connsiteY2" fmla="*/ 369332 h 369332"/>
                      <a:gd name="connsiteX3" fmla="*/ 0 w 2494625"/>
                      <a:gd name="connsiteY3" fmla="*/ 369332 h 369332"/>
                      <a:gd name="connsiteX4" fmla="*/ 0 w 2494625"/>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625" h="369332" fill="none" extrusionOk="0">
                        <a:moveTo>
                          <a:pt x="0" y="0"/>
                        </a:moveTo>
                        <a:cubicBezTo>
                          <a:pt x="1091824" y="-66196"/>
                          <a:pt x="1760544" y="31256"/>
                          <a:pt x="2494625" y="0"/>
                        </a:cubicBezTo>
                        <a:cubicBezTo>
                          <a:pt x="2463794" y="146483"/>
                          <a:pt x="2491286" y="197332"/>
                          <a:pt x="2494625" y="369332"/>
                        </a:cubicBezTo>
                        <a:cubicBezTo>
                          <a:pt x="1536691" y="319325"/>
                          <a:pt x="766598" y="431237"/>
                          <a:pt x="0" y="369332"/>
                        </a:cubicBezTo>
                        <a:cubicBezTo>
                          <a:pt x="7153" y="196539"/>
                          <a:pt x="-28521" y="141323"/>
                          <a:pt x="0" y="0"/>
                        </a:cubicBezTo>
                        <a:close/>
                      </a:path>
                      <a:path w="2494625" h="369332" stroke="0" extrusionOk="0">
                        <a:moveTo>
                          <a:pt x="0" y="0"/>
                        </a:moveTo>
                        <a:cubicBezTo>
                          <a:pt x="650876" y="53905"/>
                          <a:pt x="2191408" y="-31571"/>
                          <a:pt x="2494625" y="0"/>
                        </a:cubicBezTo>
                        <a:cubicBezTo>
                          <a:pt x="2514250" y="181336"/>
                          <a:pt x="2490395" y="295077"/>
                          <a:pt x="2494625" y="369332"/>
                        </a:cubicBezTo>
                        <a:cubicBezTo>
                          <a:pt x="1671218" y="506105"/>
                          <a:pt x="663627" y="272368"/>
                          <a:pt x="0" y="369332"/>
                        </a:cubicBezTo>
                        <a:cubicBezTo>
                          <a:pt x="-2077" y="188696"/>
                          <a:pt x="17244" y="78155"/>
                          <a:pt x="0" y="0"/>
                        </a:cubicBezTo>
                        <a:close/>
                      </a:path>
                    </a:pathLst>
                  </a:custGeom>
                  <ask:type>
                    <ask:lineSketchNone/>
                  </ask:type>
                </ask:lineSketchStyleProps>
              </a:ext>
            </a:extLst>
          </a:ln>
        </p:spPr>
        <p:txBody>
          <a:bodyPr wrap="square" rtlCol="0">
            <a:spAutoFit/>
          </a:bodyPr>
          <a:lstStyle/>
          <a:p>
            <a:pPr algn="ctr"/>
            <a:r>
              <a:rPr lang="en-US" dirty="0">
                <a:ln w="0"/>
                <a:solidFill>
                  <a:schemeClr val="bg1"/>
                </a:solidFill>
                <a:effectLst>
                  <a:outerShdw blurRad="38100" dist="19050" dir="2700000" algn="tl" rotWithShape="0">
                    <a:schemeClr val="dk1">
                      <a:alpha val="40000"/>
                    </a:schemeClr>
                  </a:outerShdw>
                </a:effectLst>
              </a:rPr>
              <a:t>OUR MODEL’S ANALYSIS</a:t>
            </a:r>
          </a:p>
        </p:txBody>
      </p:sp>
      <p:sp>
        <p:nvSpPr>
          <p:cNvPr id="16" name="Arrow: Bent 15">
            <a:extLst>
              <a:ext uri="{FF2B5EF4-FFF2-40B4-BE49-F238E27FC236}">
                <a16:creationId xmlns:a16="http://schemas.microsoft.com/office/drawing/2014/main" id="{0C1B5BBD-AB06-7BEC-BE1E-6E50DD62E2C8}"/>
              </a:ext>
            </a:extLst>
          </p:cNvPr>
          <p:cNvSpPr/>
          <p:nvPr/>
        </p:nvSpPr>
        <p:spPr>
          <a:xfrm rot="16200000">
            <a:off x="6425893" y="5907868"/>
            <a:ext cx="512232" cy="864249"/>
          </a:xfrm>
          <a:prstGeom prst="bentArrow">
            <a:avLst/>
          </a:prstGeom>
          <a:solidFill>
            <a:srgbClr val="7030A0"/>
          </a:solidFill>
          <a:ln w="38100">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A5C90970-13FA-727E-4698-595D4BC7F73B}"/>
              </a:ext>
            </a:extLst>
          </p:cNvPr>
          <p:cNvSpPr txBox="1"/>
          <p:nvPr/>
        </p:nvSpPr>
        <p:spPr>
          <a:xfrm>
            <a:off x="7046072" y="6265389"/>
            <a:ext cx="4400204" cy="461665"/>
          </a:xfrm>
          <a:prstGeom prst="rect">
            <a:avLst/>
          </a:prstGeom>
          <a:solidFill>
            <a:srgbClr val="7030A0"/>
          </a:solidFill>
          <a:ln w="38100">
            <a:solidFill>
              <a:schemeClr val="bg1"/>
            </a:solidFill>
            <a:prstDash val="sysDash"/>
          </a:ln>
        </p:spPr>
        <p:txBody>
          <a:bodyPr wrap="square" rtlCol="0">
            <a:spAutoFit/>
          </a:bodyPr>
          <a:lstStyle/>
          <a:p>
            <a:pPr algn="ctr"/>
            <a:r>
              <a:rPr lang="en-US" sz="2400" dirty="0">
                <a:solidFill>
                  <a:schemeClr val="bg1"/>
                </a:solidFill>
                <a:latin typeface="Agency FB" panose="020B0503020202020204" pitchFamily="34" charset="0"/>
              </a:rPr>
              <a:t>Data of Other Easier Interpretable Models</a:t>
            </a:r>
          </a:p>
        </p:txBody>
      </p:sp>
      <p:pic>
        <p:nvPicPr>
          <p:cNvPr id="18" name="Picture 17" descr="A screenshot of a graph&#10;&#10;Description automatically generated">
            <a:extLst>
              <a:ext uri="{FF2B5EF4-FFF2-40B4-BE49-F238E27FC236}">
                <a16:creationId xmlns:a16="http://schemas.microsoft.com/office/drawing/2014/main" id="{B58CEE82-B669-828F-5F8B-4AF391A28D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531" y="949060"/>
            <a:ext cx="5335480" cy="296608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72329669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19057" cy="1325563"/>
          </a:xfrm>
        </p:spPr>
        <p:txBody>
          <a:bodyPr/>
          <a:lstStyle/>
          <a:p>
            <a:r>
              <a:rPr lang="en-US" b="1" dirty="0">
                <a:latin typeface="Agency FB" panose="020B0503020202020204" pitchFamily="34" charset="0"/>
              </a:rPr>
              <a:t>Interpretability Insights</a:t>
            </a:r>
            <a:endParaRPr lang="en-US" dirty="0">
              <a:latin typeface="Agency FB" panose="020B0503020202020204" pitchFamily="34" charset="0"/>
            </a:endParaRPr>
          </a:p>
        </p:txBody>
      </p:sp>
      <p:sp>
        <p:nvSpPr>
          <p:cNvPr id="188" name="Google Shape;1438;p32">
            <a:extLst>
              <a:ext uri="{FF2B5EF4-FFF2-40B4-BE49-F238E27FC236}">
                <a16:creationId xmlns:a16="http://schemas.microsoft.com/office/drawing/2014/main" id="{A3D66858-2650-4B74-AD81-B3D037C7B747}"/>
              </a:ext>
            </a:extLst>
          </p:cNvPr>
          <p:cNvSpPr/>
          <p:nvPr/>
        </p:nvSpPr>
        <p:spPr>
          <a:xfrm>
            <a:off x="937902" y="2048705"/>
            <a:ext cx="5160684" cy="2740539"/>
          </a:xfrm>
          <a:prstGeom prst="roundRect">
            <a:avLst>
              <a:gd name="adj" fmla="val 7070"/>
            </a:avLst>
          </a:prstGeom>
          <a:solidFill>
            <a:srgbClr val="0034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grpSp>
        <p:nvGrpSpPr>
          <p:cNvPr id="189" name="Google Shape;1440;p32">
            <a:extLst>
              <a:ext uri="{FF2B5EF4-FFF2-40B4-BE49-F238E27FC236}">
                <a16:creationId xmlns:a16="http://schemas.microsoft.com/office/drawing/2014/main" id="{C31AD9B9-1033-B153-EEE2-0E05795FAA75}"/>
              </a:ext>
            </a:extLst>
          </p:cNvPr>
          <p:cNvGrpSpPr/>
          <p:nvPr/>
        </p:nvGrpSpPr>
        <p:grpSpPr>
          <a:xfrm>
            <a:off x="937809" y="1780265"/>
            <a:ext cx="1533420" cy="3155958"/>
            <a:chOff x="-2050539" y="1195241"/>
            <a:chExt cx="1087557" cy="2238519"/>
          </a:xfrm>
        </p:grpSpPr>
        <p:sp>
          <p:nvSpPr>
            <p:cNvPr id="190" name="Google Shape;1441;p32">
              <a:extLst>
                <a:ext uri="{FF2B5EF4-FFF2-40B4-BE49-F238E27FC236}">
                  <a16:creationId xmlns:a16="http://schemas.microsoft.com/office/drawing/2014/main" id="{AA17181E-0544-9E01-9FC2-ED6AC85DFBDA}"/>
                </a:ext>
              </a:extLst>
            </p:cNvPr>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1" name="Google Shape;1442;p32">
              <a:extLst>
                <a:ext uri="{FF2B5EF4-FFF2-40B4-BE49-F238E27FC236}">
                  <a16:creationId xmlns:a16="http://schemas.microsoft.com/office/drawing/2014/main" id="{EDC70A66-8673-F04B-2FC4-582127E735C7}"/>
                </a:ext>
              </a:extLst>
            </p:cNvPr>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2" name="Google Shape;1443;p32">
              <a:extLst>
                <a:ext uri="{FF2B5EF4-FFF2-40B4-BE49-F238E27FC236}">
                  <a16:creationId xmlns:a16="http://schemas.microsoft.com/office/drawing/2014/main" id="{7102EA88-FF0F-7F05-1648-8398E3704F0D}"/>
                </a:ext>
              </a:extLst>
            </p:cNvPr>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rgbClr val="6600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3" name="Google Shape;1444;p32">
              <a:extLst>
                <a:ext uri="{FF2B5EF4-FFF2-40B4-BE49-F238E27FC236}">
                  <a16:creationId xmlns:a16="http://schemas.microsoft.com/office/drawing/2014/main" id="{1686A7DC-7F24-9E0D-F7D4-9064C914B9AA}"/>
                </a:ext>
              </a:extLst>
            </p:cNvPr>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rgbClr val="0034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4" name="Google Shape;1445;p32">
              <a:extLst>
                <a:ext uri="{FF2B5EF4-FFF2-40B4-BE49-F238E27FC236}">
                  <a16:creationId xmlns:a16="http://schemas.microsoft.com/office/drawing/2014/main" id="{8B69D8AE-E61D-A049-F236-D37B4682C7DE}"/>
                </a:ext>
              </a:extLst>
            </p:cNvPr>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rgbClr val="C1BB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5" name="Google Shape;1446;p32">
              <a:extLst>
                <a:ext uri="{FF2B5EF4-FFF2-40B4-BE49-F238E27FC236}">
                  <a16:creationId xmlns:a16="http://schemas.microsoft.com/office/drawing/2014/main" id="{D654D4DA-6D27-8B3C-4BEC-E3B28F0997A9}"/>
                </a:ext>
              </a:extLst>
            </p:cNvPr>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grpSp>
          <p:nvGrpSpPr>
            <p:cNvPr id="196" name="Google Shape;1447;p32">
              <a:extLst>
                <a:ext uri="{FF2B5EF4-FFF2-40B4-BE49-F238E27FC236}">
                  <a16:creationId xmlns:a16="http://schemas.microsoft.com/office/drawing/2014/main" id="{EFAEB264-E4E1-A0E6-229B-F54EEE041D5C}"/>
                </a:ext>
              </a:extLst>
            </p:cNvPr>
            <p:cNvGrpSpPr/>
            <p:nvPr/>
          </p:nvGrpSpPr>
          <p:grpSpPr>
            <a:xfrm>
              <a:off x="-1837553" y="1587475"/>
              <a:ext cx="691023" cy="562245"/>
              <a:chOff x="-3597915" y="995403"/>
              <a:chExt cx="1552860" cy="1263472"/>
            </a:xfrm>
          </p:grpSpPr>
          <p:sp>
            <p:nvSpPr>
              <p:cNvPr id="203" name="Google Shape;1448;p32">
                <a:extLst>
                  <a:ext uri="{FF2B5EF4-FFF2-40B4-BE49-F238E27FC236}">
                    <a16:creationId xmlns:a16="http://schemas.microsoft.com/office/drawing/2014/main" id="{2AA8553C-3B1D-8B85-E305-309234955CD8}"/>
                  </a:ext>
                </a:extLst>
              </p:cNvPr>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4" name="Google Shape;1449;p32">
                <a:extLst>
                  <a:ext uri="{FF2B5EF4-FFF2-40B4-BE49-F238E27FC236}">
                    <a16:creationId xmlns:a16="http://schemas.microsoft.com/office/drawing/2014/main" id="{0721D642-83F6-517F-B1A2-17D661A24F64}"/>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5" name="Google Shape;1450;p32">
                <a:extLst>
                  <a:ext uri="{FF2B5EF4-FFF2-40B4-BE49-F238E27FC236}">
                    <a16:creationId xmlns:a16="http://schemas.microsoft.com/office/drawing/2014/main" id="{107CD358-3333-730B-4BDB-34BB9C4A741E}"/>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6" name="Google Shape;1451;p32">
                <a:extLst>
                  <a:ext uri="{FF2B5EF4-FFF2-40B4-BE49-F238E27FC236}">
                    <a16:creationId xmlns:a16="http://schemas.microsoft.com/office/drawing/2014/main" id="{984C7BED-B39A-73A6-3CB6-B8ED4C004A77}"/>
                  </a:ext>
                </a:extLst>
              </p:cNvPr>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7" name="Google Shape;1452;p32">
                <a:extLst>
                  <a:ext uri="{FF2B5EF4-FFF2-40B4-BE49-F238E27FC236}">
                    <a16:creationId xmlns:a16="http://schemas.microsoft.com/office/drawing/2014/main" id="{91AB4142-097E-77E1-57DF-97AEB55154BC}"/>
                  </a:ext>
                </a:extLst>
              </p:cNvPr>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8" name="Google Shape;1453;p32">
                <a:extLst>
                  <a:ext uri="{FF2B5EF4-FFF2-40B4-BE49-F238E27FC236}">
                    <a16:creationId xmlns:a16="http://schemas.microsoft.com/office/drawing/2014/main" id="{6457388C-E77D-E9C5-88B5-664EE15A71CE}"/>
                  </a:ext>
                </a:extLst>
              </p:cNvPr>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9" name="Google Shape;1454;p32">
                <a:extLst>
                  <a:ext uri="{FF2B5EF4-FFF2-40B4-BE49-F238E27FC236}">
                    <a16:creationId xmlns:a16="http://schemas.microsoft.com/office/drawing/2014/main" id="{B9444F4E-16E7-FB1E-E269-513971856C27}"/>
                  </a:ext>
                </a:extLst>
              </p:cNvPr>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0" name="Google Shape;1455;p32">
                <a:extLst>
                  <a:ext uri="{FF2B5EF4-FFF2-40B4-BE49-F238E27FC236}">
                    <a16:creationId xmlns:a16="http://schemas.microsoft.com/office/drawing/2014/main" id="{BE3118A9-1ABF-BF0B-A1B3-40AE931925AB}"/>
                  </a:ext>
                </a:extLst>
              </p:cNvPr>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1" name="Google Shape;1456;p32">
                <a:extLst>
                  <a:ext uri="{FF2B5EF4-FFF2-40B4-BE49-F238E27FC236}">
                    <a16:creationId xmlns:a16="http://schemas.microsoft.com/office/drawing/2014/main" id="{8AE274B0-F39B-7933-59E0-D1B7F7890DBD}"/>
                  </a:ext>
                </a:extLst>
              </p:cNvPr>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2" name="Google Shape;1457;p32">
                <a:extLst>
                  <a:ext uri="{FF2B5EF4-FFF2-40B4-BE49-F238E27FC236}">
                    <a16:creationId xmlns:a16="http://schemas.microsoft.com/office/drawing/2014/main" id="{E918D6A9-3BBE-7D2A-C97D-0D0E9565AD9D}"/>
                  </a:ext>
                </a:extLst>
              </p:cNvPr>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3" name="Google Shape;1458;p32">
                <a:extLst>
                  <a:ext uri="{FF2B5EF4-FFF2-40B4-BE49-F238E27FC236}">
                    <a16:creationId xmlns:a16="http://schemas.microsoft.com/office/drawing/2014/main" id="{23570F46-27AB-972F-7F6F-383CE3966D5B}"/>
                  </a:ext>
                </a:extLst>
              </p:cNvPr>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4" name="Google Shape;1459;p32">
                <a:extLst>
                  <a:ext uri="{FF2B5EF4-FFF2-40B4-BE49-F238E27FC236}">
                    <a16:creationId xmlns:a16="http://schemas.microsoft.com/office/drawing/2014/main" id="{A0F91BA1-0E2D-F5F8-E53C-0769B92EDAAC}"/>
                  </a:ext>
                </a:extLst>
              </p:cNvPr>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5" name="Google Shape;1460;p32">
                <a:extLst>
                  <a:ext uri="{FF2B5EF4-FFF2-40B4-BE49-F238E27FC236}">
                    <a16:creationId xmlns:a16="http://schemas.microsoft.com/office/drawing/2014/main" id="{2DFDE53A-2CDC-94C5-8425-20FD36966AF2}"/>
                  </a:ext>
                </a:extLst>
              </p:cNvPr>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6" name="Google Shape;1461;p32">
                <a:extLst>
                  <a:ext uri="{FF2B5EF4-FFF2-40B4-BE49-F238E27FC236}">
                    <a16:creationId xmlns:a16="http://schemas.microsoft.com/office/drawing/2014/main" id="{7C086D39-0F03-AC7A-7243-1A77720EE3B9}"/>
                  </a:ext>
                </a:extLst>
              </p:cNvPr>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7" name="Google Shape;1462;p32">
                <a:extLst>
                  <a:ext uri="{FF2B5EF4-FFF2-40B4-BE49-F238E27FC236}">
                    <a16:creationId xmlns:a16="http://schemas.microsoft.com/office/drawing/2014/main" id="{C8D88CD9-6F72-1813-2C1B-BAA75A1B07C4}"/>
                  </a:ext>
                </a:extLst>
              </p:cNvPr>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8" name="Google Shape;1463;p32">
                <a:extLst>
                  <a:ext uri="{FF2B5EF4-FFF2-40B4-BE49-F238E27FC236}">
                    <a16:creationId xmlns:a16="http://schemas.microsoft.com/office/drawing/2014/main" id="{27D47731-7B12-2869-1070-14F0B0C980CE}"/>
                  </a:ext>
                </a:extLst>
              </p:cNvPr>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19" name="Google Shape;1464;p32">
                <a:extLst>
                  <a:ext uri="{FF2B5EF4-FFF2-40B4-BE49-F238E27FC236}">
                    <a16:creationId xmlns:a16="http://schemas.microsoft.com/office/drawing/2014/main" id="{FCBA43C5-2B54-BD20-5AA5-3B38A6603843}"/>
                  </a:ext>
                </a:extLst>
              </p:cNvPr>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0" name="Google Shape;1465;p32">
                <a:extLst>
                  <a:ext uri="{FF2B5EF4-FFF2-40B4-BE49-F238E27FC236}">
                    <a16:creationId xmlns:a16="http://schemas.microsoft.com/office/drawing/2014/main" id="{EA1ED53A-7412-47B5-A195-76252F61CD9C}"/>
                  </a:ext>
                </a:extLst>
              </p:cNvPr>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1" name="Google Shape;1466;p32">
                <a:extLst>
                  <a:ext uri="{FF2B5EF4-FFF2-40B4-BE49-F238E27FC236}">
                    <a16:creationId xmlns:a16="http://schemas.microsoft.com/office/drawing/2014/main" id="{71794B4E-7E3F-3942-7A94-58D877CF476A}"/>
                  </a:ext>
                </a:extLst>
              </p:cNvPr>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2" name="Google Shape;1467;p32">
                <a:extLst>
                  <a:ext uri="{FF2B5EF4-FFF2-40B4-BE49-F238E27FC236}">
                    <a16:creationId xmlns:a16="http://schemas.microsoft.com/office/drawing/2014/main" id="{E55D0321-4722-5A73-5CCA-85CEFABE464A}"/>
                  </a:ext>
                </a:extLst>
              </p:cNvPr>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3" name="Google Shape;1468;p32">
                <a:extLst>
                  <a:ext uri="{FF2B5EF4-FFF2-40B4-BE49-F238E27FC236}">
                    <a16:creationId xmlns:a16="http://schemas.microsoft.com/office/drawing/2014/main" id="{A65D5834-5916-AB8F-5428-B3CF100A5D01}"/>
                  </a:ext>
                </a:extLst>
              </p:cNvPr>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4" name="Google Shape;1469;p32">
                <a:extLst>
                  <a:ext uri="{FF2B5EF4-FFF2-40B4-BE49-F238E27FC236}">
                    <a16:creationId xmlns:a16="http://schemas.microsoft.com/office/drawing/2014/main" id="{9DE62B79-2D9D-8FDC-D8CC-C29BDAF87D21}"/>
                  </a:ext>
                </a:extLst>
              </p:cNvPr>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5" name="Google Shape;1470;p32">
                <a:extLst>
                  <a:ext uri="{FF2B5EF4-FFF2-40B4-BE49-F238E27FC236}">
                    <a16:creationId xmlns:a16="http://schemas.microsoft.com/office/drawing/2014/main" id="{0D1B97AC-2039-A098-BDE3-EC1E70EEF5AF}"/>
                  </a:ext>
                </a:extLst>
              </p:cNvPr>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6" name="Google Shape;1471;p32">
                <a:extLst>
                  <a:ext uri="{FF2B5EF4-FFF2-40B4-BE49-F238E27FC236}">
                    <a16:creationId xmlns:a16="http://schemas.microsoft.com/office/drawing/2014/main" id="{DA9E7572-D7D0-307B-D441-62166CCF4797}"/>
                  </a:ext>
                </a:extLst>
              </p:cNvPr>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7" name="Google Shape;1472;p32">
                <a:extLst>
                  <a:ext uri="{FF2B5EF4-FFF2-40B4-BE49-F238E27FC236}">
                    <a16:creationId xmlns:a16="http://schemas.microsoft.com/office/drawing/2014/main" id="{F451D52D-B203-F160-C808-D200EE671983}"/>
                  </a:ext>
                </a:extLst>
              </p:cNvPr>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8" name="Google Shape;1473;p32">
                <a:extLst>
                  <a:ext uri="{FF2B5EF4-FFF2-40B4-BE49-F238E27FC236}">
                    <a16:creationId xmlns:a16="http://schemas.microsoft.com/office/drawing/2014/main" id="{84CCC794-30BA-054E-B875-631EE392D5BA}"/>
                  </a:ext>
                </a:extLst>
              </p:cNvPr>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29" name="Google Shape;1474;p32">
                <a:extLst>
                  <a:ext uri="{FF2B5EF4-FFF2-40B4-BE49-F238E27FC236}">
                    <a16:creationId xmlns:a16="http://schemas.microsoft.com/office/drawing/2014/main" id="{31E45318-A728-CE93-B971-7A8DD0E9FB6B}"/>
                  </a:ext>
                </a:extLst>
              </p:cNvPr>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0" name="Google Shape;1475;p32">
                <a:extLst>
                  <a:ext uri="{FF2B5EF4-FFF2-40B4-BE49-F238E27FC236}">
                    <a16:creationId xmlns:a16="http://schemas.microsoft.com/office/drawing/2014/main" id="{EBFFD7AF-E7BF-24EB-4727-4CB17BA619C3}"/>
                  </a:ext>
                </a:extLst>
              </p:cNvPr>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1" name="Google Shape;1476;p32">
                <a:extLst>
                  <a:ext uri="{FF2B5EF4-FFF2-40B4-BE49-F238E27FC236}">
                    <a16:creationId xmlns:a16="http://schemas.microsoft.com/office/drawing/2014/main" id="{36D777F2-DF59-3809-5AC0-930C31BED9C1}"/>
                  </a:ext>
                </a:extLst>
              </p:cNvPr>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grpSp>
        <p:sp>
          <p:nvSpPr>
            <p:cNvPr id="197" name="Google Shape;1477;p32">
              <a:extLst>
                <a:ext uri="{FF2B5EF4-FFF2-40B4-BE49-F238E27FC236}">
                  <a16:creationId xmlns:a16="http://schemas.microsoft.com/office/drawing/2014/main" id="{5992630B-8229-4E2F-BAE7-B662B4F045AB}"/>
                </a:ext>
              </a:extLst>
            </p:cNvPr>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8" name="Google Shape;1478;p32">
              <a:extLst>
                <a:ext uri="{FF2B5EF4-FFF2-40B4-BE49-F238E27FC236}">
                  <a16:creationId xmlns:a16="http://schemas.microsoft.com/office/drawing/2014/main" id="{FFBB7BCE-2333-546B-2247-837B9AB3273A}"/>
                </a:ext>
              </a:extLst>
            </p:cNvPr>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199" name="Google Shape;1479;p32">
              <a:extLst>
                <a:ext uri="{FF2B5EF4-FFF2-40B4-BE49-F238E27FC236}">
                  <a16:creationId xmlns:a16="http://schemas.microsoft.com/office/drawing/2014/main" id="{7C4F65EA-4360-8B70-5D55-C531B293E9BF}"/>
                </a:ext>
              </a:extLst>
            </p:cNvPr>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0" name="Google Shape;1480;p32">
              <a:extLst>
                <a:ext uri="{FF2B5EF4-FFF2-40B4-BE49-F238E27FC236}">
                  <a16:creationId xmlns:a16="http://schemas.microsoft.com/office/drawing/2014/main" id="{5A74E495-509C-7848-1D42-4F534CFD6AF5}"/>
                </a:ext>
              </a:extLst>
            </p:cNvPr>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1" name="Google Shape;1481;p32">
              <a:extLst>
                <a:ext uri="{FF2B5EF4-FFF2-40B4-BE49-F238E27FC236}">
                  <a16:creationId xmlns:a16="http://schemas.microsoft.com/office/drawing/2014/main" id="{185EAFBA-BD50-C4AA-765E-CB6816F35568}"/>
                </a:ext>
              </a:extLst>
            </p:cNvPr>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02" name="Google Shape;1482;p32">
              <a:extLst>
                <a:ext uri="{FF2B5EF4-FFF2-40B4-BE49-F238E27FC236}">
                  <a16:creationId xmlns:a16="http://schemas.microsoft.com/office/drawing/2014/main" id="{C85B5C30-AA85-4CB3-2305-B2575B494C8D}"/>
                </a:ext>
              </a:extLst>
            </p:cNvPr>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grpSp>
      <p:grpSp>
        <p:nvGrpSpPr>
          <p:cNvPr id="232" name="Google Shape;1483;p32">
            <a:extLst>
              <a:ext uri="{FF2B5EF4-FFF2-40B4-BE49-F238E27FC236}">
                <a16:creationId xmlns:a16="http://schemas.microsoft.com/office/drawing/2014/main" id="{9A9F3425-87D4-9923-BBC2-DEED5DDDBAE3}"/>
              </a:ext>
            </a:extLst>
          </p:cNvPr>
          <p:cNvGrpSpPr/>
          <p:nvPr/>
        </p:nvGrpSpPr>
        <p:grpSpPr>
          <a:xfrm>
            <a:off x="937937" y="2853956"/>
            <a:ext cx="3245675" cy="3331245"/>
            <a:chOff x="-2362222" y="2639837"/>
            <a:chExt cx="2038181" cy="2091917"/>
          </a:xfrm>
        </p:grpSpPr>
        <p:sp>
          <p:nvSpPr>
            <p:cNvPr id="233" name="Google Shape;1484;p32">
              <a:extLst>
                <a:ext uri="{FF2B5EF4-FFF2-40B4-BE49-F238E27FC236}">
                  <a16:creationId xmlns:a16="http://schemas.microsoft.com/office/drawing/2014/main" id="{F9D11F8F-02BE-0372-CAAF-FC59376D749E}"/>
                </a:ext>
              </a:extLst>
            </p:cNvPr>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4" name="Google Shape;1485;p32">
              <a:extLst>
                <a:ext uri="{FF2B5EF4-FFF2-40B4-BE49-F238E27FC236}">
                  <a16:creationId xmlns:a16="http://schemas.microsoft.com/office/drawing/2014/main" id="{C9325489-7887-4BDA-4100-EE5B6C5C6191}"/>
                </a:ext>
              </a:extLst>
            </p:cNvPr>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5" name="Google Shape;1486;p32">
              <a:extLst>
                <a:ext uri="{FF2B5EF4-FFF2-40B4-BE49-F238E27FC236}">
                  <a16:creationId xmlns:a16="http://schemas.microsoft.com/office/drawing/2014/main" id="{3CD50EA6-0468-99DD-B652-CC89F869E78B}"/>
                </a:ext>
              </a:extLst>
            </p:cNvPr>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rgbClr val="C1BB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6" name="Google Shape;1487;p32">
              <a:extLst>
                <a:ext uri="{FF2B5EF4-FFF2-40B4-BE49-F238E27FC236}">
                  <a16:creationId xmlns:a16="http://schemas.microsoft.com/office/drawing/2014/main" id="{96D93253-D331-954C-FAFF-AE6D31A4A744}"/>
                </a:ext>
              </a:extLst>
            </p:cNvPr>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7" name="Google Shape;1488;p32">
              <a:extLst>
                <a:ext uri="{FF2B5EF4-FFF2-40B4-BE49-F238E27FC236}">
                  <a16:creationId xmlns:a16="http://schemas.microsoft.com/office/drawing/2014/main" id="{1C6A00E7-E74E-211E-6CE1-FD2BB1AF38D6}"/>
                </a:ext>
              </a:extLst>
            </p:cNvPr>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8" name="Google Shape;1489;p32">
              <a:extLst>
                <a:ext uri="{FF2B5EF4-FFF2-40B4-BE49-F238E27FC236}">
                  <a16:creationId xmlns:a16="http://schemas.microsoft.com/office/drawing/2014/main" id="{46619167-1969-1298-A411-0C4DECD5D256}"/>
                </a:ext>
              </a:extLst>
            </p:cNvPr>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39" name="Google Shape;1490;p32">
              <a:extLst>
                <a:ext uri="{FF2B5EF4-FFF2-40B4-BE49-F238E27FC236}">
                  <a16:creationId xmlns:a16="http://schemas.microsoft.com/office/drawing/2014/main" id="{0636A214-4613-EB79-10F5-DF76FCC73AA2}"/>
                </a:ext>
              </a:extLst>
            </p:cNvPr>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0" name="Google Shape;1491;p32">
              <a:extLst>
                <a:ext uri="{FF2B5EF4-FFF2-40B4-BE49-F238E27FC236}">
                  <a16:creationId xmlns:a16="http://schemas.microsoft.com/office/drawing/2014/main" id="{34086269-7C05-33B1-8634-25D4F00246B9}"/>
                </a:ext>
              </a:extLst>
            </p:cNvPr>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1" name="Google Shape;1492;p32">
              <a:extLst>
                <a:ext uri="{FF2B5EF4-FFF2-40B4-BE49-F238E27FC236}">
                  <a16:creationId xmlns:a16="http://schemas.microsoft.com/office/drawing/2014/main" id="{4DBAD2F0-9276-85E9-2B96-8BC8F661F588}"/>
                </a:ext>
              </a:extLst>
            </p:cNvPr>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2" name="Google Shape;1493;p32">
              <a:extLst>
                <a:ext uri="{FF2B5EF4-FFF2-40B4-BE49-F238E27FC236}">
                  <a16:creationId xmlns:a16="http://schemas.microsoft.com/office/drawing/2014/main" id="{EA54CE63-8B09-CAC9-B456-736033CB8449}"/>
                </a:ext>
              </a:extLst>
            </p:cNvPr>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3" name="Google Shape;1494;p32">
              <a:extLst>
                <a:ext uri="{FF2B5EF4-FFF2-40B4-BE49-F238E27FC236}">
                  <a16:creationId xmlns:a16="http://schemas.microsoft.com/office/drawing/2014/main" id="{86AB47E4-188E-2AC8-9F34-DAEFE0AA9D1E}"/>
                </a:ext>
              </a:extLst>
            </p:cNvPr>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4" name="Google Shape;1495;p32">
              <a:extLst>
                <a:ext uri="{FF2B5EF4-FFF2-40B4-BE49-F238E27FC236}">
                  <a16:creationId xmlns:a16="http://schemas.microsoft.com/office/drawing/2014/main" id="{FFC75C4E-431A-A124-7167-8DD344EF9704}"/>
                </a:ext>
              </a:extLst>
            </p:cNvPr>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5" name="Google Shape;1496;p32">
              <a:extLst>
                <a:ext uri="{FF2B5EF4-FFF2-40B4-BE49-F238E27FC236}">
                  <a16:creationId xmlns:a16="http://schemas.microsoft.com/office/drawing/2014/main" id="{AEE80703-4813-6E1A-0ACD-D2A504EB32E0}"/>
                </a:ext>
              </a:extLst>
            </p:cNvPr>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6" name="Google Shape;1497;p32">
              <a:extLst>
                <a:ext uri="{FF2B5EF4-FFF2-40B4-BE49-F238E27FC236}">
                  <a16:creationId xmlns:a16="http://schemas.microsoft.com/office/drawing/2014/main" id="{172850C2-2FB4-2CA8-941C-8433CAE0F24D}"/>
                </a:ext>
              </a:extLst>
            </p:cNvPr>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7" name="Google Shape;1498;p32">
              <a:extLst>
                <a:ext uri="{FF2B5EF4-FFF2-40B4-BE49-F238E27FC236}">
                  <a16:creationId xmlns:a16="http://schemas.microsoft.com/office/drawing/2014/main" id="{3C43460C-A5E1-EEED-08B7-345507FA30A8}"/>
                </a:ext>
              </a:extLst>
            </p:cNvPr>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8" name="Google Shape;1499;p32">
              <a:extLst>
                <a:ext uri="{FF2B5EF4-FFF2-40B4-BE49-F238E27FC236}">
                  <a16:creationId xmlns:a16="http://schemas.microsoft.com/office/drawing/2014/main" id="{ECD0898E-D012-FE59-DE72-4208E4211FF5}"/>
                </a:ext>
              </a:extLst>
            </p:cNvPr>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49" name="Google Shape;1500;p32">
              <a:extLst>
                <a:ext uri="{FF2B5EF4-FFF2-40B4-BE49-F238E27FC236}">
                  <a16:creationId xmlns:a16="http://schemas.microsoft.com/office/drawing/2014/main" id="{615BA20A-A9C4-AEA4-955E-CC703F612253}"/>
                </a:ext>
              </a:extLst>
            </p:cNvPr>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0" name="Google Shape;1501;p32">
              <a:extLst>
                <a:ext uri="{FF2B5EF4-FFF2-40B4-BE49-F238E27FC236}">
                  <a16:creationId xmlns:a16="http://schemas.microsoft.com/office/drawing/2014/main" id="{70B0A1D8-41D8-91A8-5CDC-9337BE9748EC}"/>
                </a:ext>
              </a:extLst>
            </p:cNvPr>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1" name="Google Shape;1502;p32">
              <a:extLst>
                <a:ext uri="{FF2B5EF4-FFF2-40B4-BE49-F238E27FC236}">
                  <a16:creationId xmlns:a16="http://schemas.microsoft.com/office/drawing/2014/main" id="{3286B4C2-B1A4-ED80-2223-10E004C98556}"/>
                </a:ext>
              </a:extLst>
            </p:cNvPr>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2" name="Google Shape;1503;p32">
              <a:extLst>
                <a:ext uri="{FF2B5EF4-FFF2-40B4-BE49-F238E27FC236}">
                  <a16:creationId xmlns:a16="http://schemas.microsoft.com/office/drawing/2014/main" id="{8F22ABA3-BD01-B15F-EAE2-9F32DFFC1297}"/>
                </a:ext>
              </a:extLst>
            </p:cNvPr>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3" name="Google Shape;1504;p32">
              <a:extLst>
                <a:ext uri="{FF2B5EF4-FFF2-40B4-BE49-F238E27FC236}">
                  <a16:creationId xmlns:a16="http://schemas.microsoft.com/office/drawing/2014/main" id="{7FDA4D77-8E71-4660-64A3-738493B93E6E}"/>
                </a:ext>
              </a:extLst>
            </p:cNvPr>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4" name="Google Shape;1505;p32">
              <a:extLst>
                <a:ext uri="{FF2B5EF4-FFF2-40B4-BE49-F238E27FC236}">
                  <a16:creationId xmlns:a16="http://schemas.microsoft.com/office/drawing/2014/main" id="{FEC86FF8-479D-2C34-8D6F-8227D16A1973}"/>
                </a:ext>
              </a:extLst>
            </p:cNvPr>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5" name="Google Shape;1506;p32">
              <a:extLst>
                <a:ext uri="{FF2B5EF4-FFF2-40B4-BE49-F238E27FC236}">
                  <a16:creationId xmlns:a16="http://schemas.microsoft.com/office/drawing/2014/main" id="{C0D5CEBF-B6AC-BF64-E0DB-F9CD21B66D9F}"/>
                </a:ext>
              </a:extLst>
            </p:cNvPr>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6" name="Google Shape;1507;p32">
              <a:extLst>
                <a:ext uri="{FF2B5EF4-FFF2-40B4-BE49-F238E27FC236}">
                  <a16:creationId xmlns:a16="http://schemas.microsoft.com/office/drawing/2014/main" id="{92B3A8FA-365A-F1E1-FF32-3DF58EC423E9}"/>
                </a:ext>
              </a:extLst>
            </p:cNvPr>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7" name="Google Shape;1508;p32">
              <a:extLst>
                <a:ext uri="{FF2B5EF4-FFF2-40B4-BE49-F238E27FC236}">
                  <a16:creationId xmlns:a16="http://schemas.microsoft.com/office/drawing/2014/main" id="{77D27425-D05E-2A89-A546-3BA674484D67}"/>
                </a:ext>
              </a:extLst>
            </p:cNvPr>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rgbClr val="6600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8" name="Google Shape;1509;p32">
              <a:extLst>
                <a:ext uri="{FF2B5EF4-FFF2-40B4-BE49-F238E27FC236}">
                  <a16:creationId xmlns:a16="http://schemas.microsoft.com/office/drawing/2014/main" id="{2FDB0248-5497-B86E-8960-0783C09B761F}"/>
                </a:ext>
              </a:extLst>
            </p:cNvPr>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59" name="Google Shape;1510;p32">
              <a:extLst>
                <a:ext uri="{FF2B5EF4-FFF2-40B4-BE49-F238E27FC236}">
                  <a16:creationId xmlns:a16="http://schemas.microsoft.com/office/drawing/2014/main" id="{50CB86A2-B7D3-DB0C-1A0D-66319B5F4E9E}"/>
                </a:ext>
              </a:extLst>
            </p:cNvPr>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0" name="Google Shape;1511;p32">
              <a:extLst>
                <a:ext uri="{FF2B5EF4-FFF2-40B4-BE49-F238E27FC236}">
                  <a16:creationId xmlns:a16="http://schemas.microsoft.com/office/drawing/2014/main" id="{94F5AC78-1208-6DFF-C314-7227510FB1DF}"/>
                </a:ext>
              </a:extLst>
            </p:cNvPr>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1" name="Google Shape;1512;p32">
              <a:extLst>
                <a:ext uri="{FF2B5EF4-FFF2-40B4-BE49-F238E27FC236}">
                  <a16:creationId xmlns:a16="http://schemas.microsoft.com/office/drawing/2014/main" id="{B8D56C47-CB3D-C673-391A-4A3B9C658484}"/>
                </a:ext>
              </a:extLst>
            </p:cNvPr>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2" name="Google Shape;1513;p32">
              <a:extLst>
                <a:ext uri="{FF2B5EF4-FFF2-40B4-BE49-F238E27FC236}">
                  <a16:creationId xmlns:a16="http://schemas.microsoft.com/office/drawing/2014/main" id="{E01B1DC7-A3AA-5759-4DD3-BEE5BBC5B514}"/>
                </a:ext>
              </a:extLst>
            </p:cNvPr>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3" name="Google Shape;1514;p32">
              <a:extLst>
                <a:ext uri="{FF2B5EF4-FFF2-40B4-BE49-F238E27FC236}">
                  <a16:creationId xmlns:a16="http://schemas.microsoft.com/office/drawing/2014/main" id="{A1EE5289-B422-D97D-43C1-23C5DEDC8E2F}"/>
                </a:ext>
              </a:extLst>
            </p:cNvPr>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4" name="Google Shape;1515;p32">
              <a:extLst>
                <a:ext uri="{FF2B5EF4-FFF2-40B4-BE49-F238E27FC236}">
                  <a16:creationId xmlns:a16="http://schemas.microsoft.com/office/drawing/2014/main" id="{065C2D84-81F3-C839-62F3-FCC3BCF48A01}"/>
                </a:ext>
              </a:extLst>
            </p:cNvPr>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5" name="Google Shape;1516;p32">
              <a:extLst>
                <a:ext uri="{FF2B5EF4-FFF2-40B4-BE49-F238E27FC236}">
                  <a16:creationId xmlns:a16="http://schemas.microsoft.com/office/drawing/2014/main" id="{F451C74B-268C-522E-13A1-F9D5A9721E44}"/>
                </a:ext>
              </a:extLst>
            </p:cNvPr>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6" name="Google Shape;1517;p32">
              <a:extLst>
                <a:ext uri="{FF2B5EF4-FFF2-40B4-BE49-F238E27FC236}">
                  <a16:creationId xmlns:a16="http://schemas.microsoft.com/office/drawing/2014/main" id="{70B3E54E-CE02-16CB-9C18-EE28BFA079D5}"/>
                </a:ext>
              </a:extLst>
            </p:cNvPr>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7" name="Google Shape;1518;p32">
              <a:extLst>
                <a:ext uri="{FF2B5EF4-FFF2-40B4-BE49-F238E27FC236}">
                  <a16:creationId xmlns:a16="http://schemas.microsoft.com/office/drawing/2014/main" id="{5E9B8473-1656-AF01-E326-D4397607C026}"/>
                </a:ext>
              </a:extLst>
            </p:cNvPr>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8" name="Google Shape;1519;p32">
              <a:extLst>
                <a:ext uri="{FF2B5EF4-FFF2-40B4-BE49-F238E27FC236}">
                  <a16:creationId xmlns:a16="http://schemas.microsoft.com/office/drawing/2014/main" id="{6F3FDBFA-7608-2B3B-1918-02208227C127}"/>
                </a:ext>
              </a:extLst>
            </p:cNvPr>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69" name="Google Shape;1520;p32">
              <a:extLst>
                <a:ext uri="{FF2B5EF4-FFF2-40B4-BE49-F238E27FC236}">
                  <a16:creationId xmlns:a16="http://schemas.microsoft.com/office/drawing/2014/main" id="{3AE97079-90BB-080C-26BF-BA5A90A5B3AC}"/>
                </a:ext>
              </a:extLst>
            </p:cNvPr>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rgbClr val="ED8B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0" name="Google Shape;1521;p32">
              <a:extLst>
                <a:ext uri="{FF2B5EF4-FFF2-40B4-BE49-F238E27FC236}">
                  <a16:creationId xmlns:a16="http://schemas.microsoft.com/office/drawing/2014/main" id="{DB86CF28-07F2-710B-ACA3-3E5F47880E55}"/>
                </a:ext>
              </a:extLst>
            </p:cNvPr>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1" name="Google Shape;1522;p32">
              <a:extLst>
                <a:ext uri="{FF2B5EF4-FFF2-40B4-BE49-F238E27FC236}">
                  <a16:creationId xmlns:a16="http://schemas.microsoft.com/office/drawing/2014/main" id="{492DA11C-513C-A2FB-CF14-21558BE52C55}"/>
                </a:ext>
              </a:extLst>
            </p:cNvPr>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rgbClr val="7030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2" name="Google Shape;1523;p32">
              <a:extLst>
                <a:ext uri="{FF2B5EF4-FFF2-40B4-BE49-F238E27FC236}">
                  <a16:creationId xmlns:a16="http://schemas.microsoft.com/office/drawing/2014/main" id="{68B37165-C163-BD43-9C9B-72A06F55AF34}"/>
                </a:ext>
              </a:extLst>
            </p:cNvPr>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3" name="Google Shape;1524;p32">
              <a:extLst>
                <a:ext uri="{FF2B5EF4-FFF2-40B4-BE49-F238E27FC236}">
                  <a16:creationId xmlns:a16="http://schemas.microsoft.com/office/drawing/2014/main" id="{7BA66ED8-603D-4749-543F-594E2E7704FF}"/>
                </a:ext>
              </a:extLst>
            </p:cNvPr>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rgbClr val="7030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4" name="Google Shape;1525;p32">
              <a:extLst>
                <a:ext uri="{FF2B5EF4-FFF2-40B4-BE49-F238E27FC236}">
                  <a16:creationId xmlns:a16="http://schemas.microsoft.com/office/drawing/2014/main" id="{C16FB3E8-4CFB-3AE3-EF98-90929FD59706}"/>
                </a:ext>
              </a:extLst>
            </p:cNvPr>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5" name="Google Shape;1526;p32">
              <a:extLst>
                <a:ext uri="{FF2B5EF4-FFF2-40B4-BE49-F238E27FC236}">
                  <a16:creationId xmlns:a16="http://schemas.microsoft.com/office/drawing/2014/main" id="{4BE14FC0-2572-43B1-7EA9-C1F475B914E9}"/>
                </a:ext>
              </a:extLst>
            </p:cNvPr>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rgbClr val="C1BB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sp>
          <p:nvSpPr>
            <p:cNvPr id="276" name="Google Shape;1527;p32">
              <a:extLst>
                <a:ext uri="{FF2B5EF4-FFF2-40B4-BE49-F238E27FC236}">
                  <a16:creationId xmlns:a16="http://schemas.microsoft.com/office/drawing/2014/main" id="{3B674FD5-AE3C-33B8-5E4A-F8FF407E2B17}"/>
                </a:ext>
              </a:extLst>
            </p:cNvPr>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Lora" pitchFamily="2" charset="0"/>
              </a:endParaRPr>
            </a:p>
          </p:txBody>
        </p:sp>
      </p:grpSp>
      <p:sp>
        <p:nvSpPr>
          <p:cNvPr id="277" name="TextBox 276">
            <a:extLst>
              <a:ext uri="{FF2B5EF4-FFF2-40B4-BE49-F238E27FC236}">
                <a16:creationId xmlns:a16="http://schemas.microsoft.com/office/drawing/2014/main" id="{52CBD269-0E41-4D25-720B-49B54089DA65}"/>
              </a:ext>
            </a:extLst>
          </p:cNvPr>
          <p:cNvSpPr txBox="1"/>
          <p:nvPr/>
        </p:nvSpPr>
        <p:spPr>
          <a:xfrm>
            <a:off x="2908640" y="2080146"/>
            <a:ext cx="3021743" cy="2677656"/>
          </a:xfrm>
          <a:prstGeom prst="rect">
            <a:avLst/>
          </a:prstGeom>
          <a:noFill/>
        </p:spPr>
        <p:txBody>
          <a:bodyPr wrap="square">
            <a:spAutoFit/>
          </a:bodyPr>
          <a:lstStyle/>
          <a:p>
            <a:pPr algn="r"/>
            <a:r>
              <a:rPr lang="en-US" sz="2400" dirty="0">
                <a:solidFill>
                  <a:schemeClr val="bg1"/>
                </a:solidFill>
                <a:latin typeface="Agency FB" panose="020B0503020202020204" pitchFamily="34" charset="0"/>
              </a:rPr>
              <a:t>Interpretability is a crucial aspect when dealing with AI models. It allows us to delve deeper into </a:t>
            </a:r>
          </a:p>
          <a:p>
            <a:pPr algn="r"/>
            <a:r>
              <a:rPr lang="en-US" sz="2400" dirty="0">
                <a:solidFill>
                  <a:schemeClr val="bg1"/>
                </a:solidFill>
                <a:latin typeface="Agency FB" panose="020B0503020202020204" pitchFamily="34" charset="0"/>
              </a:rPr>
              <a:t>understanding why </a:t>
            </a:r>
          </a:p>
          <a:p>
            <a:pPr algn="r"/>
            <a:r>
              <a:rPr lang="en-US" sz="2400" dirty="0">
                <a:solidFill>
                  <a:schemeClr val="bg1"/>
                </a:solidFill>
                <a:latin typeface="Agency FB" panose="020B0503020202020204" pitchFamily="34" charset="0"/>
              </a:rPr>
              <a:t>our model makes </a:t>
            </a:r>
          </a:p>
          <a:p>
            <a:pPr algn="r"/>
            <a:r>
              <a:rPr lang="en-US" sz="2400" dirty="0">
                <a:solidFill>
                  <a:schemeClr val="bg1"/>
                </a:solidFill>
                <a:latin typeface="Agency FB" panose="020B0503020202020204" pitchFamily="34" charset="0"/>
              </a:rPr>
              <a:t>specific predictions.</a:t>
            </a:r>
            <a:endParaRPr lang="en-US" sz="2400" b="1" dirty="0">
              <a:solidFill>
                <a:schemeClr val="bg1"/>
              </a:solidFill>
              <a:latin typeface="Agency FB" panose="020B0503020202020204" pitchFamily="34" charset="0"/>
              <a:ea typeface="Fira Sans Extra Condensed"/>
              <a:cs typeface="Fira Sans Extra Condensed"/>
              <a:sym typeface="Fira Sans Extra Condensed"/>
            </a:endParaRPr>
          </a:p>
        </p:txBody>
      </p:sp>
      <p:graphicFrame>
        <p:nvGraphicFramePr>
          <p:cNvPr id="279" name="Google Shape;1657;p34">
            <a:extLst>
              <a:ext uri="{FF2B5EF4-FFF2-40B4-BE49-F238E27FC236}">
                <a16:creationId xmlns:a16="http://schemas.microsoft.com/office/drawing/2014/main" id="{B1D9FB61-024F-D79A-AAC9-21EA82908CAF}"/>
              </a:ext>
            </a:extLst>
          </p:cNvPr>
          <p:cNvGraphicFramePr/>
          <p:nvPr>
            <p:extLst>
              <p:ext uri="{D42A27DB-BD31-4B8C-83A1-F6EECF244321}">
                <p14:modId xmlns:p14="http://schemas.microsoft.com/office/powerpoint/2010/main" val="1734732220"/>
              </p:ext>
            </p:extLst>
          </p:nvPr>
        </p:nvGraphicFramePr>
        <p:xfrm>
          <a:off x="6414580" y="1335159"/>
          <a:ext cx="5301277" cy="5211528"/>
        </p:xfrm>
        <a:graphic>
          <a:graphicData uri="http://schemas.openxmlformats.org/drawingml/2006/table">
            <a:tbl>
              <a:tblPr>
                <a:noFill/>
              </a:tblPr>
              <a:tblGrid>
                <a:gridCol w="2773209">
                  <a:extLst>
                    <a:ext uri="{9D8B030D-6E8A-4147-A177-3AD203B41FA5}">
                      <a16:colId xmlns:a16="http://schemas.microsoft.com/office/drawing/2014/main" val="20000"/>
                    </a:ext>
                  </a:extLst>
                </a:gridCol>
                <a:gridCol w="2528068">
                  <a:extLst>
                    <a:ext uri="{9D8B030D-6E8A-4147-A177-3AD203B41FA5}">
                      <a16:colId xmlns:a16="http://schemas.microsoft.com/office/drawing/2014/main" val="20001"/>
                    </a:ext>
                  </a:extLst>
                </a:gridCol>
              </a:tblGrid>
              <a:tr h="7457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2400" b="1" i="0" kern="1200" dirty="0">
                          <a:solidFill>
                            <a:schemeClr val="tx1"/>
                          </a:solidFill>
                          <a:effectLst/>
                          <a:latin typeface="Agency FB" panose="020B0503020202020204" pitchFamily="34" charset="0"/>
                          <a:ea typeface="+mn-ea"/>
                          <a:cs typeface="+mn-cs"/>
                        </a:rPr>
                        <a:t>True Class</a:t>
                      </a:r>
                      <a:endParaRPr sz="2400" b="1" dirty="0">
                        <a:solidFill>
                          <a:schemeClr val="tx1"/>
                        </a:solidFill>
                        <a:latin typeface="Agency FB" panose="020B0503020202020204" pitchFamily="34"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400" b="1" i="0" kern="1200" dirty="0">
                          <a:solidFill>
                            <a:schemeClr val="tx1"/>
                          </a:solidFill>
                          <a:effectLst/>
                          <a:latin typeface="Agency FB" panose="020B0503020202020204" pitchFamily="34" charset="0"/>
                          <a:ea typeface="+mn-ea"/>
                          <a:cs typeface="+mn-cs"/>
                        </a:rPr>
                        <a:t>Model Prediction</a:t>
                      </a:r>
                      <a:endParaRPr lang="en-US" sz="2400" b="1" dirty="0">
                        <a:latin typeface="Agency FB" panose="020B0503020202020204" pitchFamily="34"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0"/>
                  </a:ext>
                </a:extLst>
              </a:tr>
              <a:tr h="79685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NON-DEMENTED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a:ea typeface="Fira Sans Extra Condensed"/>
                          <a:cs typeface="Fira Sans Extra Condensed"/>
                          <a:sym typeface="Fira Sans Extra Condensed"/>
                        </a:rPr>
                        <a:t>NON-DEMENTED</a:t>
                      </a:r>
                      <a:endParaRPr lang="en-US" sz="1600" b="1" dirty="0">
                        <a:latin typeface="Lora"/>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1"/>
                  </a:ext>
                </a:extLst>
              </a:tr>
              <a:tr h="71802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MILD 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pitchFamily="2" charset="0"/>
                          <a:ea typeface="Fira Sans Extra Condensed"/>
                          <a:cs typeface="Fira Sans Extra Condensed"/>
                          <a:sym typeface="Fira Sans Extra Condensed"/>
                        </a:rPr>
                        <a:t>MILD DEMENTED</a:t>
                      </a:r>
                      <a:endParaRPr lang="en-US" sz="1600" b="1" dirty="0">
                        <a:latin typeface="Lora" pitchFamily="2" charset="0"/>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2"/>
                  </a:ext>
                </a:extLst>
              </a:tr>
              <a:tr h="79685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MODERATE 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pitchFamily="2" charset="0"/>
                          <a:ea typeface="Fira Sans Extra Condensed"/>
                          <a:cs typeface="Fira Sans Extra Condensed"/>
                          <a:sym typeface="Fira Sans Extra Condensed"/>
                        </a:rPr>
                        <a:t>MILD DEMENTED</a:t>
                      </a:r>
                      <a:endParaRPr lang="en-US" sz="1600" b="1" dirty="0">
                        <a:latin typeface="Lora" pitchFamily="2" charset="0"/>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3"/>
                  </a:ext>
                </a:extLst>
              </a:tr>
              <a:tr h="71802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VERY MILD 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pitchFamily="2" charset="0"/>
                          <a:ea typeface="Fira Sans Extra Condensed"/>
                          <a:cs typeface="Fira Sans Extra Condensed"/>
                          <a:sym typeface="Fira Sans Extra Condensed"/>
                        </a:rPr>
                        <a:t>VERY</a:t>
                      </a:r>
                      <a:r>
                        <a:rPr lang="en-US" sz="1600" b="1" baseline="0" dirty="0">
                          <a:solidFill>
                            <a:schemeClr val="tx1"/>
                          </a:solidFill>
                          <a:latin typeface="Lora" pitchFamily="2" charset="0"/>
                          <a:ea typeface="Fira Sans Extra Condensed"/>
                          <a:cs typeface="Fira Sans Extra Condensed"/>
                          <a:sym typeface="Fira Sans Extra Condensed"/>
                        </a:rPr>
                        <a:t> MILD </a:t>
                      </a:r>
                      <a:r>
                        <a:rPr lang="en-US" sz="1600" b="1" dirty="0">
                          <a:solidFill>
                            <a:schemeClr val="tx1"/>
                          </a:solidFill>
                          <a:latin typeface="Lora" pitchFamily="2" charset="0"/>
                          <a:ea typeface="Fira Sans Extra Condensed"/>
                          <a:cs typeface="Fira Sans Extra Condensed"/>
                          <a:sym typeface="Fira Sans Extra Condensed"/>
                        </a:rPr>
                        <a:t>DEMENTED</a:t>
                      </a:r>
                      <a:endParaRPr lang="en-US" sz="1600" b="1" dirty="0">
                        <a:latin typeface="Lora" pitchFamily="2" charset="0"/>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4"/>
                  </a:ext>
                </a:extLst>
              </a:tr>
              <a:tr h="71802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MILD</a:t>
                      </a:r>
                      <a:r>
                        <a:rPr lang="en-US" sz="1600" b="1" baseline="0" dirty="0">
                          <a:solidFill>
                            <a:schemeClr val="tx1"/>
                          </a:solidFill>
                          <a:latin typeface="Lora" pitchFamily="2" charset="0"/>
                          <a:ea typeface="Fira Sans Extra Condensed"/>
                          <a:cs typeface="Fira Sans Extra Condensed"/>
                          <a:sym typeface="Fira Sans Extra Condensed"/>
                        </a:rPr>
                        <a:t> </a:t>
                      </a:r>
                      <a:r>
                        <a:rPr lang="en-US" sz="1600" b="1" dirty="0">
                          <a:solidFill>
                            <a:schemeClr val="tx1"/>
                          </a:solidFill>
                          <a:latin typeface="Lora" pitchFamily="2" charset="0"/>
                          <a:ea typeface="Fira Sans Extra Condensed"/>
                          <a:cs typeface="Fira Sans Extra Condensed"/>
                          <a:sym typeface="Fira Sans Extra Condensed"/>
                        </a:rPr>
                        <a:t>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pitchFamily="2" charset="0"/>
                          <a:ea typeface="Fira Sans Extra Condensed"/>
                          <a:cs typeface="Fira Sans Extra Condensed"/>
                          <a:sym typeface="Fira Sans Extra Condensed"/>
                        </a:rPr>
                        <a:t>NON-DEMENTED</a:t>
                      </a:r>
                      <a:endParaRPr lang="en-US" sz="1600" b="1" dirty="0">
                        <a:latin typeface="Lora" pitchFamily="2" charset="0"/>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5"/>
                  </a:ext>
                </a:extLst>
              </a:tr>
              <a:tr h="71802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r>
                        <a:rPr lang="en-US" sz="1600" b="1" dirty="0">
                          <a:solidFill>
                            <a:schemeClr val="tx1"/>
                          </a:solidFill>
                          <a:latin typeface="Lora" pitchFamily="2" charset="0"/>
                          <a:ea typeface="Fira Sans Extra Condensed"/>
                          <a:cs typeface="Fira Sans Extra Condensed"/>
                          <a:sym typeface="Fira Sans Extra Condensed"/>
                        </a:rPr>
                        <a:t>MODERTE</a:t>
                      </a:r>
                      <a:r>
                        <a:rPr lang="en-US" sz="1600" b="1" baseline="0" dirty="0">
                          <a:solidFill>
                            <a:schemeClr val="tx1"/>
                          </a:solidFill>
                          <a:latin typeface="Lora" pitchFamily="2" charset="0"/>
                          <a:ea typeface="Fira Sans Extra Condensed"/>
                          <a:cs typeface="Fira Sans Extra Condensed"/>
                          <a:sym typeface="Fira Sans Extra Condensed"/>
                        </a:rPr>
                        <a:t> </a:t>
                      </a:r>
                      <a:r>
                        <a:rPr lang="en-US" sz="1600" b="1" dirty="0">
                          <a:solidFill>
                            <a:schemeClr val="tx1"/>
                          </a:solidFill>
                          <a:latin typeface="Lora" pitchFamily="2" charset="0"/>
                          <a:ea typeface="Fira Sans Extra Condensed"/>
                          <a:cs typeface="Fira Sans Extra Condensed"/>
                          <a:sym typeface="Fira Sans Extra Condensed"/>
                        </a:rPr>
                        <a:t>DEMENTED</a:t>
                      </a:r>
                      <a:endParaRPr sz="1600" b="1" dirty="0">
                        <a:solidFill>
                          <a:schemeClr val="tx1"/>
                        </a:solidFill>
                        <a:latin typeface="Lora" pitchFamily="2" charset="0"/>
                        <a:ea typeface="Fira Sans Extra Condensed"/>
                        <a:cs typeface="Fira Sans Extra Condensed"/>
                        <a:sym typeface="Fira Sans Extra Condensed"/>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Lora" pitchFamily="2" charset="0"/>
                          <a:ea typeface="Fira Sans Extra Condensed"/>
                          <a:cs typeface="Fira Sans Extra Condensed"/>
                          <a:sym typeface="Fira Sans Extra Condensed"/>
                        </a:rPr>
                        <a:t>MODERATE DEMENTED</a:t>
                      </a:r>
                      <a:endParaRPr lang="en-US" sz="1600" b="1" dirty="0">
                        <a:latin typeface="Lora" pitchFamily="2" charset="0"/>
                        <a:cs typeface="Times New Roman" panose="02020603050405020304" pitchFamily="18" charset="0"/>
                      </a:endParaRPr>
                    </a:p>
                  </a:txBody>
                  <a:tcPr marL="91425" marR="91425" marT="91425" marB="914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6"/>
                  </a:ext>
                </a:extLst>
              </a:tr>
            </a:tbl>
          </a:graphicData>
        </a:graphic>
      </p:graphicFrame>
      <p:sp>
        <p:nvSpPr>
          <p:cNvPr id="280" name="TextBox 279"/>
          <p:cNvSpPr txBox="1"/>
          <p:nvPr/>
        </p:nvSpPr>
        <p:spPr>
          <a:xfrm>
            <a:off x="6357257" y="139338"/>
            <a:ext cx="5381897" cy="1015663"/>
          </a:xfrm>
          <a:prstGeom prst="rect">
            <a:avLst/>
          </a:prstGeom>
          <a:solidFill>
            <a:srgbClr val="FFFF00"/>
          </a:solidFill>
          <a:effectLst/>
        </p:spPr>
        <p:txBody>
          <a:bodyPr wrap="square" rtlCol="0">
            <a:spAutoFit/>
          </a:bodyPr>
          <a:lstStyle/>
          <a:p>
            <a:pPr algn="ctr"/>
            <a:r>
              <a:rPr lang="en-US" sz="2000" b="1" dirty="0">
                <a:solidFill>
                  <a:srgbClr val="FF0000"/>
                </a:solidFill>
                <a:latin typeface="Agency FB" panose="020B0503020202020204" pitchFamily="34" charset="0"/>
              </a:rPr>
              <a:t>Let's take a look at a batch accuracy to get a sense of our model's overall performance. In this case, the batch accuracy stands at an impressive 81.725%.</a:t>
            </a:r>
          </a:p>
        </p:txBody>
      </p:sp>
    </p:spTree>
    <p:extLst>
      <p:ext uri="{BB962C8B-B14F-4D97-AF65-F5344CB8AC3E}">
        <p14:creationId xmlns:p14="http://schemas.microsoft.com/office/powerpoint/2010/main" val="176882756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57225"/>
            <a:ext cx="10972800" cy="711081"/>
          </a:xfrm>
        </p:spPr>
        <p:txBody>
          <a:bodyPr/>
          <a:lstStyle/>
          <a:p>
            <a:r>
              <a:rPr lang="en-US" u="sng" dirty="0">
                <a:latin typeface="Agency FB" panose="020B0503020202020204" pitchFamily="34" charset="0"/>
              </a:rPr>
              <a:t>Results Showcase: Interpretability Visualizations</a:t>
            </a:r>
          </a:p>
        </p:txBody>
      </p:sp>
      <p:sp>
        <p:nvSpPr>
          <p:cNvPr id="8" name="Freeform 21"/>
          <p:cNvSpPr>
            <a:spLocks/>
          </p:cNvSpPr>
          <p:nvPr/>
        </p:nvSpPr>
        <p:spPr bwMode="auto">
          <a:xfrm>
            <a:off x="6354320" y="4460309"/>
            <a:ext cx="1599000" cy="1200632"/>
          </a:xfrm>
          <a:custGeom>
            <a:avLst/>
            <a:gdLst/>
            <a:ahLst/>
            <a:cxnLst>
              <a:cxn ang="0">
                <a:pos x="1385" y="93"/>
              </a:cxn>
              <a:cxn ang="0">
                <a:pos x="1396" y="305"/>
              </a:cxn>
              <a:cxn ang="0">
                <a:pos x="1313" y="446"/>
              </a:cxn>
              <a:cxn ang="0">
                <a:pos x="1347" y="499"/>
              </a:cxn>
              <a:cxn ang="0">
                <a:pos x="1404" y="691"/>
              </a:cxn>
              <a:cxn ang="0">
                <a:pos x="1434" y="846"/>
              </a:cxn>
              <a:cxn ang="0">
                <a:pos x="1514" y="978"/>
              </a:cxn>
              <a:cxn ang="0">
                <a:pos x="1525" y="1150"/>
              </a:cxn>
              <a:cxn ang="0">
                <a:pos x="1471" y="1180"/>
              </a:cxn>
              <a:cxn ang="0">
                <a:pos x="1445" y="1148"/>
              </a:cxn>
              <a:cxn ang="0">
                <a:pos x="1468" y="1125"/>
              </a:cxn>
              <a:cxn ang="0">
                <a:pos x="1440" y="991"/>
              </a:cxn>
              <a:cxn ang="0">
                <a:pos x="1361" y="933"/>
              </a:cxn>
              <a:cxn ang="0">
                <a:pos x="1350" y="997"/>
              </a:cxn>
              <a:cxn ang="0">
                <a:pos x="1337" y="1078"/>
              </a:cxn>
              <a:cxn ang="0">
                <a:pos x="1313" y="1151"/>
              </a:cxn>
              <a:cxn ang="0">
                <a:pos x="1238" y="1137"/>
              </a:cxn>
              <a:cxn ang="0">
                <a:pos x="1290" y="1084"/>
              </a:cxn>
              <a:cxn ang="0">
                <a:pos x="1259" y="939"/>
              </a:cxn>
              <a:cxn ang="0">
                <a:pos x="1136" y="791"/>
              </a:cxn>
              <a:cxn ang="0">
                <a:pos x="1083" y="717"/>
              </a:cxn>
              <a:cxn ang="0">
                <a:pos x="941" y="761"/>
              </a:cxn>
              <a:cxn ang="0">
                <a:pos x="714" y="799"/>
              </a:cxn>
              <a:cxn ang="0">
                <a:pos x="683" y="943"/>
              </a:cxn>
              <a:cxn ang="0">
                <a:pos x="673" y="1091"/>
              </a:cxn>
              <a:cxn ang="0">
                <a:pos x="663" y="1213"/>
              </a:cxn>
              <a:cxn ang="0">
                <a:pos x="590" y="1190"/>
              </a:cxn>
              <a:cxn ang="0">
                <a:pos x="631" y="1141"/>
              </a:cxn>
              <a:cxn ang="0">
                <a:pos x="621" y="998"/>
              </a:cxn>
              <a:cxn ang="0">
                <a:pos x="596" y="944"/>
              </a:cxn>
              <a:cxn ang="0">
                <a:pos x="556" y="1119"/>
              </a:cxn>
              <a:cxn ang="0">
                <a:pos x="505" y="1184"/>
              </a:cxn>
              <a:cxn ang="0">
                <a:pos x="475" y="1153"/>
              </a:cxn>
              <a:cxn ang="0">
                <a:pos x="520" y="1113"/>
              </a:cxn>
              <a:cxn ang="0">
                <a:pos x="522" y="918"/>
              </a:cxn>
              <a:cxn ang="0">
                <a:pos x="468" y="752"/>
              </a:cxn>
              <a:cxn ang="0">
                <a:pos x="361" y="589"/>
              </a:cxn>
              <a:cxn ang="0">
                <a:pos x="335" y="456"/>
              </a:cxn>
              <a:cxn ang="0">
                <a:pos x="285" y="491"/>
              </a:cxn>
              <a:cxn ang="0">
                <a:pos x="211" y="416"/>
              </a:cxn>
              <a:cxn ang="0">
                <a:pos x="231" y="351"/>
              </a:cxn>
              <a:cxn ang="0">
                <a:pos x="219" y="310"/>
              </a:cxn>
              <a:cxn ang="0">
                <a:pos x="58" y="277"/>
              </a:cxn>
              <a:cxn ang="0">
                <a:pos x="3" y="157"/>
              </a:cxn>
              <a:cxn ang="0">
                <a:pos x="72" y="132"/>
              </a:cxn>
              <a:cxn ang="0">
                <a:pos x="142" y="122"/>
              </a:cxn>
              <a:cxn ang="0">
                <a:pos x="195" y="76"/>
              </a:cxn>
              <a:cxn ang="0">
                <a:pos x="355" y="88"/>
              </a:cxn>
              <a:cxn ang="0">
                <a:pos x="453" y="209"/>
              </a:cxn>
              <a:cxn ang="0">
                <a:pos x="597" y="365"/>
              </a:cxn>
              <a:cxn ang="0">
                <a:pos x="963" y="419"/>
              </a:cxn>
              <a:cxn ang="0">
                <a:pos x="1227" y="398"/>
              </a:cxn>
              <a:cxn ang="0">
                <a:pos x="1325" y="192"/>
              </a:cxn>
              <a:cxn ang="0">
                <a:pos x="1291" y="44"/>
              </a:cxn>
            </a:cxnLst>
            <a:rect l="0" t="0" r="r" b="b"/>
            <a:pathLst>
              <a:path w="1525" h="1213">
                <a:moveTo>
                  <a:pt x="1286" y="0"/>
                </a:moveTo>
                <a:lnTo>
                  <a:pt x="1299" y="0"/>
                </a:lnTo>
                <a:lnTo>
                  <a:pt x="1304" y="2"/>
                </a:lnTo>
                <a:lnTo>
                  <a:pt x="1305" y="3"/>
                </a:lnTo>
                <a:lnTo>
                  <a:pt x="1339" y="32"/>
                </a:lnTo>
                <a:lnTo>
                  <a:pt x="1365" y="63"/>
                </a:lnTo>
                <a:lnTo>
                  <a:pt x="1385" y="93"/>
                </a:lnTo>
                <a:lnTo>
                  <a:pt x="1400" y="124"/>
                </a:lnTo>
                <a:lnTo>
                  <a:pt x="1409" y="156"/>
                </a:lnTo>
                <a:lnTo>
                  <a:pt x="1413" y="186"/>
                </a:lnTo>
                <a:lnTo>
                  <a:pt x="1413" y="217"/>
                </a:lnTo>
                <a:lnTo>
                  <a:pt x="1410" y="247"/>
                </a:lnTo>
                <a:lnTo>
                  <a:pt x="1404" y="277"/>
                </a:lnTo>
                <a:lnTo>
                  <a:pt x="1396" y="305"/>
                </a:lnTo>
                <a:lnTo>
                  <a:pt x="1385" y="331"/>
                </a:lnTo>
                <a:lnTo>
                  <a:pt x="1373" y="356"/>
                </a:lnTo>
                <a:lnTo>
                  <a:pt x="1360" y="379"/>
                </a:lnTo>
                <a:lnTo>
                  <a:pt x="1347" y="399"/>
                </a:lnTo>
                <a:lnTo>
                  <a:pt x="1334" y="418"/>
                </a:lnTo>
                <a:lnTo>
                  <a:pt x="1324" y="433"/>
                </a:lnTo>
                <a:lnTo>
                  <a:pt x="1313" y="446"/>
                </a:lnTo>
                <a:lnTo>
                  <a:pt x="1306" y="454"/>
                </a:lnTo>
                <a:lnTo>
                  <a:pt x="1302" y="460"/>
                </a:lnTo>
                <a:lnTo>
                  <a:pt x="1299" y="463"/>
                </a:lnTo>
                <a:lnTo>
                  <a:pt x="1302" y="464"/>
                </a:lnTo>
                <a:lnTo>
                  <a:pt x="1303" y="464"/>
                </a:lnTo>
                <a:lnTo>
                  <a:pt x="1327" y="479"/>
                </a:lnTo>
                <a:lnTo>
                  <a:pt x="1347" y="499"/>
                </a:lnTo>
                <a:lnTo>
                  <a:pt x="1363" y="522"/>
                </a:lnTo>
                <a:lnTo>
                  <a:pt x="1376" y="547"/>
                </a:lnTo>
                <a:lnTo>
                  <a:pt x="1386" y="574"/>
                </a:lnTo>
                <a:lnTo>
                  <a:pt x="1393" y="603"/>
                </a:lnTo>
                <a:lnTo>
                  <a:pt x="1398" y="632"/>
                </a:lnTo>
                <a:lnTo>
                  <a:pt x="1401" y="661"/>
                </a:lnTo>
                <a:lnTo>
                  <a:pt x="1404" y="691"/>
                </a:lnTo>
                <a:lnTo>
                  <a:pt x="1405" y="719"/>
                </a:lnTo>
                <a:lnTo>
                  <a:pt x="1407" y="745"/>
                </a:lnTo>
                <a:lnTo>
                  <a:pt x="1409" y="769"/>
                </a:lnTo>
                <a:lnTo>
                  <a:pt x="1411" y="789"/>
                </a:lnTo>
                <a:lnTo>
                  <a:pt x="1413" y="805"/>
                </a:lnTo>
                <a:lnTo>
                  <a:pt x="1418" y="818"/>
                </a:lnTo>
                <a:lnTo>
                  <a:pt x="1434" y="846"/>
                </a:lnTo>
                <a:lnTo>
                  <a:pt x="1453" y="868"/>
                </a:lnTo>
                <a:lnTo>
                  <a:pt x="1471" y="888"/>
                </a:lnTo>
                <a:lnTo>
                  <a:pt x="1487" y="907"/>
                </a:lnTo>
                <a:lnTo>
                  <a:pt x="1503" y="927"/>
                </a:lnTo>
                <a:lnTo>
                  <a:pt x="1510" y="941"/>
                </a:lnTo>
                <a:lnTo>
                  <a:pt x="1514" y="954"/>
                </a:lnTo>
                <a:lnTo>
                  <a:pt x="1514" y="978"/>
                </a:lnTo>
                <a:lnTo>
                  <a:pt x="1512" y="991"/>
                </a:lnTo>
                <a:lnTo>
                  <a:pt x="1511" y="1006"/>
                </a:lnTo>
                <a:lnTo>
                  <a:pt x="1511" y="1025"/>
                </a:lnTo>
                <a:lnTo>
                  <a:pt x="1513" y="1059"/>
                </a:lnTo>
                <a:lnTo>
                  <a:pt x="1517" y="1091"/>
                </a:lnTo>
                <a:lnTo>
                  <a:pt x="1521" y="1120"/>
                </a:lnTo>
                <a:lnTo>
                  <a:pt x="1525" y="1150"/>
                </a:lnTo>
                <a:lnTo>
                  <a:pt x="1525" y="1163"/>
                </a:lnTo>
                <a:lnTo>
                  <a:pt x="1521" y="1172"/>
                </a:lnTo>
                <a:lnTo>
                  <a:pt x="1517" y="1178"/>
                </a:lnTo>
                <a:lnTo>
                  <a:pt x="1508" y="1181"/>
                </a:lnTo>
                <a:lnTo>
                  <a:pt x="1491" y="1181"/>
                </a:lnTo>
                <a:lnTo>
                  <a:pt x="1480" y="1180"/>
                </a:lnTo>
                <a:lnTo>
                  <a:pt x="1471" y="1180"/>
                </a:lnTo>
                <a:lnTo>
                  <a:pt x="1457" y="1179"/>
                </a:lnTo>
                <a:lnTo>
                  <a:pt x="1447" y="1175"/>
                </a:lnTo>
                <a:lnTo>
                  <a:pt x="1440" y="1171"/>
                </a:lnTo>
                <a:lnTo>
                  <a:pt x="1437" y="1165"/>
                </a:lnTo>
                <a:lnTo>
                  <a:pt x="1436" y="1159"/>
                </a:lnTo>
                <a:lnTo>
                  <a:pt x="1438" y="1153"/>
                </a:lnTo>
                <a:lnTo>
                  <a:pt x="1445" y="1148"/>
                </a:lnTo>
                <a:lnTo>
                  <a:pt x="1453" y="1144"/>
                </a:lnTo>
                <a:lnTo>
                  <a:pt x="1461" y="1140"/>
                </a:lnTo>
                <a:lnTo>
                  <a:pt x="1468" y="1138"/>
                </a:lnTo>
                <a:lnTo>
                  <a:pt x="1471" y="1137"/>
                </a:lnTo>
                <a:lnTo>
                  <a:pt x="1471" y="1134"/>
                </a:lnTo>
                <a:lnTo>
                  <a:pt x="1470" y="1131"/>
                </a:lnTo>
                <a:lnTo>
                  <a:pt x="1468" y="1125"/>
                </a:lnTo>
                <a:lnTo>
                  <a:pt x="1467" y="1117"/>
                </a:lnTo>
                <a:lnTo>
                  <a:pt x="1465" y="1104"/>
                </a:lnTo>
                <a:lnTo>
                  <a:pt x="1463" y="1086"/>
                </a:lnTo>
                <a:lnTo>
                  <a:pt x="1459" y="1063"/>
                </a:lnTo>
                <a:lnTo>
                  <a:pt x="1454" y="1034"/>
                </a:lnTo>
                <a:lnTo>
                  <a:pt x="1448" y="1011"/>
                </a:lnTo>
                <a:lnTo>
                  <a:pt x="1440" y="991"/>
                </a:lnTo>
                <a:lnTo>
                  <a:pt x="1430" y="974"/>
                </a:lnTo>
                <a:lnTo>
                  <a:pt x="1418" y="963"/>
                </a:lnTo>
                <a:lnTo>
                  <a:pt x="1405" y="952"/>
                </a:lnTo>
                <a:lnTo>
                  <a:pt x="1392" y="945"/>
                </a:lnTo>
                <a:lnTo>
                  <a:pt x="1380" y="939"/>
                </a:lnTo>
                <a:lnTo>
                  <a:pt x="1370" y="936"/>
                </a:lnTo>
                <a:lnTo>
                  <a:pt x="1361" y="933"/>
                </a:lnTo>
                <a:lnTo>
                  <a:pt x="1356" y="932"/>
                </a:lnTo>
                <a:lnTo>
                  <a:pt x="1353" y="932"/>
                </a:lnTo>
                <a:lnTo>
                  <a:pt x="1353" y="936"/>
                </a:lnTo>
                <a:lnTo>
                  <a:pt x="1352" y="946"/>
                </a:lnTo>
                <a:lnTo>
                  <a:pt x="1352" y="960"/>
                </a:lnTo>
                <a:lnTo>
                  <a:pt x="1351" y="978"/>
                </a:lnTo>
                <a:lnTo>
                  <a:pt x="1350" y="997"/>
                </a:lnTo>
                <a:lnTo>
                  <a:pt x="1349" y="1014"/>
                </a:lnTo>
                <a:lnTo>
                  <a:pt x="1347" y="1028"/>
                </a:lnTo>
                <a:lnTo>
                  <a:pt x="1346" y="1041"/>
                </a:lnTo>
                <a:lnTo>
                  <a:pt x="1344" y="1051"/>
                </a:lnTo>
                <a:lnTo>
                  <a:pt x="1340" y="1059"/>
                </a:lnTo>
                <a:lnTo>
                  <a:pt x="1338" y="1067"/>
                </a:lnTo>
                <a:lnTo>
                  <a:pt x="1337" y="1078"/>
                </a:lnTo>
                <a:lnTo>
                  <a:pt x="1336" y="1092"/>
                </a:lnTo>
                <a:lnTo>
                  <a:pt x="1336" y="1114"/>
                </a:lnTo>
                <a:lnTo>
                  <a:pt x="1334" y="1131"/>
                </a:lnTo>
                <a:lnTo>
                  <a:pt x="1333" y="1141"/>
                </a:lnTo>
                <a:lnTo>
                  <a:pt x="1330" y="1148"/>
                </a:lnTo>
                <a:lnTo>
                  <a:pt x="1324" y="1150"/>
                </a:lnTo>
                <a:lnTo>
                  <a:pt x="1313" y="1151"/>
                </a:lnTo>
                <a:lnTo>
                  <a:pt x="1298" y="1151"/>
                </a:lnTo>
                <a:lnTo>
                  <a:pt x="1283" y="1150"/>
                </a:lnTo>
                <a:lnTo>
                  <a:pt x="1266" y="1148"/>
                </a:lnTo>
                <a:lnTo>
                  <a:pt x="1252" y="1147"/>
                </a:lnTo>
                <a:lnTo>
                  <a:pt x="1243" y="1146"/>
                </a:lnTo>
                <a:lnTo>
                  <a:pt x="1239" y="1146"/>
                </a:lnTo>
                <a:lnTo>
                  <a:pt x="1238" y="1137"/>
                </a:lnTo>
                <a:lnTo>
                  <a:pt x="1240" y="1127"/>
                </a:lnTo>
                <a:lnTo>
                  <a:pt x="1245" y="1120"/>
                </a:lnTo>
                <a:lnTo>
                  <a:pt x="1252" y="1115"/>
                </a:lnTo>
                <a:lnTo>
                  <a:pt x="1277" y="1105"/>
                </a:lnTo>
                <a:lnTo>
                  <a:pt x="1283" y="1100"/>
                </a:lnTo>
                <a:lnTo>
                  <a:pt x="1287" y="1094"/>
                </a:lnTo>
                <a:lnTo>
                  <a:pt x="1290" y="1084"/>
                </a:lnTo>
                <a:lnTo>
                  <a:pt x="1290" y="1067"/>
                </a:lnTo>
                <a:lnTo>
                  <a:pt x="1287" y="1047"/>
                </a:lnTo>
                <a:lnTo>
                  <a:pt x="1285" y="1025"/>
                </a:lnTo>
                <a:lnTo>
                  <a:pt x="1280" y="1003"/>
                </a:lnTo>
                <a:lnTo>
                  <a:pt x="1275" y="979"/>
                </a:lnTo>
                <a:lnTo>
                  <a:pt x="1269" y="959"/>
                </a:lnTo>
                <a:lnTo>
                  <a:pt x="1259" y="939"/>
                </a:lnTo>
                <a:lnTo>
                  <a:pt x="1243" y="920"/>
                </a:lnTo>
                <a:lnTo>
                  <a:pt x="1223" y="900"/>
                </a:lnTo>
                <a:lnTo>
                  <a:pt x="1202" y="880"/>
                </a:lnTo>
                <a:lnTo>
                  <a:pt x="1179" y="858"/>
                </a:lnTo>
                <a:lnTo>
                  <a:pt x="1159" y="833"/>
                </a:lnTo>
                <a:lnTo>
                  <a:pt x="1143" y="807"/>
                </a:lnTo>
                <a:lnTo>
                  <a:pt x="1136" y="791"/>
                </a:lnTo>
                <a:lnTo>
                  <a:pt x="1129" y="776"/>
                </a:lnTo>
                <a:lnTo>
                  <a:pt x="1123" y="761"/>
                </a:lnTo>
                <a:lnTo>
                  <a:pt x="1116" y="749"/>
                </a:lnTo>
                <a:lnTo>
                  <a:pt x="1109" y="738"/>
                </a:lnTo>
                <a:lnTo>
                  <a:pt x="1102" y="729"/>
                </a:lnTo>
                <a:lnTo>
                  <a:pt x="1092" y="721"/>
                </a:lnTo>
                <a:lnTo>
                  <a:pt x="1083" y="717"/>
                </a:lnTo>
                <a:lnTo>
                  <a:pt x="1070" y="717"/>
                </a:lnTo>
                <a:lnTo>
                  <a:pt x="1055" y="719"/>
                </a:lnTo>
                <a:lnTo>
                  <a:pt x="1038" y="725"/>
                </a:lnTo>
                <a:lnTo>
                  <a:pt x="1017" y="736"/>
                </a:lnTo>
                <a:lnTo>
                  <a:pt x="995" y="746"/>
                </a:lnTo>
                <a:lnTo>
                  <a:pt x="969" y="754"/>
                </a:lnTo>
                <a:lnTo>
                  <a:pt x="941" y="761"/>
                </a:lnTo>
                <a:lnTo>
                  <a:pt x="880" y="773"/>
                </a:lnTo>
                <a:lnTo>
                  <a:pt x="818" y="780"/>
                </a:lnTo>
                <a:lnTo>
                  <a:pt x="790" y="784"/>
                </a:lnTo>
                <a:lnTo>
                  <a:pt x="765" y="787"/>
                </a:lnTo>
                <a:lnTo>
                  <a:pt x="743" y="791"/>
                </a:lnTo>
                <a:lnTo>
                  <a:pt x="726" y="794"/>
                </a:lnTo>
                <a:lnTo>
                  <a:pt x="714" y="799"/>
                </a:lnTo>
                <a:lnTo>
                  <a:pt x="708" y="805"/>
                </a:lnTo>
                <a:lnTo>
                  <a:pt x="703" y="818"/>
                </a:lnTo>
                <a:lnTo>
                  <a:pt x="700" y="837"/>
                </a:lnTo>
                <a:lnTo>
                  <a:pt x="695" y="860"/>
                </a:lnTo>
                <a:lnTo>
                  <a:pt x="690" y="887"/>
                </a:lnTo>
                <a:lnTo>
                  <a:pt x="687" y="916"/>
                </a:lnTo>
                <a:lnTo>
                  <a:pt x="683" y="943"/>
                </a:lnTo>
                <a:lnTo>
                  <a:pt x="681" y="970"/>
                </a:lnTo>
                <a:lnTo>
                  <a:pt x="679" y="992"/>
                </a:lnTo>
                <a:lnTo>
                  <a:pt x="677" y="1011"/>
                </a:lnTo>
                <a:lnTo>
                  <a:pt x="676" y="1026"/>
                </a:lnTo>
                <a:lnTo>
                  <a:pt x="675" y="1045"/>
                </a:lnTo>
                <a:lnTo>
                  <a:pt x="674" y="1067"/>
                </a:lnTo>
                <a:lnTo>
                  <a:pt x="673" y="1091"/>
                </a:lnTo>
                <a:lnTo>
                  <a:pt x="670" y="1117"/>
                </a:lnTo>
                <a:lnTo>
                  <a:pt x="669" y="1141"/>
                </a:lnTo>
                <a:lnTo>
                  <a:pt x="667" y="1164"/>
                </a:lnTo>
                <a:lnTo>
                  <a:pt x="666" y="1184"/>
                </a:lnTo>
                <a:lnTo>
                  <a:pt x="664" y="1199"/>
                </a:lnTo>
                <a:lnTo>
                  <a:pt x="663" y="1210"/>
                </a:lnTo>
                <a:lnTo>
                  <a:pt x="663" y="1213"/>
                </a:lnTo>
                <a:lnTo>
                  <a:pt x="599" y="1213"/>
                </a:lnTo>
                <a:lnTo>
                  <a:pt x="592" y="1212"/>
                </a:lnTo>
                <a:lnTo>
                  <a:pt x="586" y="1210"/>
                </a:lnTo>
                <a:lnTo>
                  <a:pt x="581" y="1205"/>
                </a:lnTo>
                <a:lnTo>
                  <a:pt x="580" y="1200"/>
                </a:lnTo>
                <a:lnTo>
                  <a:pt x="583" y="1194"/>
                </a:lnTo>
                <a:lnTo>
                  <a:pt x="590" y="1190"/>
                </a:lnTo>
                <a:lnTo>
                  <a:pt x="602" y="1185"/>
                </a:lnTo>
                <a:lnTo>
                  <a:pt x="613" y="1180"/>
                </a:lnTo>
                <a:lnTo>
                  <a:pt x="621" y="1175"/>
                </a:lnTo>
                <a:lnTo>
                  <a:pt x="627" y="1170"/>
                </a:lnTo>
                <a:lnTo>
                  <a:pt x="629" y="1161"/>
                </a:lnTo>
                <a:lnTo>
                  <a:pt x="630" y="1153"/>
                </a:lnTo>
                <a:lnTo>
                  <a:pt x="631" y="1141"/>
                </a:lnTo>
                <a:lnTo>
                  <a:pt x="634" y="1127"/>
                </a:lnTo>
                <a:lnTo>
                  <a:pt x="635" y="1110"/>
                </a:lnTo>
                <a:lnTo>
                  <a:pt x="635" y="1090"/>
                </a:lnTo>
                <a:lnTo>
                  <a:pt x="634" y="1065"/>
                </a:lnTo>
                <a:lnTo>
                  <a:pt x="629" y="1038"/>
                </a:lnTo>
                <a:lnTo>
                  <a:pt x="624" y="1016"/>
                </a:lnTo>
                <a:lnTo>
                  <a:pt x="621" y="998"/>
                </a:lnTo>
                <a:lnTo>
                  <a:pt x="619" y="985"/>
                </a:lnTo>
                <a:lnTo>
                  <a:pt x="616" y="977"/>
                </a:lnTo>
                <a:lnTo>
                  <a:pt x="612" y="963"/>
                </a:lnTo>
                <a:lnTo>
                  <a:pt x="608" y="957"/>
                </a:lnTo>
                <a:lnTo>
                  <a:pt x="604" y="950"/>
                </a:lnTo>
                <a:lnTo>
                  <a:pt x="600" y="944"/>
                </a:lnTo>
                <a:lnTo>
                  <a:pt x="596" y="944"/>
                </a:lnTo>
                <a:lnTo>
                  <a:pt x="593" y="948"/>
                </a:lnTo>
                <a:lnTo>
                  <a:pt x="589" y="958"/>
                </a:lnTo>
                <a:lnTo>
                  <a:pt x="575" y="1000"/>
                </a:lnTo>
                <a:lnTo>
                  <a:pt x="572" y="1019"/>
                </a:lnTo>
                <a:lnTo>
                  <a:pt x="568" y="1041"/>
                </a:lnTo>
                <a:lnTo>
                  <a:pt x="563" y="1067"/>
                </a:lnTo>
                <a:lnTo>
                  <a:pt x="556" y="1119"/>
                </a:lnTo>
                <a:lnTo>
                  <a:pt x="554" y="1141"/>
                </a:lnTo>
                <a:lnTo>
                  <a:pt x="550" y="1159"/>
                </a:lnTo>
                <a:lnTo>
                  <a:pt x="548" y="1170"/>
                </a:lnTo>
                <a:lnTo>
                  <a:pt x="542" y="1175"/>
                </a:lnTo>
                <a:lnTo>
                  <a:pt x="532" y="1180"/>
                </a:lnTo>
                <a:lnTo>
                  <a:pt x="519" y="1183"/>
                </a:lnTo>
                <a:lnTo>
                  <a:pt x="505" y="1184"/>
                </a:lnTo>
                <a:lnTo>
                  <a:pt x="489" y="1183"/>
                </a:lnTo>
                <a:lnTo>
                  <a:pt x="477" y="1179"/>
                </a:lnTo>
                <a:lnTo>
                  <a:pt x="467" y="1175"/>
                </a:lnTo>
                <a:lnTo>
                  <a:pt x="462" y="1170"/>
                </a:lnTo>
                <a:lnTo>
                  <a:pt x="462" y="1163"/>
                </a:lnTo>
                <a:lnTo>
                  <a:pt x="467" y="1157"/>
                </a:lnTo>
                <a:lnTo>
                  <a:pt x="475" y="1153"/>
                </a:lnTo>
                <a:lnTo>
                  <a:pt x="485" y="1150"/>
                </a:lnTo>
                <a:lnTo>
                  <a:pt x="494" y="1147"/>
                </a:lnTo>
                <a:lnTo>
                  <a:pt x="502" y="1144"/>
                </a:lnTo>
                <a:lnTo>
                  <a:pt x="509" y="1138"/>
                </a:lnTo>
                <a:lnTo>
                  <a:pt x="515" y="1130"/>
                </a:lnTo>
                <a:lnTo>
                  <a:pt x="519" y="1120"/>
                </a:lnTo>
                <a:lnTo>
                  <a:pt x="520" y="1113"/>
                </a:lnTo>
                <a:lnTo>
                  <a:pt x="521" y="1111"/>
                </a:lnTo>
                <a:lnTo>
                  <a:pt x="521" y="1095"/>
                </a:lnTo>
                <a:lnTo>
                  <a:pt x="522" y="1079"/>
                </a:lnTo>
                <a:lnTo>
                  <a:pt x="522" y="1032"/>
                </a:lnTo>
                <a:lnTo>
                  <a:pt x="523" y="1005"/>
                </a:lnTo>
                <a:lnTo>
                  <a:pt x="523" y="946"/>
                </a:lnTo>
                <a:lnTo>
                  <a:pt x="522" y="918"/>
                </a:lnTo>
                <a:lnTo>
                  <a:pt x="522" y="891"/>
                </a:lnTo>
                <a:lnTo>
                  <a:pt x="521" y="867"/>
                </a:lnTo>
                <a:lnTo>
                  <a:pt x="517" y="840"/>
                </a:lnTo>
                <a:lnTo>
                  <a:pt x="509" y="816"/>
                </a:lnTo>
                <a:lnTo>
                  <a:pt x="499" y="793"/>
                </a:lnTo>
                <a:lnTo>
                  <a:pt x="485" y="772"/>
                </a:lnTo>
                <a:lnTo>
                  <a:pt x="468" y="752"/>
                </a:lnTo>
                <a:lnTo>
                  <a:pt x="449" y="731"/>
                </a:lnTo>
                <a:lnTo>
                  <a:pt x="428" y="709"/>
                </a:lnTo>
                <a:lnTo>
                  <a:pt x="406" y="684"/>
                </a:lnTo>
                <a:lnTo>
                  <a:pt x="392" y="664"/>
                </a:lnTo>
                <a:lnTo>
                  <a:pt x="380" y="641"/>
                </a:lnTo>
                <a:lnTo>
                  <a:pt x="369" y="616"/>
                </a:lnTo>
                <a:lnTo>
                  <a:pt x="361" y="589"/>
                </a:lnTo>
                <a:lnTo>
                  <a:pt x="354" y="562"/>
                </a:lnTo>
                <a:lnTo>
                  <a:pt x="348" y="536"/>
                </a:lnTo>
                <a:lnTo>
                  <a:pt x="343" y="512"/>
                </a:lnTo>
                <a:lnTo>
                  <a:pt x="340" y="491"/>
                </a:lnTo>
                <a:lnTo>
                  <a:pt x="338" y="473"/>
                </a:lnTo>
                <a:lnTo>
                  <a:pt x="336" y="462"/>
                </a:lnTo>
                <a:lnTo>
                  <a:pt x="335" y="456"/>
                </a:lnTo>
                <a:lnTo>
                  <a:pt x="335" y="457"/>
                </a:lnTo>
                <a:lnTo>
                  <a:pt x="334" y="465"/>
                </a:lnTo>
                <a:lnTo>
                  <a:pt x="329" y="473"/>
                </a:lnTo>
                <a:lnTo>
                  <a:pt x="322" y="480"/>
                </a:lnTo>
                <a:lnTo>
                  <a:pt x="313" y="486"/>
                </a:lnTo>
                <a:lnTo>
                  <a:pt x="300" y="491"/>
                </a:lnTo>
                <a:lnTo>
                  <a:pt x="285" y="491"/>
                </a:lnTo>
                <a:lnTo>
                  <a:pt x="266" y="489"/>
                </a:lnTo>
                <a:lnTo>
                  <a:pt x="244" y="480"/>
                </a:lnTo>
                <a:lnTo>
                  <a:pt x="229" y="471"/>
                </a:lnTo>
                <a:lnTo>
                  <a:pt x="219" y="459"/>
                </a:lnTo>
                <a:lnTo>
                  <a:pt x="213" y="445"/>
                </a:lnTo>
                <a:lnTo>
                  <a:pt x="211" y="431"/>
                </a:lnTo>
                <a:lnTo>
                  <a:pt x="211" y="416"/>
                </a:lnTo>
                <a:lnTo>
                  <a:pt x="213" y="400"/>
                </a:lnTo>
                <a:lnTo>
                  <a:pt x="217" y="386"/>
                </a:lnTo>
                <a:lnTo>
                  <a:pt x="221" y="375"/>
                </a:lnTo>
                <a:lnTo>
                  <a:pt x="225" y="365"/>
                </a:lnTo>
                <a:lnTo>
                  <a:pt x="227" y="359"/>
                </a:lnTo>
                <a:lnTo>
                  <a:pt x="228" y="357"/>
                </a:lnTo>
                <a:lnTo>
                  <a:pt x="231" y="351"/>
                </a:lnTo>
                <a:lnTo>
                  <a:pt x="233" y="344"/>
                </a:lnTo>
                <a:lnTo>
                  <a:pt x="235" y="338"/>
                </a:lnTo>
                <a:lnTo>
                  <a:pt x="237" y="331"/>
                </a:lnTo>
                <a:lnTo>
                  <a:pt x="237" y="325"/>
                </a:lnTo>
                <a:lnTo>
                  <a:pt x="234" y="319"/>
                </a:lnTo>
                <a:lnTo>
                  <a:pt x="228" y="315"/>
                </a:lnTo>
                <a:lnTo>
                  <a:pt x="219" y="310"/>
                </a:lnTo>
                <a:lnTo>
                  <a:pt x="205" y="307"/>
                </a:lnTo>
                <a:lnTo>
                  <a:pt x="186" y="306"/>
                </a:lnTo>
                <a:lnTo>
                  <a:pt x="160" y="306"/>
                </a:lnTo>
                <a:lnTo>
                  <a:pt x="130" y="305"/>
                </a:lnTo>
                <a:lnTo>
                  <a:pt x="102" y="299"/>
                </a:lnTo>
                <a:lnTo>
                  <a:pt x="78" y="290"/>
                </a:lnTo>
                <a:lnTo>
                  <a:pt x="58" y="277"/>
                </a:lnTo>
                <a:lnTo>
                  <a:pt x="40" y="262"/>
                </a:lnTo>
                <a:lnTo>
                  <a:pt x="25" y="245"/>
                </a:lnTo>
                <a:lnTo>
                  <a:pt x="14" y="226"/>
                </a:lnTo>
                <a:lnTo>
                  <a:pt x="6" y="209"/>
                </a:lnTo>
                <a:lnTo>
                  <a:pt x="1" y="190"/>
                </a:lnTo>
                <a:lnTo>
                  <a:pt x="0" y="172"/>
                </a:lnTo>
                <a:lnTo>
                  <a:pt x="3" y="157"/>
                </a:lnTo>
                <a:lnTo>
                  <a:pt x="8" y="146"/>
                </a:lnTo>
                <a:lnTo>
                  <a:pt x="18" y="139"/>
                </a:lnTo>
                <a:lnTo>
                  <a:pt x="28" y="135"/>
                </a:lnTo>
                <a:lnTo>
                  <a:pt x="40" y="132"/>
                </a:lnTo>
                <a:lnTo>
                  <a:pt x="52" y="131"/>
                </a:lnTo>
                <a:lnTo>
                  <a:pt x="64" y="131"/>
                </a:lnTo>
                <a:lnTo>
                  <a:pt x="72" y="132"/>
                </a:lnTo>
                <a:lnTo>
                  <a:pt x="78" y="133"/>
                </a:lnTo>
                <a:lnTo>
                  <a:pt x="80" y="133"/>
                </a:lnTo>
                <a:lnTo>
                  <a:pt x="91" y="135"/>
                </a:lnTo>
                <a:lnTo>
                  <a:pt x="102" y="135"/>
                </a:lnTo>
                <a:lnTo>
                  <a:pt x="117" y="132"/>
                </a:lnTo>
                <a:lnTo>
                  <a:pt x="130" y="129"/>
                </a:lnTo>
                <a:lnTo>
                  <a:pt x="142" y="122"/>
                </a:lnTo>
                <a:lnTo>
                  <a:pt x="154" y="112"/>
                </a:lnTo>
                <a:lnTo>
                  <a:pt x="160" y="105"/>
                </a:lnTo>
                <a:lnTo>
                  <a:pt x="165" y="98"/>
                </a:lnTo>
                <a:lnTo>
                  <a:pt x="170" y="92"/>
                </a:lnTo>
                <a:lnTo>
                  <a:pt x="175" y="86"/>
                </a:lnTo>
                <a:lnTo>
                  <a:pt x="184" y="80"/>
                </a:lnTo>
                <a:lnTo>
                  <a:pt x="195" y="76"/>
                </a:lnTo>
                <a:lnTo>
                  <a:pt x="212" y="72"/>
                </a:lnTo>
                <a:lnTo>
                  <a:pt x="232" y="69"/>
                </a:lnTo>
                <a:lnTo>
                  <a:pt x="259" y="65"/>
                </a:lnTo>
                <a:lnTo>
                  <a:pt x="287" y="64"/>
                </a:lnTo>
                <a:lnTo>
                  <a:pt x="313" y="69"/>
                </a:lnTo>
                <a:lnTo>
                  <a:pt x="335" y="76"/>
                </a:lnTo>
                <a:lnTo>
                  <a:pt x="355" y="88"/>
                </a:lnTo>
                <a:lnTo>
                  <a:pt x="374" y="100"/>
                </a:lnTo>
                <a:lnTo>
                  <a:pt x="391" y="117"/>
                </a:lnTo>
                <a:lnTo>
                  <a:pt x="405" y="135"/>
                </a:lnTo>
                <a:lnTo>
                  <a:pt x="420" y="153"/>
                </a:lnTo>
                <a:lnTo>
                  <a:pt x="433" y="173"/>
                </a:lnTo>
                <a:lnTo>
                  <a:pt x="443" y="190"/>
                </a:lnTo>
                <a:lnTo>
                  <a:pt x="453" y="209"/>
                </a:lnTo>
                <a:lnTo>
                  <a:pt x="474" y="249"/>
                </a:lnTo>
                <a:lnTo>
                  <a:pt x="486" y="270"/>
                </a:lnTo>
                <a:lnTo>
                  <a:pt x="501" y="291"/>
                </a:lnTo>
                <a:lnTo>
                  <a:pt x="519" y="311"/>
                </a:lnTo>
                <a:lnTo>
                  <a:pt x="540" y="330"/>
                </a:lnTo>
                <a:lnTo>
                  <a:pt x="566" y="349"/>
                </a:lnTo>
                <a:lnTo>
                  <a:pt x="597" y="365"/>
                </a:lnTo>
                <a:lnTo>
                  <a:pt x="634" y="379"/>
                </a:lnTo>
                <a:lnTo>
                  <a:pt x="671" y="390"/>
                </a:lnTo>
                <a:lnTo>
                  <a:pt x="714" y="398"/>
                </a:lnTo>
                <a:lnTo>
                  <a:pt x="760" y="405"/>
                </a:lnTo>
                <a:lnTo>
                  <a:pt x="809" y="411"/>
                </a:lnTo>
                <a:lnTo>
                  <a:pt x="912" y="418"/>
                </a:lnTo>
                <a:lnTo>
                  <a:pt x="963" y="419"/>
                </a:lnTo>
                <a:lnTo>
                  <a:pt x="1011" y="420"/>
                </a:lnTo>
                <a:lnTo>
                  <a:pt x="1098" y="420"/>
                </a:lnTo>
                <a:lnTo>
                  <a:pt x="1133" y="419"/>
                </a:lnTo>
                <a:lnTo>
                  <a:pt x="1162" y="418"/>
                </a:lnTo>
                <a:lnTo>
                  <a:pt x="1183" y="416"/>
                </a:lnTo>
                <a:lnTo>
                  <a:pt x="1206" y="410"/>
                </a:lnTo>
                <a:lnTo>
                  <a:pt x="1227" y="398"/>
                </a:lnTo>
                <a:lnTo>
                  <a:pt x="1247" y="380"/>
                </a:lnTo>
                <a:lnTo>
                  <a:pt x="1265" y="358"/>
                </a:lnTo>
                <a:lnTo>
                  <a:pt x="1282" y="331"/>
                </a:lnTo>
                <a:lnTo>
                  <a:pt x="1296" y="300"/>
                </a:lnTo>
                <a:lnTo>
                  <a:pt x="1307" y="267"/>
                </a:lnTo>
                <a:lnTo>
                  <a:pt x="1318" y="231"/>
                </a:lnTo>
                <a:lnTo>
                  <a:pt x="1325" y="192"/>
                </a:lnTo>
                <a:lnTo>
                  <a:pt x="1327" y="162"/>
                </a:lnTo>
                <a:lnTo>
                  <a:pt x="1327" y="135"/>
                </a:lnTo>
                <a:lnTo>
                  <a:pt x="1323" y="111"/>
                </a:lnTo>
                <a:lnTo>
                  <a:pt x="1317" y="91"/>
                </a:lnTo>
                <a:lnTo>
                  <a:pt x="1309" y="72"/>
                </a:lnTo>
                <a:lnTo>
                  <a:pt x="1300" y="57"/>
                </a:lnTo>
                <a:lnTo>
                  <a:pt x="1291" y="44"/>
                </a:lnTo>
                <a:lnTo>
                  <a:pt x="1284" y="33"/>
                </a:lnTo>
                <a:lnTo>
                  <a:pt x="1278" y="24"/>
                </a:lnTo>
                <a:lnTo>
                  <a:pt x="1275" y="17"/>
                </a:lnTo>
                <a:lnTo>
                  <a:pt x="1275" y="11"/>
                </a:lnTo>
                <a:lnTo>
                  <a:pt x="1279" y="4"/>
                </a:lnTo>
                <a:lnTo>
                  <a:pt x="1286" y="0"/>
                </a:lnTo>
                <a:close/>
              </a:path>
            </a:pathLst>
          </a:custGeom>
          <a:solidFill>
            <a:schemeClr val="bg1"/>
          </a:solidFill>
          <a:ln w="0">
            <a:noFill/>
            <a:prstDash val="solid"/>
            <a:round/>
            <a:headEnd/>
            <a:tailEnd/>
          </a:ln>
          <a:effectLst/>
          <a:scene3d>
            <a:camera prst="orthographicFront"/>
            <a:lightRig rig="balanced" dir="t">
              <a:rot lat="0" lon="0" rev="4200000"/>
            </a:lightRig>
          </a:scene3d>
          <a:sp3d prstMaterial="metal"/>
        </p:spPr>
        <p:txBody>
          <a:bodyPr vert="horz" wrap="square" lIns="91440" tIns="45720" rIns="91440" bIns="45720" numCol="1" anchor="t" anchorCtr="0" compatLnSpc="1">
            <a:prstTxWarp prst="textNoShape">
              <a:avLst/>
            </a:prstTxWarp>
          </a:bodyPr>
          <a:lstStyle/>
          <a:p>
            <a:pPr algn="ctr"/>
            <a:endParaRPr lang="en-IN">
              <a:solidFill>
                <a:prstClr val="black"/>
              </a:solidFill>
              <a:latin typeface="Agency FB" panose="020B0503020202020204" pitchFamily="34" charset="0"/>
            </a:endParaRPr>
          </a:p>
        </p:txBody>
      </p:sp>
      <p:sp>
        <p:nvSpPr>
          <p:cNvPr id="9" name="Freeform 19"/>
          <p:cNvSpPr>
            <a:spLocks/>
          </p:cNvSpPr>
          <p:nvPr/>
        </p:nvSpPr>
        <p:spPr bwMode="auto">
          <a:xfrm>
            <a:off x="3272340" y="5569591"/>
            <a:ext cx="45720" cy="45720"/>
          </a:xfrm>
          <a:custGeom>
            <a:avLst/>
            <a:gdLst/>
            <a:ahLst/>
            <a:cxnLst>
              <a:cxn ang="0">
                <a:pos x="0" y="0"/>
              </a:cxn>
              <a:cxn ang="0">
                <a:pos x="4" y="0"/>
              </a:cxn>
              <a:cxn ang="0">
                <a:pos x="4" y="2"/>
              </a:cxn>
              <a:cxn ang="0">
                <a:pos x="5" y="4"/>
              </a:cxn>
              <a:cxn ang="0">
                <a:pos x="5" y="7"/>
              </a:cxn>
              <a:cxn ang="0">
                <a:pos x="6" y="10"/>
              </a:cxn>
              <a:cxn ang="0">
                <a:pos x="6" y="16"/>
              </a:cxn>
              <a:cxn ang="0">
                <a:pos x="5" y="15"/>
              </a:cxn>
              <a:cxn ang="0">
                <a:pos x="4" y="11"/>
              </a:cxn>
              <a:cxn ang="0">
                <a:pos x="3" y="6"/>
              </a:cxn>
              <a:cxn ang="0">
                <a:pos x="0" y="0"/>
              </a:cxn>
            </a:cxnLst>
            <a:rect l="0" t="0" r="r" b="b"/>
            <a:pathLst>
              <a:path w="6" h="16">
                <a:moveTo>
                  <a:pt x="0" y="0"/>
                </a:moveTo>
                <a:lnTo>
                  <a:pt x="4" y="0"/>
                </a:lnTo>
                <a:lnTo>
                  <a:pt x="4" y="2"/>
                </a:lnTo>
                <a:lnTo>
                  <a:pt x="5" y="4"/>
                </a:lnTo>
                <a:lnTo>
                  <a:pt x="5" y="7"/>
                </a:lnTo>
                <a:lnTo>
                  <a:pt x="6" y="10"/>
                </a:lnTo>
                <a:lnTo>
                  <a:pt x="6" y="16"/>
                </a:lnTo>
                <a:lnTo>
                  <a:pt x="5" y="15"/>
                </a:lnTo>
                <a:lnTo>
                  <a:pt x="4" y="11"/>
                </a:lnTo>
                <a:lnTo>
                  <a:pt x="3" y="6"/>
                </a:lnTo>
                <a:lnTo>
                  <a:pt x="0" y="0"/>
                </a:lnTo>
                <a:close/>
              </a:path>
            </a:pathLst>
          </a:custGeom>
          <a:solidFill>
            <a:schemeClr val="bg1"/>
          </a:solidFill>
          <a:ln w="0">
            <a:noFill/>
            <a:prstDash val="solid"/>
            <a:round/>
            <a:headEnd/>
            <a:tailEnd/>
          </a:ln>
          <a:scene3d>
            <a:camera prst="orthographicFront"/>
            <a:lightRig rig="balanced" dir="t">
              <a:rot lat="0" lon="0" rev="4200000"/>
            </a:lightRig>
          </a:scene3d>
          <a:sp3d prstMaterial="metal"/>
        </p:spPr>
        <p:txBody>
          <a:bodyPr vert="horz" wrap="square" lIns="91440" tIns="45720" rIns="91440" bIns="45720" numCol="1" anchor="t" anchorCtr="0" compatLnSpc="1">
            <a:prstTxWarp prst="textNoShape">
              <a:avLst/>
            </a:prstTxWarp>
          </a:bodyPr>
          <a:lstStyle/>
          <a:p>
            <a:pPr algn="ctr"/>
            <a:endParaRPr lang="en-IN">
              <a:solidFill>
                <a:prstClr val="black"/>
              </a:solidFill>
              <a:latin typeface="Agency FB" panose="020B0503020202020204" pitchFamily="34" charset="0"/>
            </a:endParaRPr>
          </a:p>
        </p:txBody>
      </p:sp>
      <p:sp>
        <p:nvSpPr>
          <p:cNvPr id="10" name="Freeform 20"/>
          <p:cNvSpPr>
            <a:spLocks/>
          </p:cNvSpPr>
          <p:nvPr/>
        </p:nvSpPr>
        <p:spPr bwMode="auto">
          <a:xfrm flipH="1">
            <a:off x="2386168" y="4454212"/>
            <a:ext cx="2109632" cy="1176874"/>
          </a:xfrm>
          <a:custGeom>
            <a:avLst/>
            <a:gdLst/>
            <a:ahLst/>
            <a:cxnLst>
              <a:cxn ang="0">
                <a:pos x="631" y="53"/>
              </a:cxn>
              <a:cxn ang="0">
                <a:pos x="937" y="54"/>
              </a:cxn>
              <a:cxn ang="0">
                <a:pos x="1170" y="35"/>
              </a:cxn>
              <a:cxn ang="0">
                <a:pos x="1312" y="77"/>
              </a:cxn>
              <a:cxn ang="0">
                <a:pos x="1441" y="120"/>
              </a:cxn>
              <a:cxn ang="0">
                <a:pos x="1630" y="100"/>
              </a:cxn>
              <a:cxn ang="0">
                <a:pos x="1716" y="37"/>
              </a:cxn>
              <a:cxn ang="0">
                <a:pos x="1805" y="107"/>
              </a:cxn>
              <a:cxn ang="0">
                <a:pos x="1868" y="184"/>
              </a:cxn>
              <a:cxn ang="0">
                <a:pos x="1966" y="265"/>
              </a:cxn>
              <a:cxn ang="0">
                <a:pos x="2012" y="297"/>
              </a:cxn>
              <a:cxn ang="0">
                <a:pos x="1990" y="354"/>
              </a:cxn>
              <a:cxn ang="0">
                <a:pos x="1970" y="397"/>
              </a:cxn>
              <a:cxn ang="0">
                <a:pos x="1756" y="394"/>
              </a:cxn>
              <a:cxn ang="0">
                <a:pos x="1575" y="453"/>
              </a:cxn>
              <a:cxn ang="0">
                <a:pos x="1413" y="659"/>
              </a:cxn>
              <a:cxn ang="0">
                <a:pos x="1278" y="747"/>
              </a:cxn>
              <a:cxn ang="0">
                <a:pos x="1233" y="819"/>
              </a:cxn>
              <a:cxn ang="0">
                <a:pos x="1200" y="958"/>
              </a:cxn>
              <a:cxn ang="0">
                <a:pos x="1201" y="1138"/>
              </a:cxn>
              <a:cxn ang="0">
                <a:pos x="1119" y="1166"/>
              </a:cxn>
              <a:cxn ang="0">
                <a:pos x="1106" y="875"/>
              </a:cxn>
              <a:cxn ang="0">
                <a:pos x="1084" y="948"/>
              </a:cxn>
              <a:cxn ang="0">
                <a:pos x="1071" y="1063"/>
              </a:cxn>
              <a:cxn ang="0">
                <a:pos x="1091" y="1143"/>
              </a:cxn>
              <a:cxn ang="0">
                <a:pos x="1013" y="1170"/>
              </a:cxn>
              <a:cxn ang="0">
                <a:pos x="1003" y="1140"/>
              </a:cxn>
              <a:cxn ang="0">
                <a:pos x="1001" y="1058"/>
              </a:cxn>
              <a:cxn ang="0">
                <a:pos x="1014" y="931"/>
              </a:cxn>
              <a:cxn ang="0">
                <a:pos x="1010" y="802"/>
              </a:cxn>
              <a:cxn ang="0">
                <a:pos x="876" y="718"/>
              </a:cxn>
              <a:cxn ang="0">
                <a:pos x="649" y="713"/>
              </a:cxn>
              <a:cxn ang="0">
                <a:pos x="504" y="828"/>
              </a:cxn>
              <a:cxn ang="0">
                <a:pos x="563" y="1067"/>
              </a:cxn>
              <a:cxn ang="0">
                <a:pos x="601" y="1132"/>
              </a:cxn>
              <a:cxn ang="0">
                <a:pos x="562" y="1182"/>
              </a:cxn>
              <a:cxn ang="0">
                <a:pos x="516" y="1103"/>
              </a:cxn>
              <a:cxn ang="0">
                <a:pos x="431" y="893"/>
              </a:cxn>
              <a:cxn ang="0">
                <a:pos x="383" y="824"/>
              </a:cxn>
              <a:cxn ang="0">
                <a:pos x="371" y="812"/>
              </a:cxn>
              <a:cxn ang="0">
                <a:pos x="341" y="767"/>
              </a:cxn>
              <a:cxn ang="0">
                <a:pos x="243" y="833"/>
              </a:cxn>
              <a:cxn ang="0">
                <a:pos x="221" y="969"/>
              </a:cxn>
              <a:cxn ang="0">
                <a:pos x="229" y="1121"/>
              </a:cxn>
              <a:cxn ang="0">
                <a:pos x="270" y="1160"/>
              </a:cxn>
              <a:cxn ang="0">
                <a:pos x="156" y="820"/>
              </a:cxn>
              <a:cxn ang="0">
                <a:pos x="181" y="659"/>
              </a:cxn>
              <a:cxn ang="0">
                <a:pos x="193" y="473"/>
              </a:cxn>
              <a:cxn ang="0">
                <a:pos x="188" y="205"/>
              </a:cxn>
              <a:cxn ang="0">
                <a:pos x="161" y="218"/>
              </a:cxn>
              <a:cxn ang="0">
                <a:pos x="109" y="445"/>
              </a:cxn>
              <a:cxn ang="0">
                <a:pos x="80" y="582"/>
              </a:cxn>
              <a:cxn ang="0">
                <a:pos x="72" y="691"/>
              </a:cxn>
              <a:cxn ang="0">
                <a:pos x="1" y="752"/>
              </a:cxn>
              <a:cxn ang="0">
                <a:pos x="32" y="633"/>
              </a:cxn>
              <a:cxn ang="0">
                <a:pos x="61" y="555"/>
              </a:cxn>
              <a:cxn ang="0">
                <a:pos x="96" y="375"/>
              </a:cxn>
              <a:cxn ang="0">
                <a:pos x="127" y="227"/>
              </a:cxn>
              <a:cxn ang="0">
                <a:pos x="199" y="54"/>
              </a:cxn>
            </a:cxnLst>
            <a:rect l="0" t="0" r="r" b="b"/>
            <a:pathLst>
              <a:path w="2012" h="1189">
                <a:moveTo>
                  <a:pt x="394" y="0"/>
                </a:moveTo>
                <a:lnTo>
                  <a:pt x="436" y="1"/>
                </a:lnTo>
                <a:lnTo>
                  <a:pt x="478" y="6"/>
                </a:lnTo>
                <a:lnTo>
                  <a:pt x="521" y="17"/>
                </a:lnTo>
                <a:lnTo>
                  <a:pt x="561" y="32"/>
                </a:lnTo>
                <a:lnTo>
                  <a:pt x="594" y="44"/>
                </a:lnTo>
                <a:lnTo>
                  <a:pt x="631" y="53"/>
                </a:lnTo>
                <a:lnTo>
                  <a:pt x="672" y="59"/>
                </a:lnTo>
                <a:lnTo>
                  <a:pt x="716" y="63"/>
                </a:lnTo>
                <a:lnTo>
                  <a:pt x="760" y="64"/>
                </a:lnTo>
                <a:lnTo>
                  <a:pt x="806" y="64"/>
                </a:lnTo>
                <a:lnTo>
                  <a:pt x="851" y="61"/>
                </a:lnTo>
                <a:lnTo>
                  <a:pt x="896" y="58"/>
                </a:lnTo>
                <a:lnTo>
                  <a:pt x="937" y="54"/>
                </a:lnTo>
                <a:lnTo>
                  <a:pt x="976" y="51"/>
                </a:lnTo>
                <a:lnTo>
                  <a:pt x="1010" y="46"/>
                </a:lnTo>
                <a:lnTo>
                  <a:pt x="1039" y="43"/>
                </a:lnTo>
                <a:lnTo>
                  <a:pt x="1061" y="40"/>
                </a:lnTo>
                <a:lnTo>
                  <a:pt x="1098" y="37"/>
                </a:lnTo>
                <a:lnTo>
                  <a:pt x="1134" y="35"/>
                </a:lnTo>
                <a:lnTo>
                  <a:pt x="1170" y="35"/>
                </a:lnTo>
                <a:lnTo>
                  <a:pt x="1202" y="38"/>
                </a:lnTo>
                <a:lnTo>
                  <a:pt x="1234" y="44"/>
                </a:lnTo>
                <a:lnTo>
                  <a:pt x="1264" y="52"/>
                </a:lnTo>
                <a:lnTo>
                  <a:pt x="1291" y="64"/>
                </a:lnTo>
                <a:lnTo>
                  <a:pt x="1293" y="65"/>
                </a:lnTo>
                <a:lnTo>
                  <a:pt x="1301" y="70"/>
                </a:lnTo>
                <a:lnTo>
                  <a:pt x="1312" y="77"/>
                </a:lnTo>
                <a:lnTo>
                  <a:pt x="1327" y="85"/>
                </a:lnTo>
                <a:lnTo>
                  <a:pt x="1345" y="93"/>
                </a:lnTo>
                <a:lnTo>
                  <a:pt x="1363" y="103"/>
                </a:lnTo>
                <a:lnTo>
                  <a:pt x="1383" y="110"/>
                </a:lnTo>
                <a:lnTo>
                  <a:pt x="1403" y="115"/>
                </a:lnTo>
                <a:lnTo>
                  <a:pt x="1422" y="119"/>
                </a:lnTo>
                <a:lnTo>
                  <a:pt x="1441" y="120"/>
                </a:lnTo>
                <a:lnTo>
                  <a:pt x="1463" y="123"/>
                </a:lnTo>
                <a:lnTo>
                  <a:pt x="1539" y="123"/>
                </a:lnTo>
                <a:lnTo>
                  <a:pt x="1563" y="120"/>
                </a:lnTo>
                <a:lnTo>
                  <a:pt x="1586" y="118"/>
                </a:lnTo>
                <a:lnTo>
                  <a:pt x="1604" y="113"/>
                </a:lnTo>
                <a:lnTo>
                  <a:pt x="1620" y="107"/>
                </a:lnTo>
                <a:lnTo>
                  <a:pt x="1630" y="100"/>
                </a:lnTo>
                <a:lnTo>
                  <a:pt x="1640" y="87"/>
                </a:lnTo>
                <a:lnTo>
                  <a:pt x="1656" y="61"/>
                </a:lnTo>
                <a:lnTo>
                  <a:pt x="1664" y="50"/>
                </a:lnTo>
                <a:lnTo>
                  <a:pt x="1674" y="40"/>
                </a:lnTo>
                <a:lnTo>
                  <a:pt x="1686" y="33"/>
                </a:lnTo>
                <a:lnTo>
                  <a:pt x="1700" y="32"/>
                </a:lnTo>
                <a:lnTo>
                  <a:pt x="1716" y="37"/>
                </a:lnTo>
                <a:lnTo>
                  <a:pt x="1731" y="47"/>
                </a:lnTo>
                <a:lnTo>
                  <a:pt x="1746" y="60"/>
                </a:lnTo>
                <a:lnTo>
                  <a:pt x="1760" y="74"/>
                </a:lnTo>
                <a:lnTo>
                  <a:pt x="1773" y="88"/>
                </a:lnTo>
                <a:lnTo>
                  <a:pt x="1786" y="99"/>
                </a:lnTo>
                <a:lnTo>
                  <a:pt x="1796" y="105"/>
                </a:lnTo>
                <a:lnTo>
                  <a:pt x="1805" y="107"/>
                </a:lnTo>
                <a:lnTo>
                  <a:pt x="1816" y="111"/>
                </a:lnTo>
                <a:lnTo>
                  <a:pt x="1825" y="114"/>
                </a:lnTo>
                <a:lnTo>
                  <a:pt x="1836" y="121"/>
                </a:lnTo>
                <a:lnTo>
                  <a:pt x="1845" y="130"/>
                </a:lnTo>
                <a:lnTo>
                  <a:pt x="1854" y="143"/>
                </a:lnTo>
                <a:lnTo>
                  <a:pt x="1862" y="160"/>
                </a:lnTo>
                <a:lnTo>
                  <a:pt x="1868" y="184"/>
                </a:lnTo>
                <a:lnTo>
                  <a:pt x="1872" y="193"/>
                </a:lnTo>
                <a:lnTo>
                  <a:pt x="1878" y="202"/>
                </a:lnTo>
                <a:lnTo>
                  <a:pt x="1889" y="215"/>
                </a:lnTo>
                <a:lnTo>
                  <a:pt x="1903" y="228"/>
                </a:lnTo>
                <a:lnTo>
                  <a:pt x="1922" y="242"/>
                </a:lnTo>
                <a:lnTo>
                  <a:pt x="1946" y="257"/>
                </a:lnTo>
                <a:lnTo>
                  <a:pt x="1966" y="265"/>
                </a:lnTo>
                <a:lnTo>
                  <a:pt x="1982" y="271"/>
                </a:lnTo>
                <a:lnTo>
                  <a:pt x="1994" y="274"/>
                </a:lnTo>
                <a:lnTo>
                  <a:pt x="2003" y="277"/>
                </a:lnTo>
                <a:lnTo>
                  <a:pt x="2008" y="279"/>
                </a:lnTo>
                <a:lnTo>
                  <a:pt x="2011" y="282"/>
                </a:lnTo>
                <a:lnTo>
                  <a:pt x="2012" y="288"/>
                </a:lnTo>
                <a:lnTo>
                  <a:pt x="2012" y="297"/>
                </a:lnTo>
                <a:lnTo>
                  <a:pt x="2010" y="310"/>
                </a:lnTo>
                <a:lnTo>
                  <a:pt x="2006" y="326"/>
                </a:lnTo>
                <a:lnTo>
                  <a:pt x="2003" y="339"/>
                </a:lnTo>
                <a:lnTo>
                  <a:pt x="1999" y="346"/>
                </a:lnTo>
                <a:lnTo>
                  <a:pt x="1996" y="351"/>
                </a:lnTo>
                <a:lnTo>
                  <a:pt x="1992" y="353"/>
                </a:lnTo>
                <a:lnTo>
                  <a:pt x="1990" y="354"/>
                </a:lnTo>
                <a:lnTo>
                  <a:pt x="1989" y="354"/>
                </a:lnTo>
                <a:lnTo>
                  <a:pt x="1989" y="357"/>
                </a:lnTo>
                <a:lnTo>
                  <a:pt x="1990" y="364"/>
                </a:lnTo>
                <a:lnTo>
                  <a:pt x="1988" y="382"/>
                </a:lnTo>
                <a:lnTo>
                  <a:pt x="1984" y="391"/>
                </a:lnTo>
                <a:lnTo>
                  <a:pt x="1978" y="395"/>
                </a:lnTo>
                <a:lnTo>
                  <a:pt x="1970" y="397"/>
                </a:lnTo>
                <a:lnTo>
                  <a:pt x="1910" y="397"/>
                </a:lnTo>
                <a:lnTo>
                  <a:pt x="1883" y="395"/>
                </a:lnTo>
                <a:lnTo>
                  <a:pt x="1855" y="394"/>
                </a:lnTo>
                <a:lnTo>
                  <a:pt x="1827" y="394"/>
                </a:lnTo>
                <a:lnTo>
                  <a:pt x="1800" y="393"/>
                </a:lnTo>
                <a:lnTo>
                  <a:pt x="1776" y="393"/>
                </a:lnTo>
                <a:lnTo>
                  <a:pt x="1756" y="394"/>
                </a:lnTo>
                <a:lnTo>
                  <a:pt x="1742" y="395"/>
                </a:lnTo>
                <a:lnTo>
                  <a:pt x="1722" y="399"/>
                </a:lnTo>
                <a:lnTo>
                  <a:pt x="1696" y="405"/>
                </a:lnTo>
                <a:lnTo>
                  <a:pt x="1667" y="412"/>
                </a:lnTo>
                <a:lnTo>
                  <a:pt x="1635" y="422"/>
                </a:lnTo>
                <a:lnTo>
                  <a:pt x="1604" y="437"/>
                </a:lnTo>
                <a:lnTo>
                  <a:pt x="1575" y="453"/>
                </a:lnTo>
                <a:lnTo>
                  <a:pt x="1549" y="473"/>
                </a:lnTo>
                <a:lnTo>
                  <a:pt x="1532" y="492"/>
                </a:lnTo>
                <a:lnTo>
                  <a:pt x="1513" y="515"/>
                </a:lnTo>
                <a:lnTo>
                  <a:pt x="1494" y="542"/>
                </a:lnTo>
                <a:lnTo>
                  <a:pt x="1473" y="572"/>
                </a:lnTo>
                <a:lnTo>
                  <a:pt x="1433" y="631"/>
                </a:lnTo>
                <a:lnTo>
                  <a:pt x="1413" y="659"/>
                </a:lnTo>
                <a:lnTo>
                  <a:pt x="1394" y="682"/>
                </a:lnTo>
                <a:lnTo>
                  <a:pt x="1376" y="702"/>
                </a:lnTo>
                <a:lnTo>
                  <a:pt x="1360" y="716"/>
                </a:lnTo>
                <a:lnTo>
                  <a:pt x="1338" y="729"/>
                </a:lnTo>
                <a:lnTo>
                  <a:pt x="1316" y="738"/>
                </a:lnTo>
                <a:lnTo>
                  <a:pt x="1295" y="744"/>
                </a:lnTo>
                <a:lnTo>
                  <a:pt x="1278" y="747"/>
                </a:lnTo>
                <a:lnTo>
                  <a:pt x="1264" y="749"/>
                </a:lnTo>
                <a:lnTo>
                  <a:pt x="1253" y="753"/>
                </a:lnTo>
                <a:lnTo>
                  <a:pt x="1247" y="758"/>
                </a:lnTo>
                <a:lnTo>
                  <a:pt x="1245" y="765"/>
                </a:lnTo>
                <a:lnTo>
                  <a:pt x="1241" y="779"/>
                </a:lnTo>
                <a:lnTo>
                  <a:pt x="1238" y="796"/>
                </a:lnTo>
                <a:lnTo>
                  <a:pt x="1233" y="819"/>
                </a:lnTo>
                <a:lnTo>
                  <a:pt x="1228" y="842"/>
                </a:lnTo>
                <a:lnTo>
                  <a:pt x="1224" y="867"/>
                </a:lnTo>
                <a:lnTo>
                  <a:pt x="1218" y="891"/>
                </a:lnTo>
                <a:lnTo>
                  <a:pt x="1213" y="912"/>
                </a:lnTo>
                <a:lnTo>
                  <a:pt x="1208" y="931"/>
                </a:lnTo>
                <a:lnTo>
                  <a:pt x="1204" y="943"/>
                </a:lnTo>
                <a:lnTo>
                  <a:pt x="1200" y="958"/>
                </a:lnTo>
                <a:lnTo>
                  <a:pt x="1197" y="976"/>
                </a:lnTo>
                <a:lnTo>
                  <a:pt x="1195" y="1000"/>
                </a:lnTo>
                <a:lnTo>
                  <a:pt x="1193" y="1025"/>
                </a:lnTo>
                <a:lnTo>
                  <a:pt x="1192" y="1051"/>
                </a:lnTo>
                <a:lnTo>
                  <a:pt x="1192" y="1132"/>
                </a:lnTo>
                <a:lnTo>
                  <a:pt x="1194" y="1133"/>
                </a:lnTo>
                <a:lnTo>
                  <a:pt x="1201" y="1138"/>
                </a:lnTo>
                <a:lnTo>
                  <a:pt x="1211" y="1145"/>
                </a:lnTo>
                <a:lnTo>
                  <a:pt x="1219" y="1155"/>
                </a:lnTo>
                <a:lnTo>
                  <a:pt x="1226" y="1168"/>
                </a:lnTo>
                <a:lnTo>
                  <a:pt x="1229" y="1183"/>
                </a:lnTo>
                <a:lnTo>
                  <a:pt x="1134" y="1183"/>
                </a:lnTo>
                <a:lnTo>
                  <a:pt x="1134" y="1168"/>
                </a:lnTo>
                <a:lnTo>
                  <a:pt x="1119" y="1166"/>
                </a:lnTo>
                <a:lnTo>
                  <a:pt x="1119" y="1135"/>
                </a:lnTo>
                <a:lnTo>
                  <a:pt x="1126" y="1130"/>
                </a:lnTo>
                <a:lnTo>
                  <a:pt x="1113" y="919"/>
                </a:lnTo>
                <a:lnTo>
                  <a:pt x="1113" y="915"/>
                </a:lnTo>
                <a:lnTo>
                  <a:pt x="1111" y="907"/>
                </a:lnTo>
                <a:lnTo>
                  <a:pt x="1108" y="893"/>
                </a:lnTo>
                <a:lnTo>
                  <a:pt x="1106" y="875"/>
                </a:lnTo>
                <a:lnTo>
                  <a:pt x="1103" y="854"/>
                </a:lnTo>
                <a:lnTo>
                  <a:pt x="1103" y="858"/>
                </a:lnTo>
                <a:lnTo>
                  <a:pt x="1100" y="878"/>
                </a:lnTo>
                <a:lnTo>
                  <a:pt x="1097" y="898"/>
                </a:lnTo>
                <a:lnTo>
                  <a:pt x="1092" y="918"/>
                </a:lnTo>
                <a:lnTo>
                  <a:pt x="1087" y="934"/>
                </a:lnTo>
                <a:lnTo>
                  <a:pt x="1084" y="948"/>
                </a:lnTo>
                <a:lnTo>
                  <a:pt x="1080" y="959"/>
                </a:lnTo>
                <a:lnTo>
                  <a:pt x="1079" y="965"/>
                </a:lnTo>
                <a:lnTo>
                  <a:pt x="1079" y="980"/>
                </a:lnTo>
                <a:lnTo>
                  <a:pt x="1078" y="999"/>
                </a:lnTo>
                <a:lnTo>
                  <a:pt x="1077" y="1020"/>
                </a:lnTo>
                <a:lnTo>
                  <a:pt x="1074" y="1042"/>
                </a:lnTo>
                <a:lnTo>
                  <a:pt x="1071" y="1063"/>
                </a:lnTo>
                <a:lnTo>
                  <a:pt x="1068" y="1085"/>
                </a:lnTo>
                <a:lnTo>
                  <a:pt x="1066" y="1102"/>
                </a:lnTo>
                <a:lnTo>
                  <a:pt x="1064" y="1116"/>
                </a:lnTo>
                <a:lnTo>
                  <a:pt x="1061" y="1126"/>
                </a:lnTo>
                <a:lnTo>
                  <a:pt x="1061" y="1129"/>
                </a:lnTo>
                <a:lnTo>
                  <a:pt x="1079" y="1136"/>
                </a:lnTo>
                <a:lnTo>
                  <a:pt x="1091" y="1143"/>
                </a:lnTo>
                <a:lnTo>
                  <a:pt x="1100" y="1152"/>
                </a:lnTo>
                <a:lnTo>
                  <a:pt x="1105" y="1160"/>
                </a:lnTo>
                <a:lnTo>
                  <a:pt x="1107" y="1167"/>
                </a:lnTo>
                <a:lnTo>
                  <a:pt x="1107" y="1179"/>
                </a:lnTo>
                <a:lnTo>
                  <a:pt x="1025" y="1178"/>
                </a:lnTo>
                <a:lnTo>
                  <a:pt x="1017" y="1175"/>
                </a:lnTo>
                <a:lnTo>
                  <a:pt x="1013" y="1170"/>
                </a:lnTo>
                <a:lnTo>
                  <a:pt x="1012" y="1163"/>
                </a:lnTo>
                <a:lnTo>
                  <a:pt x="1013" y="1158"/>
                </a:lnTo>
                <a:lnTo>
                  <a:pt x="1013" y="1153"/>
                </a:lnTo>
                <a:lnTo>
                  <a:pt x="1014" y="1150"/>
                </a:lnTo>
                <a:lnTo>
                  <a:pt x="1005" y="1150"/>
                </a:lnTo>
                <a:lnTo>
                  <a:pt x="1004" y="1148"/>
                </a:lnTo>
                <a:lnTo>
                  <a:pt x="1003" y="1140"/>
                </a:lnTo>
                <a:lnTo>
                  <a:pt x="1001" y="1129"/>
                </a:lnTo>
                <a:lnTo>
                  <a:pt x="999" y="1118"/>
                </a:lnTo>
                <a:lnTo>
                  <a:pt x="998" y="1106"/>
                </a:lnTo>
                <a:lnTo>
                  <a:pt x="998" y="1096"/>
                </a:lnTo>
                <a:lnTo>
                  <a:pt x="999" y="1088"/>
                </a:lnTo>
                <a:lnTo>
                  <a:pt x="1000" y="1075"/>
                </a:lnTo>
                <a:lnTo>
                  <a:pt x="1001" y="1058"/>
                </a:lnTo>
                <a:lnTo>
                  <a:pt x="1004" y="1038"/>
                </a:lnTo>
                <a:lnTo>
                  <a:pt x="1005" y="1016"/>
                </a:lnTo>
                <a:lnTo>
                  <a:pt x="1007" y="994"/>
                </a:lnTo>
                <a:lnTo>
                  <a:pt x="1010" y="973"/>
                </a:lnTo>
                <a:lnTo>
                  <a:pt x="1012" y="955"/>
                </a:lnTo>
                <a:lnTo>
                  <a:pt x="1013" y="940"/>
                </a:lnTo>
                <a:lnTo>
                  <a:pt x="1014" y="931"/>
                </a:lnTo>
                <a:lnTo>
                  <a:pt x="1014" y="927"/>
                </a:lnTo>
                <a:lnTo>
                  <a:pt x="1017" y="914"/>
                </a:lnTo>
                <a:lnTo>
                  <a:pt x="1018" y="896"/>
                </a:lnTo>
                <a:lnTo>
                  <a:pt x="1017" y="878"/>
                </a:lnTo>
                <a:lnTo>
                  <a:pt x="1014" y="838"/>
                </a:lnTo>
                <a:lnTo>
                  <a:pt x="1012" y="819"/>
                </a:lnTo>
                <a:lnTo>
                  <a:pt x="1010" y="802"/>
                </a:lnTo>
                <a:lnTo>
                  <a:pt x="1008" y="788"/>
                </a:lnTo>
                <a:lnTo>
                  <a:pt x="1006" y="780"/>
                </a:lnTo>
                <a:lnTo>
                  <a:pt x="1006" y="776"/>
                </a:lnTo>
                <a:lnTo>
                  <a:pt x="979" y="701"/>
                </a:lnTo>
                <a:lnTo>
                  <a:pt x="946" y="707"/>
                </a:lnTo>
                <a:lnTo>
                  <a:pt x="912" y="712"/>
                </a:lnTo>
                <a:lnTo>
                  <a:pt x="876" y="718"/>
                </a:lnTo>
                <a:lnTo>
                  <a:pt x="839" y="722"/>
                </a:lnTo>
                <a:lnTo>
                  <a:pt x="803" y="726"/>
                </a:lnTo>
                <a:lnTo>
                  <a:pt x="769" y="728"/>
                </a:lnTo>
                <a:lnTo>
                  <a:pt x="738" y="729"/>
                </a:lnTo>
                <a:lnTo>
                  <a:pt x="711" y="727"/>
                </a:lnTo>
                <a:lnTo>
                  <a:pt x="689" y="724"/>
                </a:lnTo>
                <a:lnTo>
                  <a:pt x="649" y="713"/>
                </a:lnTo>
                <a:lnTo>
                  <a:pt x="613" y="705"/>
                </a:lnTo>
                <a:lnTo>
                  <a:pt x="583" y="700"/>
                </a:lnTo>
                <a:lnTo>
                  <a:pt x="557" y="726"/>
                </a:lnTo>
                <a:lnTo>
                  <a:pt x="531" y="746"/>
                </a:lnTo>
                <a:lnTo>
                  <a:pt x="508" y="762"/>
                </a:lnTo>
                <a:lnTo>
                  <a:pt x="505" y="793"/>
                </a:lnTo>
                <a:lnTo>
                  <a:pt x="504" y="828"/>
                </a:lnTo>
                <a:lnTo>
                  <a:pt x="504" y="866"/>
                </a:lnTo>
                <a:lnTo>
                  <a:pt x="508" y="903"/>
                </a:lnTo>
                <a:lnTo>
                  <a:pt x="514" y="941"/>
                </a:lnTo>
                <a:lnTo>
                  <a:pt x="522" y="976"/>
                </a:lnTo>
                <a:lnTo>
                  <a:pt x="534" y="1008"/>
                </a:lnTo>
                <a:lnTo>
                  <a:pt x="549" y="1041"/>
                </a:lnTo>
                <a:lnTo>
                  <a:pt x="563" y="1067"/>
                </a:lnTo>
                <a:lnTo>
                  <a:pt x="574" y="1089"/>
                </a:lnTo>
                <a:lnTo>
                  <a:pt x="583" y="1105"/>
                </a:lnTo>
                <a:lnTo>
                  <a:pt x="590" y="1116"/>
                </a:lnTo>
                <a:lnTo>
                  <a:pt x="595" y="1125"/>
                </a:lnTo>
                <a:lnTo>
                  <a:pt x="597" y="1129"/>
                </a:lnTo>
                <a:lnTo>
                  <a:pt x="598" y="1130"/>
                </a:lnTo>
                <a:lnTo>
                  <a:pt x="601" y="1132"/>
                </a:lnTo>
                <a:lnTo>
                  <a:pt x="608" y="1134"/>
                </a:lnTo>
                <a:lnTo>
                  <a:pt x="618" y="1140"/>
                </a:lnTo>
                <a:lnTo>
                  <a:pt x="630" y="1147"/>
                </a:lnTo>
                <a:lnTo>
                  <a:pt x="642" y="1156"/>
                </a:lnTo>
                <a:lnTo>
                  <a:pt x="651" y="1168"/>
                </a:lnTo>
                <a:lnTo>
                  <a:pt x="658" y="1183"/>
                </a:lnTo>
                <a:lnTo>
                  <a:pt x="562" y="1182"/>
                </a:lnTo>
                <a:lnTo>
                  <a:pt x="558" y="1170"/>
                </a:lnTo>
                <a:lnTo>
                  <a:pt x="542" y="1167"/>
                </a:lnTo>
                <a:lnTo>
                  <a:pt x="536" y="1146"/>
                </a:lnTo>
                <a:lnTo>
                  <a:pt x="535" y="1142"/>
                </a:lnTo>
                <a:lnTo>
                  <a:pt x="530" y="1134"/>
                </a:lnTo>
                <a:lnTo>
                  <a:pt x="524" y="1121"/>
                </a:lnTo>
                <a:lnTo>
                  <a:pt x="516" y="1103"/>
                </a:lnTo>
                <a:lnTo>
                  <a:pt x="507" y="1083"/>
                </a:lnTo>
                <a:lnTo>
                  <a:pt x="496" y="1060"/>
                </a:lnTo>
                <a:lnTo>
                  <a:pt x="485" y="1035"/>
                </a:lnTo>
                <a:lnTo>
                  <a:pt x="464" y="983"/>
                </a:lnTo>
                <a:lnTo>
                  <a:pt x="454" y="959"/>
                </a:lnTo>
                <a:lnTo>
                  <a:pt x="445" y="934"/>
                </a:lnTo>
                <a:lnTo>
                  <a:pt x="431" y="893"/>
                </a:lnTo>
                <a:lnTo>
                  <a:pt x="417" y="855"/>
                </a:lnTo>
                <a:lnTo>
                  <a:pt x="404" y="821"/>
                </a:lnTo>
                <a:lnTo>
                  <a:pt x="402" y="822"/>
                </a:lnTo>
                <a:lnTo>
                  <a:pt x="398" y="825"/>
                </a:lnTo>
                <a:lnTo>
                  <a:pt x="396" y="826"/>
                </a:lnTo>
                <a:lnTo>
                  <a:pt x="392" y="826"/>
                </a:lnTo>
                <a:lnTo>
                  <a:pt x="383" y="824"/>
                </a:lnTo>
                <a:lnTo>
                  <a:pt x="378" y="816"/>
                </a:lnTo>
                <a:lnTo>
                  <a:pt x="377" y="812"/>
                </a:lnTo>
                <a:lnTo>
                  <a:pt x="377" y="786"/>
                </a:lnTo>
                <a:lnTo>
                  <a:pt x="375" y="785"/>
                </a:lnTo>
                <a:lnTo>
                  <a:pt x="373" y="785"/>
                </a:lnTo>
                <a:lnTo>
                  <a:pt x="371" y="784"/>
                </a:lnTo>
                <a:lnTo>
                  <a:pt x="371" y="812"/>
                </a:lnTo>
                <a:lnTo>
                  <a:pt x="370" y="816"/>
                </a:lnTo>
                <a:lnTo>
                  <a:pt x="365" y="824"/>
                </a:lnTo>
                <a:lnTo>
                  <a:pt x="356" y="826"/>
                </a:lnTo>
                <a:lnTo>
                  <a:pt x="347" y="824"/>
                </a:lnTo>
                <a:lnTo>
                  <a:pt x="342" y="816"/>
                </a:lnTo>
                <a:lnTo>
                  <a:pt x="341" y="812"/>
                </a:lnTo>
                <a:lnTo>
                  <a:pt x="341" y="767"/>
                </a:lnTo>
                <a:lnTo>
                  <a:pt x="320" y="749"/>
                </a:lnTo>
                <a:lnTo>
                  <a:pt x="303" y="731"/>
                </a:lnTo>
                <a:lnTo>
                  <a:pt x="293" y="742"/>
                </a:lnTo>
                <a:lnTo>
                  <a:pt x="283" y="758"/>
                </a:lnTo>
                <a:lnTo>
                  <a:pt x="267" y="786"/>
                </a:lnTo>
                <a:lnTo>
                  <a:pt x="254" y="811"/>
                </a:lnTo>
                <a:lnTo>
                  <a:pt x="243" y="833"/>
                </a:lnTo>
                <a:lnTo>
                  <a:pt x="236" y="852"/>
                </a:lnTo>
                <a:lnTo>
                  <a:pt x="231" y="869"/>
                </a:lnTo>
                <a:lnTo>
                  <a:pt x="227" y="885"/>
                </a:lnTo>
                <a:lnTo>
                  <a:pt x="224" y="900"/>
                </a:lnTo>
                <a:lnTo>
                  <a:pt x="222" y="914"/>
                </a:lnTo>
                <a:lnTo>
                  <a:pt x="221" y="928"/>
                </a:lnTo>
                <a:lnTo>
                  <a:pt x="221" y="969"/>
                </a:lnTo>
                <a:lnTo>
                  <a:pt x="222" y="994"/>
                </a:lnTo>
                <a:lnTo>
                  <a:pt x="223" y="1021"/>
                </a:lnTo>
                <a:lnTo>
                  <a:pt x="224" y="1047"/>
                </a:lnTo>
                <a:lnTo>
                  <a:pt x="226" y="1072"/>
                </a:lnTo>
                <a:lnTo>
                  <a:pt x="227" y="1093"/>
                </a:lnTo>
                <a:lnTo>
                  <a:pt x="228" y="1109"/>
                </a:lnTo>
                <a:lnTo>
                  <a:pt x="229" y="1121"/>
                </a:lnTo>
                <a:lnTo>
                  <a:pt x="229" y="1125"/>
                </a:lnTo>
                <a:lnTo>
                  <a:pt x="231" y="1126"/>
                </a:lnTo>
                <a:lnTo>
                  <a:pt x="237" y="1128"/>
                </a:lnTo>
                <a:lnTo>
                  <a:pt x="244" y="1133"/>
                </a:lnTo>
                <a:lnTo>
                  <a:pt x="254" y="1140"/>
                </a:lnTo>
                <a:lnTo>
                  <a:pt x="262" y="1148"/>
                </a:lnTo>
                <a:lnTo>
                  <a:pt x="270" y="1160"/>
                </a:lnTo>
                <a:lnTo>
                  <a:pt x="275" y="1173"/>
                </a:lnTo>
                <a:lnTo>
                  <a:pt x="276" y="1189"/>
                </a:lnTo>
                <a:lnTo>
                  <a:pt x="176" y="1183"/>
                </a:lnTo>
                <a:lnTo>
                  <a:pt x="176" y="1170"/>
                </a:lnTo>
                <a:lnTo>
                  <a:pt x="155" y="1165"/>
                </a:lnTo>
                <a:lnTo>
                  <a:pt x="155" y="832"/>
                </a:lnTo>
                <a:lnTo>
                  <a:pt x="156" y="820"/>
                </a:lnTo>
                <a:lnTo>
                  <a:pt x="157" y="804"/>
                </a:lnTo>
                <a:lnTo>
                  <a:pt x="160" y="782"/>
                </a:lnTo>
                <a:lnTo>
                  <a:pt x="163" y="758"/>
                </a:lnTo>
                <a:lnTo>
                  <a:pt x="168" y="733"/>
                </a:lnTo>
                <a:lnTo>
                  <a:pt x="171" y="707"/>
                </a:lnTo>
                <a:lnTo>
                  <a:pt x="176" y="681"/>
                </a:lnTo>
                <a:lnTo>
                  <a:pt x="181" y="659"/>
                </a:lnTo>
                <a:lnTo>
                  <a:pt x="184" y="639"/>
                </a:lnTo>
                <a:lnTo>
                  <a:pt x="188" y="622"/>
                </a:lnTo>
                <a:lnTo>
                  <a:pt x="189" y="611"/>
                </a:lnTo>
                <a:lnTo>
                  <a:pt x="190" y="593"/>
                </a:lnTo>
                <a:lnTo>
                  <a:pt x="191" y="569"/>
                </a:lnTo>
                <a:lnTo>
                  <a:pt x="193" y="541"/>
                </a:lnTo>
                <a:lnTo>
                  <a:pt x="193" y="473"/>
                </a:lnTo>
                <a:lnTo>
                  <a:pt x="191" y="437"/>
                </a:lnTo>
                <a:lnTo>
                  <a:pt x="191" y="361"/>
                </a:lnTo>
                <a:lnTo>
                  <a:pt x="190" y="324"/>
                </a:lnTo>
                <a:lnTo>
                  <a:pt x="189" y="290"/>
                </a:lnTo>
                <a:lnTo>
                  <a:pt x="189" y="257"/>
                </a:lnTo>
                <a:lnTo>
                  <a:pt x="188" y="228"/>
                </a:lnTo>
                <a:lnTo>
                  <a:pt x="188" y="205"/>
                </a:lnTo>
                <a:lnTo>
                  <a:pt x="187" y="186"/>
                </a:lnTo>
                <a:lnTo>
                  <a:pt x="187" y="171"/>
                </a:lnTo>
                <a:lnTo>
                  <a:pt x="183" y="174"/>
                </a:lnTo>
                <a:lnTo>
                  <a:pt x="180" y="179"/>
                </a:lnTo>
                <a:lnTo>
                  <a:pt x="174" y="187"/>
                </a:lnTo>
                <a:lnTo>
                  <a:pt x="168" y="200"/>
                </a:lnTo>
                <a:lnTo>
                  <a:pt x="161" y="218"/>
                </a:lnTo>
                <a:lnTo>
                  <a:pt x="153" y="241"/>
                </a:lnTo>
                <a:lnTo>
                  <a:pt x="146" y="271"/>
                </a:lnTo>
                <a:lnTo>
                  <a:pt x="137" y="308"/>
                </a:lnTo>
                <a:lnTo>
                  <a:pt x="130" y="342"/>
                </a:lnTo>
                <a:lnTo>
                  <a:pt x="123" y="378"/>
                </a:lnTo>
                <a:lnTo>
                  <a:pt x="116" y="412"/>
                </a:lnTo>
                <a:lnTo>
                  <a:pt x="109" y="445"/>
                </a:lnTo>
                <a:lnTo>
                  <a:pt x="103" y="477"/>
                </a:lnTo>
                <a:lnTo>
                  <a:pt x="96" y="506"/>
                </a:lnTo>
                <a:lnTo>
                  <a:pt x="92" y="531"/>
                </a:lnTo>
                <a:lnTo>
                  <a:pt x="87" y="553"/>
                </a:lnTo>
                <a:lnTo>
                  <a:pt x="83" y="568"/>
                </a:lnTo>
                <a:lnTo>
                  <a:pt x="81" y="579"/>
                </a:lnTo>
                <a:lnTo>
                  <a:pt x="80" y="582"/>
                </a:lnTo>
                <a:lnTo>
                  <a:pt x="80" y="586"/>
                </a:lnTo>
                <a:lnTo>
                  <a:pt x="81" y="594"/>
                </a:lnTo>
                <a:lnTo>
                  <a:pt x="82" y="608"/>
                </a:lnTo>
                <a:lnTo>
                  <a:pt x="82" y="626"/>
                </a:lnTo>
                <a:lnTo>
                  <a:pt x="81" y="646"/>
                </a:lnTo>
                <a:lnTo>
                  <a:pt x="77" y="668"/>
                </a:lnTo>
                <a:lnTo>
                  <a:pt x="72" y="691"/>
                </a:lnTo>
                <a:lnTo>
                  <a:pt x="61" y="713"/>
                </a:lnTo>
                <a:lnTo>
                  <a:pt x="47" y="733"/>
                </a:lnTo>
                <a:lnTo>
                  <a:pt x="27" y="752"/>
                </a:lnTo>
                <a:lnTo>
                  <a:pt x="16" y="759"/>
                </a:lnTo>
                <a:lnTo>
                  <a:pt x="8" y="760"/>
                </a:lnTo>
                <a:lnTo>
                  <a:pt x="3" y="758"/>
                </a:lnTo>
                <a:lnTo>
                  <a:pt x="1" y="752"/>
                </a:lnTo>
                <a:lnTo>
                  <a:pt x="0" y="742"/>
                </a:lnTo>
                <a:lnTo>
                  <a:pt x="1" y="731"/>
                </a:lnTo>
                <a:lnTo>
                  <a:pt x="3" y="716"/>
                </a:lnTo>
                <a:lnTo>
                  <a:pt x="8" y="701"/>
                </a:lnTo>
                <a:lnTo>
                  <a:pt x="13" y="685"/>
                </a:lnTo>
                <a:lnTo>
                  <a:pt x="25" y="649"/>
                </a:lnTo>
                <a:lnTo>
                  <a:pt x="32" y="633"/>
                </a:lnTo>
                <a:lnTo>
                  <a:pt x="37" y="617"/>
                </a:lnTo>
                <a:lnTo>
                  <a:pt x="43" y="602"/>
                </a:lnTo>
                <a:lnTo>
                  <a:pt x="49" y="591"/>
                </a:lnTo>
                <a:lnTo>
                  <a:pt x="53" y="581"/>
                </a:lnTo>
                <a:lnTo>
                  <a:pt x="57" y="572"/>
                </a:lnTo>
                <a:lnTo>
                  <a:pt x="59" y="567"/>
                </a:lnTo>
                <a:lnTo>
                  <a:pt x="61" y="555"/>
                </a:lnTo>
                <a:lnTo>
                  <a:pt x="65" y="539"/>
                </a:lnTo>
                <a:lnTo>
                  <a:pt x="69" y="518"/>
                </a:lnTo>
                <a:lnTo>
                  <a:pt x="74" y="492"/>
                </a:lnTo>
                <a:lnTo>
                  <a:pt x="80" y="465"/>
                </a:lnTo>
                <a:lnTo>
                  <a:pt x="85" y="435"/>
                </a:lnTo>
                <a:lnTo>
                  <a:pt x="90" y="406"/>
                </a:lnTo>
                <a:lnTo>
                  <a:pt x="96" y="375"/>
                </a:lnTo>
                <a:lnTo>
                  <a:pt x="102" y="347"/>
                </a:lnTo>
                <a:lnTo>
                  <a:pt x="107" y="321"/>
                </a:lnTo>
                <a:lnTo>
                  <a:pt x="112" y="299"/>
                </a:lnTo>
                <a:lnTo>
                  <a:pt x="115" y="280"/>
                </a:lnTo>
                <a:lnTo>
                  <a:pt x="119" y="267"/>
                </a:lnTo>
                <a:lnTo>
                  <a:pt x="122" y="250"/>
                </a:lnTo>
                <a:lnTo>
                  <a:pt x="127" y="227"/>
                </a:lnTo>
                <a:lnTo>
                  <a:pt x="132" y="201"/>
                </a:lnTo>
                <a:lnTo>
                  <a:pt x="137" y="174"/>
                </a:lnTo>
                <a:lnTo>
                  <a:pt x="144" y="147"/>
                </a:lnTo>
                <a:lnTo>
                  <a:pt x="154" y="120"/>
                </a:lnTo>
                <a:lnTo>
                  <a:pt x="166" y="94"/>
                </a:lnTo>
                <a:lnTo>
                  <a:pt x="181" y="72"/>
                </a:lnTo>
                <a:lnTo>
                  <a:pt x="199" y="54"/>
                </a:lnTo>
                <a:lnTo>
                  <a:pt x="220" y="41"/>
                </a:lnTo>
                <a:lnTo>
                  <a:pt x="246" y="28"/>
                </a:lnTo>
                <a:lnTo>
                  <a:pt x="277" y="18"/>
                </a:lnTo>
                <a:lnTo>
                  <a:pt x="314" y="8"/>
                </a:lnTo>
                <a:lnTo>
                  <a:pt x="353" y="3"/>
                </a:lnTo>
                <a:lnTo>
                  <a:pt x="394" y="0"/>
                </a:lnTo>
                <a:close/>
              </a:path>
            </a:pathLst>
          </a:custGeom>
          <a:solidFill>
            <a:schemeClr val="bg1"/>
          </a:solidFill>
          <a:ln w="0">
            <a:noFill/>
            <a:prstDash val="solid"/>
            <a:round/>
            <a:headEnd/>
            <a:tailEnd/>
          </a:ln>
          <a:scene3d>
            <a:camera prst="orthographicFront"/>
            <a:lightRig rig="balanced" dir="t">
              <a:rot lat="0" lon="0" rev="4200000"/>
            </a:lightRig>
          </a:scene3d>
          <a:sp3d prstMaterial="metal"/>
        </p:spPr>
        <p:txBody>
          <a:bodyPr vert="horz" wrap="square" lIns="91440" tIns="45720" rIns="91440" bIns="45720" numCol="1" anchor="t" anchorCtr="0" compatLnSpc="1">
            <a:prstTxWarp prst="textNoShape">
              <a:avLst/>
            </a:prstTxWarp>
          </a:bodyPr>
          <a:lstStyle/>
          <a:p>
            <a:pPr algn="ctr"/>
            <a:endParaRPr lang="en-IN">
              <a:solidFill>
                <a:prstClr val="black"/>
              </a:solidFill>
              <a:latin typeface="Agency FB" panose="020B0503020202020204" pitchFamily="34" charset="0"/>
            </a:endParaRPr>
          </a:p>
        </p:txBody>
      </p:sp>
      <p:sp>
        <p:nvSpPr>
          <p:cNvPr id="14" name="Rectangle 13"/>
          <p:cNvSpPr/>
          <p:nvPr/>
        </p:nvSpPr>
        <p:spPr>
          <a:xfrm>
            <a:off x="1525869" y="1480623"/>
            <a:ext cx="3439886" cy="402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black">
                    <a:lumMod val="85000"/>
                    <a:lumOff val="15000"/>
                  </a:prstClr>
                </a:solidFill>
                <a:latin typeface="Agency FB" panose="020B0503020202020204" pitchFamily="34" charset="0"/>
                <a:cs typeface="Arial" pitchFamily="34" charset="0"/>
              </a:rPr>
              <a:t>POSITIVE</a:t>
            </a:r>
          </a:p>
        </p:txBody>
      </p:sp>
      <p:sp>
        <p:nvSpPr>
          <p:cNvPr id="15" name="Rectangle 14"/>
          <p:cNvSpPr/>
          <p:nvPr/>
        </p:nvSpPr>
        <p:spPr>
          <a:xfrm>
            <a:off x="842114" y="4049582"/>
            <a:ext cx="454568" cy="20363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prstClr val="black">
                    <a:lumMod val="85000"/>
                    <a:lumOff val="15000"/>
                  </a:prstClr>
                </a:solidFill>
                <a:latin typeface="Agency FB" panose="020B0503020202020204" pitchFamily="34" charset="0"/>
                <a:cs typeface="Arial" pitchFamily="34" charset="0"/>
              </a:rPr>
              <a:t>NEGATIVE</a:t>
            </a:r>
            <a:endParaRPr lang="en-IN" b="1" dirty="0">
              <a:solidFill>
                <a:prstClr val="black">
                  <a:lumMod val="85000"/>
                  <a:lumOff val="15000"/>
                </a:prstClr>
              </a:solidFill>
              <a:latin typeface="Agency FB" panose="020B0503020202020204" pitchFamily="34" charset="0"/>
              <a:cs typeface="Arial" pitchFamily="34" charset="0"/>
            </a:endParaRPr>
          </a:p>
        </p:txBody>
      </p:sp>
      <p:sp>
        <p:nvSpPr>
          <p:cNvPr id="16" name="Rectangle 15"/>
          <p:cNvSpPr/>
          <p:nvPr/>
        </p:nvSpPr>
        <p:spPr>
          <a:xfrm>
            <a:off x="5085497" y="1480623"/>
            <a:ext cx="3439886" cy="402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lumMod val="85000"/>
                    <a:lumOff val="15000"/>
                  </a:prstClr>
                </a:solidFill>
                <a:latin typeface="Agency FB" panose="020B0503020202020204" pitchFamily="34" charset="0"/>
                <a:cs typeface="Arial" pitchFamily="34" charset="0"/>
              </a:rPr>
              <a:t>NEGATIVE</a:t>
            </a:r>
            <a:endParaRPr lang="en-IN" b="1" dirty="0">
              <a:solidFill>
                <a:prstClr val="black">
                  <a:lumMod val="85000"/>
                  <a:lumOff val="15000"/>
                </a:prstClr>
              </a:solidFill>
              <a:latin typeface="Agency FB" panose="020B0503020202020204" pitchFamily="34" charset="0"/>
              <a:cs typeface="Arial" pitchFamily="34" charset="0"/>
            </a:endParaRPr>
          </a:p>
        </p:txBody>
      </p:sp>
      <p:sp>
        <p:nvSpPr>
          <p:cNvPr id="17" name="Rectangle 16"/>
          <p:cNvSpPr/>
          <p:nvPr/>
        </p:nvSpPr>
        <p:spPr>
          <a:xfrm>
            <a:off x="842114" y="1996773"/>
            <a:ext cx="454568" cy="20363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b="1" dirty="0">
                <a:solidFill>
                  <a:prstClr val="black">
                    <a:lumMod val="85000"/>
                    <a:lumOff val="15000"/>
                  </a:prstClr>
                </a:solidFill>
                <a:latin typeface="Agency FB" panose="020B0503020202020204" pitchFamily="34" charset="0"/>
                <a:cs typeface="Arial" pitchFamily="34" charset="0"/>
              </a:rPr>
              <a:t>POSITIVE</a:t>
            </a:r>
          </a:p>
        </p:txBody>
      </p:sp>
      <p:sp>
        <p:nvSpPr>
          <p:cNvPr id="18" name="TextBox 17"/>
          <p:cNvSpPr txBox="1"/>
          <p:nvPr/>
        </p:nvSpPr>
        <p:spPr>
          <a:xfrm>
            <a:off x="3549420" y="6184253"/>
            <a:ext cx="3256020" cy="400110"/>
          </a:xfrm>
          <a:prstGeom prst="rect">
            <a:avLst/>
          </a:prstGeom>
          <a:solidFill>
            <a:schemeClr val="tx1"/>
          </a:solidFill>
        </p:spPr>
        <p:txBody>
          <a:bodyPr wrap="none" rtlCol="0">
            <a:spAutoFit/>
          </a:bodyPr>
          <a:lstStyle/>
          <a:p>
            <a:pPr algn="ctr"/>
            <a:r>
              <a:rPr lang="en-US" sz="2000" b="1" u="sng" dirty="0">
                <a:solidFill>
                  <a:schemeClr val="bg1"/>
                </a:solidFill>
                <a:latin typeface="Agency FB" panose="020B0503020202020204" pitchFamily="34" charset="0"/>
                <a:cs typeface="Arial" pitchFamily="34" charset="0"/>
              </a:rPr>
              <a:t>Confusion Matrix of Interpretability</a:t>
            </a:r>
            <a:endParaRPr lang="en-IN" sz="2000" b="1" u="sng" dirty="0">
              <a:solidFill>
                <a:schemeClr val="bg1"/>
              </a:solidFill>
              <a:latin typeface="Agency FB" panose="020B0503020202020204" pitchFamily="34" charset="0"/>
              <a:cs typeface="Arial" pitchFamily="34" charset="0"/>
            </a:endParaRPr>
          </a:p>
        </p:txBody>
      </p:sp>
      <p:sp>
        <p:nvSpPr>
          <p:cNvPr id="19" name="TextBox 18"/>
          <p:cNvSpPr txBox="1"/>
          <p:nvPr/>
        </p:nvSpPr>
        <p:spPr>
          <a:xfrm rot="16200000">
            <a:off x="-315575" y="3806010"/>
            <a:ext cx="1746016" cy="369332"/>
          </a:xfrm>
          <a:prstGeom prst="rect">
            <a:avLst/>
          </a:prstGeom>
          <a:noFill/>
        </p:spPr>
        <p:txBody>
          <a:bodyPr wrap="square" rtlCol="0">
            <a:spAutoFit/>
          </a:bodyPr>
          <a:lstStyle/>
          <a:p>
            <a:pPr algn="ctr"/>
            <a:r>
              <a:rPr lang="en-US" b="1" dirty="0">
                <a:solidFill>
                  <a:prstClr val="black"/>
                </a:solidFill>
                <a:latin typeface="Agency FB" panose="020B0503020202020204" pitchFamily="34" charset="0"/>
                <a:cs typeface="Arial" pitchFamily="34" charset="0"/>
              </a:rPr>
              <a:t>PREDICTED</a:t>
            </a:r>
            <a:r>
              <a:rPr lang="en-US" dirty="0">
                <a:solidFill>
                  <a:prstClr val="black"/>
                </a:solidFill>
                <a:latin typeface="Agency FB" panose="020B0503020202020204" pitchFamily="34" charset="0"/>
                <a:cs typeface="Arial" pitchFamily="34" charset="0"/>
              </a:rPr>
              <a:t> </a:t>
            </a:r>
            <a:r>
              <a:rPr lang="en-US" b="1" dirty="0">
                <a:solidFill>
                  <a:prstClr val="black"/>
                </a:solidFill>
                <a:latin typeface="Agency FB" panose="020B0503020202020204" pitchFamily="34" charset="0"/>
                <a:cs typeface="Arial" pitchFamily="34" charset="0"/>
              </a:rPr>
              <a:t>VALUES</a:t>
            </a:r>
            <a:endParaRPr lang="en-IN" b="1" dirty="0">
              <a:solidFill>
                <a:prstClr val="black"/>
              </a:solidFill>
              <a:latin typeface="Agency FB" panose="020B0503020202020204" pitchFamily="34" charset="0"/>
              <a:cs typeface="Arial" pitchFamily="34" charset="0"/>
            </a:endParaRPr>
          </a:p>
        </p:txBody>
      </p:sp>
      <p:sp>
        <p:nvSpPr>
          <p:cNvPr id="3" name="TextBox 2"/>
          <p:cNvSpPr txBox="1"/>
          <p:nvPr/>
        </p:nvSpPr>
        <p:spPr>
          <a:xfrm>
            <a:off x="6183630" y="2266495"/>
            <a:ext cx="1424940" cy="1569660"/>
          </a:xfrm>
          <a:prstGeom prst="rect">
            <a:avLst/>
          </a:prstGeom>
          <a:noFill/>
        </p:spPr>
        <p:txBody>
          <a:bodyPr wrap="square" rtlCol="0">
            <a:spAutoFit/>
          </a:bodyPr>
          <a:lstStyle/>
          <a:p>
            <a:pPr algn="ctr"/>
            <a:r>
              <a:rPr lang="en-US" sz="9600" b="1">
                <a:solidFill>
                  <a:prstClr val="white"/>
                </a:solidFill>
                <a:latin typeface="Agency FB" panose="020B0503020202020204" pitchFamily="34" charset="0"/>
                <a:cs typeface="Arial" pitchFamily="34" charset="0"/>
              </a:rPr>
              <a:t>?</a:t>
            </a:r>
          </a:p>
        </p:txBody>
      </p:sp>
      <p:sp>
        <p:nvSpPr>
          <p:cNvPr id="11" name="TextBox 10"/>
          <p:cNvSpPr txBox="1"/>
          <p:nvPr/>
        </p:nvSpPr>
        <p:spPr>
          <a:xfrm>
            <a:off x="1525869" y="1102582"/>
            <a:ext cx="7021286" cy="369332"/>
          </a:xfrm>
          <a:prstGeom prst="rect">
            <a:avLst/>
          </a:prstGeom>
          <a:noFill/>
        </p:spPr>
        <p:txBody>
          <a:bodyPr wrap="square" rtlCol="0">
            <a:spAutoFit/>
          </a:bodyPr>
          <a:lstStyle/>
          <a:p>
            <a:pPr algn="ctr"/>
            <a:r>
              <a:rPr lang="en-US" b="1" dirty="0">
                <a:latin typeface="Agency FB" panose="020B0503020202020204" pitchFamily="34" charset="0"/>
              </a:rPr>
              <a:t>ACTUAL</a:t>
            </a:r>
            <a:r>
              <a:rPr lang="en-US" dirty="0">
                <a:latin typeface="Agency FB" panose="020B0503020202020204" pitchFamily="34" charset="0"/>
              </a:rPr>
              <a:t> </a:t>
            </a:r>
            <a:r>
              <a:rPr lang="en-US" b="1" dirty="0">
                <a:latin typeface="Agency FB" panose="020B0503020202020204" pitchFamily="34" charset="0"/>
              </a:rPr>
              <a:t>VALUES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0771" y="2015782"/>
            <a:ext cx="3604984" cy="205840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647" y="4023051"/>
            <a:ext cx="3469736" cy="2113086"/>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5647" y="2040386"/>
            <a:ext cx="3469736" cy="203380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6074" y="4029192"/>
            <a:ext cx="3669681" cy="2098236"/>
          </a:xfrm>
          <a:prstGeom prst="rect">
            <a:avLst/>
          </a:prstGeom>
        </p:spPr>
      </p:pic>
      <p:grpSp>
        <p:nvGrpSpPr>
          <p:cNvPr id="25" name="Group 24">
            <a:extLst>
              <a:ext uri="{FF2B5EF4-FFF2-40B4-BE49-F238E27FC236}">
                <a16:creationId xmlns:a16="http://schemas.microsoft.com/office/drawing/2014/main" id="{08BA5C21-422E-BE23-DE79-7B46F17D94F7}"/>
              </a:ext>
            </a:extLst>
          </p:cNvPr>
          <p:cNvGrpSpPr/>
          <p:nvPr/>
        </p:nvGrpSpPr>
        <p:grpSpPr>
          <a:xfrm>
            <a:off x="9085299" y="2456555"/>
            <a:ext cx="2350472" cy="2443187"/>
            <a:chOff x="7233729" y="3489131"/>
            <a:chExt cx="2934851" cy="2072898"/>
          </a:xfrm>
        </p:grpSpPr>
        <p:grpSp>
          <p:nvGrpSpPr>
            <p:cNvPr id="26" name="Group 25">
              <a:extLst>
                <a:ext uri="{FF2B5EF4-FFF2-40B4-BE49-F238E27FC236}">
                  <a16:creationId xmlns:a16="http://schemas.microsoft.com/office/drawing/2014/main" id="{7F9E46B8-316C-5DF2-3466-795BDC66C619}"/>
                </a:ext>
              </a:extLst>
            </p:cNvPr>
            <p:cNvGrpSpPr/>
            <p:nvPr/>
          </p:nvGrpSpPr>
          <p:grpSpPr>
            <a:xfrm>
              <a:off x="7233729" y="3489131"/>
              <a:ext cx="2934851" cy="506366"/>
              <a:chOff x="7233729" y="3489131"/>
              <a:chExt cx="2934851" cy="506366"/>
            </a:xfrm>
          </p:grpSpPr>
          <p:sp>
            <p:nvSpPr>
              <p:cNvPr id="33" name="Oval 32">
                <a:extLst>
                  <a:ext uri="{FF2B5EF4-FFF2-40B4-BE49-F238E27FC236}">
                    <a16:creationId xmlns:a16="http://schemas.microsoft.com/office/drawing/2014/main" id="{122075BA-F35D-6875-93E2-98FC3293820F}"/>
                  </a:ext>
                </a:extLst>
              </p:cNvPr>
              <p:cNvSpPr/>
              <p:nvPr/>
            </p:nvSpPr>
            <p:spPr>
              <a:xfrm>
                <a:off x="7233729" y="3489131"/>
                <a:ext cx="506366" cy="5063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34" name="TextBox 33">
                <a:extLst>
                  <a:ext uri="{FF2B5EF4-FFF2-40B4-BE49-F238E27FC236}">
                    <a16:creationId xmlns:a16="http://schemas.microsoft.com/office/drawing/2014/main" id="{840F9FE1-8E13-E35C-1FAD-8E1F10E2F708}"/>
                  </a:ext>
                </a:extLst>
              </p:cNvPr>
              <p:cNvSpPr txBox="1"/>
              <p:nvPr/>
            </p:nvSpPr>
            <p:spPr>
              <a:xfrm>
                <a:off x="7943029" y="3557433"/>
                <a:ext cx="2225551" cy="339469"/>
              </a:xfrm>
              <a:prstGeom prst="rect">
                <a:avLst/>
              </a:prstGeom>
              <a:noFill/>
            </p:spPr>
            <p:txBody>
              <a:bodyPr wrap="square">
                <a:spAutoFit/>
              </a:bodyPr>
              <a:lstStyle/>
              <a:p>
                <a:pPr marL="0" lvl="0" indent="0" algn="l" rtl="0">
                  <a:spcBef>
                    <a:spcPts val="0"/>
                  </a:spcBef>
                  <a:spcAft>
                    <a:spcPts val="0"/>
                  </a:spcAft>
                  <a:buNone/>
                </a:pPr>
                <a:r>
                  <a:rPr lang="en-US" sz="2000" b="1" dirty="0">
                    <a:latin typeface="Agency FB" panose="020B0503020202020204" pitchFamily="34" charset="0"/>
                    <a:cs typeface="Leelawadee" panose="020B0502040204020203" pitchFamily="34" charset="-34"/>
                  </a:rPr>
                  <a:t>TRUE POSITIVE</a:t>
                </a:r>
              </a:p>
            </p:txBody>
          </p:sp>
        </p:grpSp>
        <p:grpSp>
          <p:nvGrpSpPr>
            <p:cNvPr id="27" name="Group 26">
              <a:extLst>
                <a:ext uri="{FF2B5EF4-FFF2-40B4-BE49-F238E27FC236}">
                  <a16:creationId xmlns:a16="http://schemas.microsoft.com/office/drawing/2014/main" id="{40325BBC-97DE-D5A7-C796-95DA45546862}"/>
                </a:ext>
              </a:extLst>
            </p:cNvPr>
            <p:cNvGrpSpPr/>
            <p:nvPr/>
          </p:nvGrpSpPr>
          <p:grpSpPr>
            <a:xfrm>
              <a:off x="7252522" y="4251999"/>
              <a:ext cx="2916058" cy="506366"/>
              <a:chOff x="7252522" y="4251999"/>
              <a:chExt cx="2916058" cy="506366"/>
            </a:xfrm>
          </p:grpSpPr>
          <p:sp>
            <p:nvSpPr>
              <p:cNvPr id="31" name="Oval 30">
                <a:extLst>
                  <a:ext uri="{FF2B5EF4-FFF2-40B4-BE49-F238E27FC236}">
                    <a16:creationId xmlns:a16="http://schemas.microsoft.com/office/drawing/2014/main" id="{054E958A-C9E8-7E8B-AB3B-C292ACDCBE62}"/>
                  </a:ext>
                </a:extLst>
              </p:cNvPr>
              <p:cNvSpPr/>
              <p:nvPr/>
            </p:nvSpPr>
            <p:spPr>
              <a:xfrm>
                <a:off x="7252522" y="4251999"/>
                <a:ext cx="506366" cy="50636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32" name="TextBox 31">
                <a:extLst>
                  <a:ext uri="{FF2B5EF4-FFF2-40B4-BE49-F238E27FC236}">
                    <a16:creationId xmlns:a16="http://schemas.microsoft.com/office/drawing/2014/main" id="{9C84BAD9-587C-BA16-A58C-8836B0C845FA}"/>
                  </a:ext>
                </a:extLst>
              </p:cNvPr>
              <p:cNvSpPr txBox="1"/>
              <p:nvPr/>
            </p:nvSpPr>
            <p:spPr>
              <a:xfrm>
                <a:off x="7943029" y="4320169"/>
                <a:ext cx="2225551" cy="339470"/>
              </a:xfrm>
              <a:prstGeom prst="rect">
                <a:avLst/>
              </a:prstGeom>
              <a:noFill/>
            </p:spPr>
            <p:txBody>
              <a:bodyPr wrap="square">
                <a:spAutoFit/>
              </a:bodyPr>
              <a:lstStyle/>
              <a:p>
                <a:pPr marL="0" lvl="0" indent="0" algn="l" rtl="0">
                  <a:spcBef>
                    <a:spcPts val="0"/>
                  </a:spcBef>
                  <a:spcAft>
                    <a:spcPts val="0"/>
                  </a:spcAft>
                  <a:buNone/>
                </a:pPr>
                <a:r>
                  <a:rPr lang="en-US" sz="2000" b="1" dirty="0">
                    <a:latin typeface="Agency FB" panose="020B0503020202020204" pitchFamily="34" charset="0"/>
                    <a:cs typeface="Leelawadee" panose="020B0502040204020203" pitchFamily="34" charset="-34"/>
                    <a:sym typeface="Fira Sans Extra Condensed"/>
                  </a:rPr>
                  <a:t>FALSE POSTIVE</a:t>
                </a:r>
                <a:endParaRPr lang="en-US" sz="2000" dirty="0">
                  <a:latin typeface="Agency FB" panose="020B0503020202020204" pitchFamily="34" charset="0"/>
                  <a:cs typeface="Leelawadee" panose="020B0502040204020203" pitchFamily="34" charset="-34"/>
                </a:endParaRPr>
              </a:p>
            </p:txBody>
          </p:sp>
        </p:grpSp>
        <p:grpSp>
          <p:nvGrpSpPr>
            <p:cNvPr id="28" name="Group 27">
              <a:extLst>
                <a:ext uri="{FF2B5EF4-FFF2-40B4-BE49-F238E27FC236}">
                  <a16:creationId xmlns:a16="http://schemas.microsoft.com/office/drawing/2014/main" id="{AC88016E-CE95-C85A-32C5-9FA9F6E8E44E}"/>
                </a:ext>
              </a:extLst>
            </p:cNvPr>
            <p:cNvGrpSpPr/>
            <p:nvPr/>
          </p:nvGrpSpPr>
          <p:grpSpPr>
            <a:xfrm>
              <a:off x="7252522" y="5055663"/>
              <a:ext cx="2916058" cy="506366"/>
              <a:chOff x="7252522" y="5055663"/>
              <a:chExt cx="2916058" cy="506366"/>
            </a:xfrm>
          </p:grpSpPr>
          <p:sp>
            <p:nvSpPr>
              <p:cNvPr id="29" name="Oval 28">
                <a:extLst>
                  <a:ext uri="{FF2B5EF4-FFF2-40B4-BE49-F238E27FC236}">
                    <a16:creationId xmlns:a16="http://schemas.microsoft.com/office/drawing/2014/main" id="{82B7B4D7-C4AE-5421-676B-615706364598}"/>
                  </a:ext>
                </a:extLst>
              </p:cNvPr>
              <p:cNvSpPr/>
              <p:nvPr/>
            </p:nvSpPr>
            <p:spPr>
              <a:xfrm>
                <a:off x="7252522" y="5055663"/>
                <a:ext cx="506366" cy="50636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30" name="TextBox 29">
                <a:extLst>
                  <a:ext uri="{FF2B5EF4-FFF2-40B4-BE49-F238E27FC236}">
                    <a16:creationId xmlns:a16="http://schemas.microsoft.com/office/drawing/2014/main" id="{F05A88D0-9ED9-6076-9B2A-2CA234ADB581}"/>
                  </a:ext>
                </a:extLst>
              </p:cNvPr>
              <p:cNvSpPr txBox="1"/>
              <p:nvPr/>
            </p:nvSpPr>
            <p:spPr>
              <a:xfrm>
                <a:off x="7943030" y="5123167"/>
                <a:ext cx="2225550" cy="339469"/>
              </a:xfrm>
              <a:prstGeom prst="rect">
                <a:avLst/>
              </a:prstGeom>
              <a:noFill/>
            </p:spPr>
            <p:txBody>
              <a:bodyPr wrap="square">
                <a:spAutoFit/>
              </a:bodyPr>
              <a:lstStyle/>
              <a:p>
                <a:pPr marL="0" lvl="0" indent="0" algn="l" rtl="0">
                  <a:spcBef>
                    <a:spcPts val="0"/>
                  </a:spcBef>
                  <a:spcAft>
                    <a:spcPts val="0"/>
                  </a:spcAft>
                  <a:buNone/>
                </a:pPr>
                <a:r>
                  <a:rPr lang="en-US" sz="2000" b="1" dirty="0">
                    <a:latin typeface="Agency FB" panose="020B0503020202020204" pitchFamily="34" charset="0"/>
                    <a:cs typeface="Leelawadee" panose="020B0502040204020203" pitchFamily="34" charset="-34"/>
                  </a:rPr>
                  <a:t>FALSE NEGATIVE</a:t>
                </a:r>
              </a:p>
            </p:txBody>
          </p:sp>
        </p:grpSp>
      </p:grpSp>
      <p:sp>
        <p:nvSpPr>
          <p:cNvPr id="35" name="Oval 34">
            <a:extLst>
              <a:ext uri="{FF2B5EF4-FFF2-40B4-BE49-F238E27FC236}">
                <a16:creationId xmlns:a16="http://schemas.microsoft.com/office/drawing/2014/main" id="{82B7B4D7-C4AE-5421-676B-615706364598}"/>
              </a:ext>
            </a:extLst>
          </p:cNvPr>
          <p:cNvSpPr/>
          <p:nvPr/>
        </p:nvSpPr>
        <p:spPr>
          <a:xfrm>
            <a:off x="9105403" y="5250148"/>
            <a:ext cx="405540" cy="5968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36" name="TextBox 35">
            <a:extLst>
              <a:ext uri="{FF2B5EF4-FFF2-40B4-BE49-F238E27FC236}">
                <a16:creationId xmlns:a16="http://schemas.microsoft.com/office/drawing/2014/main" id="{F05A88D0-9ED9-6076-9B2A-2CA234ADB581}"/>
              </a:ext>
            </a:extLst>
          </p:cNvPr>
          <p:cNvSpPr txBox="1"/>
          <p:nvPr/>
        </p:nvSpPr>
        <p:spPr>
          <a:xfrm>
            <a:off x="9653365" y="5306141"/>
            <a:ext cx="1782406" cy="400110"/>
          </a:xfrm>
          <a:prstGeom prst="rect">
            <a:avLst/>
          </a:prstGeom>
          <a:noFill/>
        </p:spPr>
        <p:txBody>
          <a:bodyPr wrap="square">
            <a:spAutoFit/>
          </a:bodyPr>
          <a:lstStyle/>
          <a:p>
            <a:pPr marL="0" lvl="0" indent="0" algn="l" rtl="0">
              <a:spcBef>
                <a:spcPts val="0"/>
              </a:spcBef>
              <a:spcAft>
                <a:spcPts val="0"/>
              </a:spcAft>
              <a:buNone/>
            </a:pPr>
            <a:r>
              <a:rPr lang="en-US" sz="2000" b="1" dirty="0">
                <a:latin typeface="Agency FB" panose="020B0503020202020204" pitchFamily="34" charset="0"/>
                <a:ea typeface="Fira Sans Extra Condensed"/>
                <a:cs typeface="Fira Sans Extra Condensed"/>
                <a:sym typeface="Fira Sans Extra Condensed"/>
              </a:rPr>
              <a:t>TRUE NEGATIVE</a:t>
            </a:r>
            <a:endParaRPr lang="en-US" sz="2000" dirty="0">
              <a:latin typeface="Agency FB" panose="020B0503020202020204" pitchFamily="34" charset="0"/>
              <a:cs typeface="Leelawadee" panose="020B0502040204020203" pitchFamily="34" charset="-34"/>
            </a:endParaRPr>
          </a:p>
        </p:txBody>
      </p:sp>
      <p:sp>
        <p:nvSpPr>
          <p:cNvPr id="37" name="Oval 36">
            <a:extLst>
              <a:ext uri="{FF2B5EF4-FFF2-40B4-BE49-F238E27FC236}">
                <a16:creationId xmlns:a16="http://schemas.microsoft.com/office/drawing/2014/main" id="{122075BA-F35D-6875-93E2-98FC3293820F}"/>
              </a:ext>
            </a:extLst>
          </p:cNvPr>
          <p:cNvSpPr/>
          <p:nvPr/>
        </p:nvSpPr>
        <p:spPr>
          <a:xfrm>
            <a:off x="2956447" y="2862028"/>
            <a:ext cx="405540" cy="5968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38" name="Oval 37">
            <a:extLst>
              <a:ext uri="{FF2B5EF4-FFF2-40B4-BE49-F238E27FC236}">
                <a16:creationId xmlns:a16="http://schemas.microsoft.com/office/drawing/2014/main" id="{054E958A-C9E8-7E8B-AB3B-C292ACDCBE62}"/>
              </a:ext>
            </a:extLst>
          </p:cNvPr>
          <p:cNvSpPr/>
          <p:nvPr/>
        </p:nvSpPr>
        <p:spPr>
          <a:xfrm>
            <a:off x="6602670" y="2758876"/>
            <a:ext cx="405540" cy="5968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39" name="Oval 38">
            <a:extLst>
              <a:ext uri="{FF2B5EF4-FFF2-40B4-BE49-F238E27FC236}">
                <a16:creationId xmlns:a16="http://schemas.microsoft.com/office/drawing/2014/main" id="{82B7B4D7-C4AE-5421-676B-615706364598}"/>
              </a:ext>
            </a:extLst>
          </p:cNvPr>
          <p:cNvSpPr/>
          <p:nvPr/>
        </p:nvSpPr>
        <p:spPr>
          <a:xfrm>
            <a:off x="2926559" y="4875438"/>
            <a:ext cx="405540" cy="5968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40" name="Oval 39">
            <a:extLst>
              <a:ext uri="{FF2B5EF4-FFF2-40B4-BE49-F238E27FC236}">
                <a16:creationId xmlns:a16="http://schemas.microsoft.com/office/drawing/2014/main" id="{82B7B4D7-C4AE-5421-676B-615706364598}"/>
              </a:ext>
            </a:extLst>
          </p:cNvPr>
          <p:cNvSpPr/>
          <p:nvPr/>
        </p:nvSpPr>
        <p:spPr>
          <a:xfrm>
            <a:off x="6602670" y="4806751"/>
            <a:ext cx="405540" cy="5968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462856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9217572-47C7-AE69-C8B2-5CC70DC09E52}"/>
              </a:ext>
            </a:extLst>
          </p:cNvPr>
          <p:cNvGrpSpPr/>
          <p:nvPr/>
        </p:nvGrpSpPr>
        <p:grpSpPr>
          <a:xfrm>
            <a:off x="827314" y="1776270"/>
            <a:ext cx="10366299" cy="4720915"/>
            <a:chOff x="2447925" y="1645642"/>
            <a:chExt cx="7296151" cy="4720915"/>
          </a:xfrm>
        </p:grpSpPr>
        <p:sp>
          <p:nvSpPr>
            <p:cNvPr id="55" name="Freeform 5">
              <a:extLst>
                <a:ext uri="{FF2B5EF4-FFF2-40B4-BE49-F238E27FC236}">
                  <a16:creationId xmlns:a16="http://schemas.microsoft.com/office/drawing/2014/main" id="{6134283A-1DFA-F854-83FE-83CDBF23995A}"/>
                </a:ext>
              </a:extLst>
            </p:cNvPr>
            <p:cNvSpPr>
              <a:spLocks/>
            </p:cNvSpPr>
            <p:nvPr/>
          </p:nvSpPr>
          <p:spPr bwMode="auto">
            <a:xfrm>
              <a:off x="2447925" y="2056003"/>
              <a:ext cx="1979613" cy="2005013"/>
            </a:xfrm>
            <a:custGeom>
              <a:avLst/>
              <a:gdLst>
                <a:gd name="T0" fmla="*/ 271 w 271"/>
                <a:gd name="T1" fmla="*/ 274 h 274"/>
                <a:gd name="T2" fmla="*/ 243 w 271"/>
                <a:gd name="T3" fmla="*/ 274 h 274"/>
                <a:gd name="T4" fmla="*/ 243 w 271"/>
                <a:gd name="T5" fmla="*/ 138 h 274"/>
                <a:gd name="T6" fmla="*/ 139 w 271"/>
                <a:gd name="T7" fmla="*/ 29 h 274"/>
                <a:gd name="T8" fmla="*/ 28 w 271"/>
                <a:gd name="T9" fmla="*/ 136 h 274"/>
                <a:gd name="T10" fmla="*/ 28 w 271"/>
                <a:gd name="T11" fmla="*/ 260 h 274"/>
                <a:gd name="T12" fmla="*/ 14 w 271"/>
                <a:gd name="T13" fmla="*/ 274 h 274"/>
                <a:gd name="T14" fmla="*/ 0 w 271"/>
                <a:gd name="T15" fmla="*/ 260 h 274"/>
                <a:gd name="T16" fmla="*/ 0 w 271"/>
                <a:gd name="T17" fmla="*/ 139 h 274"/>
                <a:gd name="T18" fmla="*/ 138 w 271"/>
                <a:gd name="T19" fmla="*/ 1 h 274"/>
                <a:gd name="T20" fmla="*/ 271 w 271"/>
                <a:gd name="T21" fmla="*/ 136 h 274"/>
                <a:gd name="T22" fmla="*/ 271 w 271"/>
                <a:gd name="T2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271" y="274"/>
                  </a:moveTo>
                  <a:cubicBezTo>
                    <a:pt x="243" y="274"/>
                    <a:pt x="243" y="274"/>
                    <a:pt x="243" y="274"/>
                  </a:cubicBezTo>
                  <a:cubicBezTo>
                    <a:pt x="243" y="138"/>
                    <a:pt x="243" y="138"/>
                    <a:pt x="243" y="138"/>
                  </a:cubicBezTo>
                  <a:cubicBezTo>
                    <a:pt x="243" y="80"/>
                    <a:pt x="197" y="31"/>
                    <a:pt x="139" y="29"/>
                  </a:cubicBezTo>
                  <a:cubicBezTo>
                    <a:pt x="78" y="27"/>
                    <a:pt x="28" y="76"/>
                    <a:pt x="28" y="136"/>
                  </a:cubicBezTo>
                  <a:cubicBezTo>
                    <a:pt x="28" y="260"/>
                    <a:pt x="28" y="260"/>
                    <a:pt x="28" y="260"/>
                  </a:cubicBezTo>
                  <a:cubicBezTo>
                    <a:pt x="28" y="267"/>
                    <a:pt x="22" y="274"/>
                    <a:pt x="14" y="274"/>
                  </a:cubicBezTo>
                  <a:cubicBezTo>
                    <a:pt x="7" y="274"/>
                    <a:pt x="0" y="267"/>
                    <a:pt x="0" y="260"/>
                  </a:cubicBezTo>
                  <a:cubicBezTo>
                    <a:pt x="0" y="139"/>
                    <a:pt x="0" y="139"/>
                    <a:pt x="0" y="139"/>
                  </a:cubicBezTo>
                  <a:cubicBezTo>
                    <a:pt x="0" y="63"/>
                    <a:pt x="62" y="0"/>
                    <a:pt x="138" y="1"/>
                  </a:cubicBezTo>
                  <a:cubicBezTo>
                    <a:pt x="211" y="2"/>
                    <a:pt x="271" y="62"/>
                    <a:pt x="271" y="136"/>
                  </a:cubicBezTo>
                  <a:cubicBezTo>
                    <a:pt x="271" y="274"/>
                    <a:pt x="271" y="274"/>
                    <a:pt x="271" y="274"/>
                  </a:cubicBezTo>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6" name="Freeform 6">
              <a:extLst>
                <a:ext uri="{FF2B5EF4-FFF2-40B4-BE49-F238E27FC236}">
                  <a16:creationId xmlns:a16="http://schemas.microsoft.com/office/drawing/2014/main" id="{5579CB61-EAB1-D7C5-7D2B-EF81AB47ACF6}"/>
                </a:ext>
              </a:extLst>
            </p:cNvPr>
            <p:cNvSpPr>
              <a:spLocks/>
            </p:cNvSpPr>
            <p:nvPr/>
          </p:nvSpPr>
          <p:spPr bwMode="auto">
            <a:xfrm>
              <a:off x="4222750" y="4046728"/>
              <a:ext cx="1979613" cy="1997075"/>
            </a:xfrm>
            <a:custGeom>
              <a:avLst/>
              <a:gdLst>
                <a:gd name="T0" fmla="*/ 0 w 271"/>
                <a:gd name="T1" fmla="*/ 0 h 273"/>
                <a:gd name="T2" fmla="*/ 28 w 271"/>
                <a:gd name="T3" fmla="*/ 0 h 273"/>
                <a:gd name="T4" fmla="*/ 28 w 271"/>
                <a:gd name="T5" fmla="*/ 137 h 273"/>
                <a:gd name="T6" fmla="*/ 135 w 271"/>
                <a:gd name="T7" fmla="*/ 245 h 273"/>
                <a:gd name="T8" fmla="*/ 243 w 271"/>
                <a:gd name="T9" fmla="*/ 137 h 273"/>
                <a:gd name="T10" fmla="*/ 243 w 271"/>
                <a:gd name="T11" fmla="*/ 0 h 273"/>
                <a:gd name="T12" fmla="*/ 271 w 271"/>
                <a:gd name="T13" fmla="*/ 0 h 273"/>
                <a:gd name="T14" fmla="*/ 271 w 271"/>
                <a:gd name="T15" fmla="*/ 137 h 273"/>
                <a:gd name="T16" fmla="*/ 135 w 271"/>
                <a:gd name="T17" fmla="*/ 273 h 273"/>
                <a:gd name="T18" fmla="*/ 0 w 271"/>
                <a:gd name="T19" fmla="*/ 137 h 273"/>
                <a:gd name="T20" fmla="*/ 0 w 271"/>
                <a:gd name="T2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73">
                  <a:moveTo>
                    <a:pt x="0" y="0"/>
                  </a:moveTo>
                  <a:cubicBezTo>
                    <a:pt x="28" y="0"/>
                    <a:pt x="28" y="0"/>
                    <a:pt x="28" y="0"/>
                  </a:cubicBezTo>
                  <a:cubicBezTo>
                    <a:pt x="28" y="137"/>
                    <a:pt x="28" y="137"/>
                    <a:pt x="28" y="137"/>
                  </a:cubicBezTo>
                  <a:cubicBezTo>
                    <a:pt x="28" y="196"/>
                    <a:pt x="76" y="245"/>
                    <a:pt x="135" y="245"/>
                  </a:cubicBezTo>
                  <a:cubicBezTo>
                    <a:pt x="194" y="245"/>
                    <a:pt x="243" y="196"/>
                    <a:pt x="243" y="137"/>
                  </a:cubicBezTo>
                  <a:cubicBezTo>
                    <a:pt x="243" y="0"/>
                    <a:pt x="243" y="0"/>
                    <a:pt x="243" y="0"/>
                  </a:cubicBezTo>
                  <a:cubicBezTo>
                    <a:pt x="271" y="0"/>
                    <a:pt x="271" y="0"/>
                    <a:pt x="271" y="0"/>
                  </a:cubicBezTo>
                  <a:cubicBezTo>
                    <a:pt x="271" y="137"/>
                    <a:pt x="271" y="137"/>
                    <a:pt x="271" y="137"/>
                  </a:cubicBezTo>
                  <a:cubicBezTo>
                    <a:pt x="271" y="212"/>
                    <a:pt x="210" y="273"/>
                    <a:pt x="135" y="273"/>
                  </a:cubicBezTo>
                  <a:cubicBezTo>
                    <a:pt x="61" y="273"/>
                    <a:pt x="0" y="212"/>
                    <a:pt x="0" y="137"/>
                  </a:cubicBezTo>
                  <a:cubicBezTo>
                    <a:pt x="0" y="0"/>
                    <a:pt x="0" y="0"/>
                    <a:pt x="0" y="0"/>
                  </a:cubicBezTo>
                </a:path>
              </a:pathLst>
            </a:custGeom>
            <a:solidFill>
              <a:srgbClr val="4476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7" name="Freeform 7">
              <a:extLst>
                <a:ext uri="{FF2B5EF4-FFF2-40B4-BE49-F238E27FC236}">
                  <a16:creationId xmlns:a16="http://schemas.microsoft.com/office/drawing/2014/main" id="{3F67EE48-AC5A-E969-0D72-0D9F67BD4438}"/>
                </a:ext>
              </a:extLst>
            </p:cNvPr>
            <p:cNvSpPr>
              <a:spLocks/>
            </p:cNvSpPr>
            <p:nvPr/>
          </p:nvSpPr>
          <p:spPr bwMode="auto">
            <a:xfrm>
              <a:off x="5997575" y="2062353"/>
              <a:ext cx="1971675" cy="1998663"/>
            </a:xfrm>
            <a:custGeom>
              <a:avLst/>
              <a:gdLst>
                <a:gd name="T0" fmla="*/ 270 w 270"/>
                <a:gd name="T1" fmla="*/ 273 h 273"/>
                <a:gd name="T2" fmla="*/ 242 w 270"/>
                <a:gd name="T3" fmla="*/ 273 h 273"/>
                <a:gd name="T4" fmla="*/ 242 w 270"/>
                <a:gd name="T5" fmla="*/ 135 h 273"/>
                <a:gd name="T6" fmla="*/ 135 w 270"/>
                <a:gd name="T7" fmla="*/ 28 h 273"/>
                <a:gd name="T8" fmla="*/ 28 w 270"/>
                <a:gd name="T9" fmla="*/ 135 h 273"/>
                <a:gd name="T10" fmla="*/ 28 w 270"/>
                <a:gd name="T11" fmla="*/ 273 h 273"/>
                <a:gd name="T12" fmla="*/ 0 w 270"/>
                <a:gd name="T13" fmla="*/ 273 h 273"/>
                <a:gd name="T14" fmla="*/ 0 w 270"/>
                <a:gd name="T15" fmla="*/ 135 h 273"/>
                <a:gd name="T16" fmla="*/ 135 w 270"/>
                <a:gd name="T17" fmla="*/ 0 h 273"/>
                <a:gd name="T18" fmla="*/ 270 w 270"/>
                <a:gd name="T19" fmla="*/ 135 h 273"/>
                <a:gd name="T20" fmla="*/ 270 w 270"/>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 h="273">
                  <a:moveTo>
                    <a:pt x="270" y="273"/>
                  </a:moveTo>
                  <a:cubicBezTo>
                    <a:pt x="242" y="273"/>
                    <a:pt x="242" y="273"/>
                    <a:pt x="242" y="273"/>
                  </a:cubicBezTo>
                  <a:cubicBezTo>
                    <a:pt x="242" y="135"/>
                    <a:pt x="242" y="135"/>
                    <a:pt x="242" y="135"/>
                  </a:cubicBezTo>
                  <a:cubicBezTo>
                    <a:pt x="242" y="76"/>
                    <a:pt x="194" y="28"/>
                    <a:pt x="135" y="28"/>
                  </a:cubicBezTo>
                  <a:cubicBezTo>
                    <a:pt x="76" y="28"/>
                    <a:pt x="28" y="76"/>
                    <a:pt x="28" y="135"/>
                  </a:cubicBezTo>
                  <a:cubicBezTo>
                    <a:pt x="28" y="273"/>
                    <a:pt x="28" y="273"/>
                    <a:pt x="28" y="273"/>
                  </a:cubicBezTo>
                  <a:cubicBezTo>
                    <a:pt x="0" y="273"/>
                    <a:pt x="0" y="273"/>
                    <a:pt x="0" y="273"/>
                  </a:cubicBezTo>
                  <a:cubicBezTo>
                    <a:pt x="0" y="135"/>
                    <a:pt x="0" y="135"/>
                    <a:pt x="0" y="135"/>
                  </a:cubicBezTo>
                  <a:cubicBezTo>
                    <a:pt x="0" y="61"/>
                    <a:pt x="60" y="0"/>
                    <a:pt x="135" y="0"/>
                  </a:cubicBezTo>
                  <a:cubicBezTo>
                    <a:pt x="210" y="0"/>
                    <a:pt x="270" y="61"/>
                    <a:pt x="270" y="135"/>
                  </a:cubicBezTo>
                  <a:cubicBezTo>
                    <a:pt x="270" y="273"/>
                    <a:pt x="270" y="273"/>
                    <a:pt x="270" y="273"/>
                  </a:cubicBezTo>
                </a:path>
              </a:pathLst>
            </a:custGeom>
            <a:solidFill>
              <a:srgbClr val="CD2A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8" name="Freeform 8">
              <a:extLst>
                <a:ext uri="{FF2B5EF4-FFF2-40B4-BE49-F238E27FC236}">
                  <a16:creationId xmlns:a16="http://schemas.microsoft.com/office/drawing/2014/main" id="{5171D42E-759A-B1A3-28C9-40F1B36A4E96}"/>
                </a:ext>
              </a:extLst>
            </p:cNvPr>
            <p:cNvSpPr>
              <a:spLocks/>
            </p:cNvSpPr>
            <p:nvPr/>
          </p:nvSpPr>
          <p:spPr bwMode="auto">
            <a:xfrm>
              <a:off x="7764463" y="4046728"/>
              <a:ext cx="1979613" cy="2005013"/>
            </a:xfrm>
            <a:custGeom>
              <a:avLst/>
              <a:gdLst>
                <a:gd name="T0" fmla="*/ 0 w 271"/>
                <a:gd name="T1" fmla="*/ 0 h 274"/>
                <a:gd name="T2" fmla="*/ 28 w 271"/>
                <a:gd name="T3" fmla="*/ 0 h 274"/>
                <a:gd name="T4" fmla="*/ 28 w 271"/>
                <a:gd name="T5" fmla="*/ 135 h 274"/>
                <a:gd name="T6" fmla="*/ 132 w 271"/>
                <a:gd name="T7" fmla="*/ 244 h 274"/>
                <a:gd name="T8" fmla="*/ 243 w 271"/>
                <a:gd name="T9" fmla="*/ 137 h 274"/>
                <a:gd name="T10" fmla="*/ 243 w 271"/>
                <a:gd name="T11" fmla="*/ 14 h 274"/>
                <a:gd name="T12" fmla="*/ 257 w 271"/>
                <a:gd name="T13" fmla="*/ 0 h 274"/>
                <a:gd name="T14" fmla="*/ 271 w 271"/>
                <a:gd name="T15" fmla="*/ 14 h 274"/>
                <a:gd name="T16" fmla="*/ 271 w 271"/>
                <a:gd name="T17" fmla="*/ 135 h 274"/>
                <a:gd name="T18" fmla="*/ 133 w 271"/>
                <a:gd name="T19" fmla="*/ 273 h 274"/>
                <a:gd name="T20" fmla="*/ 0 w 271"/>
                <a:gd name="T21" fmla="*/ 137 h 274"/>
                <a:gd name="T22" fmla="*/ 0 w 271"/>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0" y="0"/>
                  </a:moveTo>
                  <a:cubicBezTo>
                    <a:pt x="28" y="0"/>
                    <a:pt x="28" y="0"/>
                    <a:pt x="28" y="0"/>
                  </a:cubicBezTo>
                  <a:cubicBezTo>
                    <a:pt x="28" y="135"/>
                    <a:pt x="28" y="135"/>
                    <a:pt x="28" y="135"/>
                  </a:cubicBezTo>
                  <a:cubicBezTo>
                    <a:pt x="28" y="193"/>
                    <a:pt x="74" y="243"/>
                    <a:pt x="132" y="244"/>
                  </a:cubicBezTo>
                  <a:cubicBezTo>
                    <a:pt x="193" y="246"/>
                    <a:pt x="243" y="197"/>
                    <a:pt x="243" y="137"/>
                  </a:cubicBezTo>
                  <a:cubicBezTo>
                    <a:pt x="243" y="14"/>
                    <a:pt x="243" y="14"/>
                    <a:pt x="243" y="14"/>
                  </a:cubicBezTo>
                  <a:cubicBezTo>
                    <a:pt x="243" y="6"/>
                    <a:pt x="249" y="0"/>
                    <a:pt x="257" y="0"/>
                  </a:cubicBezTo>
                  <a:cubicBezTo>
                    <a:pt x="265" y="0"/>
                    <a:pt x="271" y="6"/>
                    <a:pt x="271" y="14"/>
                  </a:cubicBezTo>
                  <a:cubicBezTo>
                    <a:pt x="271" y="135"/>
                    <a:pt x="271" y="135"/>
                    <a:pt x="271" y="135"/>
                  </a:cubicBezTo>
                  <a:cubicBezTo>
                    <a:pt x="271" y="210"/>
                    <a:pt x="209" y="274"/>
                    <a:pt x="133" y="273"/>
                  </a:cubicBezTo>
                  <a:cubicBezTo>
                    <a:pt x="60" y="271"/>
                    <a:pt x="0" y="211"/>
                    <a:pt x="0" y="137"/>
                  </a:cubicBezTo>
                  <a:cubicBezTo>
                    <a:pt x="0" y="0"/>
                    <a:pt x="0" y="0"/>
                    <a:pt x="0" y="0"/>
                  </a:cubicBezTo>
                </a:path>
              </a:pathLst>
            </a:custGeom>
            <a:solidFill>
              <a:srgbClr val="E8B3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9" name="Freeform 9">
              <a:extLst>
                <a:ext uri="{FF2B5EF4-FFF2-40B4-BE49-F238E27FC236}">
                  <a16:creationId xmlns:a16="http://schemas.microsoft.com/office/drawing/2014/main" id="{480630FF-3CFB-663A-910F-48199B91CD28}"/>
                </a:ext>
              </a:extLst>
            </p:cNvPr>
            <p:cNvSpPr>
              <a:spLocks/>
            </p:cNvSpPr>
            <p:nvPr/>
          </p:nvSpPr>
          <p:spPr bwMode="auto">
            <a:xfrm>
              <a:off x="2447925" y="2062353"/>
              <a:ext cx="1979613" cy="1998663"/>
            </a:xfrm>
            <a:custGeom>
              <a:avLst/>
              <a:gdLst>
                <a:gd name="T0" fmla="*/ 136 w 271"/>
                <a:gd name="T1" fmla="*/ 0 h 273"/>
                <a:gd name="T2" fmla="*/ 0 w 271"/>
                <a:gd name="T3" fmla="*/ 138 h 273"/>
                <a:gd name="T4" fmla="*/ 0 w 271"/>
                <a:gd name="T5" fmla="*/ 259 h 273"/>
                <a:gd name="T6" fmla="*/ 14 w 271"/>
                <a:gd name="T7" fmla="*/ 273 h 273"/>
                <a:gd name="T8" fmla="*/ 28 w 271"/>
                <a:gd name="T9" fmla="*/ 259 h 273"/>
                <a:gd name="T10" fmla="*/ 28 w 271"/>
                <a:gd name="T11" fmla="*/ 135 h 273"/>
                <a:gd name="T12" fmla="*/ 28 w 271"/>
                <a:gd name="T13" fmla="*/ 135 h 273"/>
                <a:gd name="T14" fmla="*/ 136 w 271"/>
                <a:gd name="T15" fmla="*/ 28 h 273"/>
                <a:gd name="T16" fmla="*/ 139 w 271"/>
                <a:gd name="T17" fmla="*/ 28 h 273"/>
                <a:gd name="T18" fmla="*/ 243 w 271"/>
                <a:gd name="T19" fmla="*/ 137 h 273"/>
                <a:gd name="T20" fmla="*/ 243 w 271"/>
                <a:gd name="T21" fmla="*/ 271 h 273"/>
                <a:gd name="T22" fmla="*/ 271 w 271"/>
                <a:gd name="T23" fmla="*/ 271 h 273"/>
                <a:gd name="T24" fmla="*/ 271 w 271"/>
                <a:gd name="T25" fmla="*/ 273 h 273"/>
                <a:gd name="T26" fmla="*/ 271 w 271"/>
                <a:gd name="T27" fmla="*/ 273 h 273"/>
                <a:gd name="T28" fmla="*/ 271 w 271"/>
                <a:gd name="T29" fmla="*/ 135 h 273"/>
                <a:gd name="T30" fmla="*/ 138 w 271"/>
                <a:gd name="T31" fmla="*/ 0 h 273"/>
                <a:gd name="T32" fmla="*/ 136 w 271"/>
                <a:gd name="T3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73">
                  <a:moveTo>
                    <a:pt x="136" y="0"/>
                  </a:moveTo>
                  <a:cubicBezTo>
                    <a:pt x="61" y="0"/>
                    <a:pt x="0" y="63"/>
                    <a:pt x="0" y="138"/>
                  </a:cubicBezTo>
                  <a:cubicBezTo>
                    <a:pt x="0" y="259"/>
                    <a:pt x="0" y="259"/>
                    <a:pt x="0" y="259"/>
                  </a:cubicBezTo>
                  <a:cubicBezTo>
                    <a:pt x="0" y="266"/>
                    <a:pt x="7" y="273"/>
                    <a:pt x="14" y="273"/>
                  </a:cubicBezTo>
                  <a:cubicBezTo>
                    <a:pt x="22" y="273"/>
                    <a:pt x="28" y="266"/>
                    <a:pt x="28" y="259"/>
                  </a:cubicBezTo>
                  <a:cubicBezTo>
                    <a:pt x="28" y="135"/>
                    <a:pt x="28" y="135"/>
                    <a:pt x="28" y="135"/>
                  </a:cubicBezTo>
                  <a:cubicBezTo>
                    <a:pt x="28" y="135"/>
                    <a:pt x="28" y="135"/>
                    <a:pt x="28" y="135"/>
                  </a:cubicBezTo>
                  <a:cubicBezTo>
                    <a:pt x="28" y="76"/>
                    <a:pt x="76" y="28"/>
                    <a:pt x="136" y="28"/>
                  </a:cubicBezTo>
                  <a:cubicBezTo>
                    <a:pt x="137" y="28"/>
                    <a:pt x="138" y="28"/>
                    <a:pt x="139" y="28"/>
                  </a:cubicBezTo>
                  <a:cubicBezTo>
                    <a:pt x="197" y="30"/>
                    <a:pt x="243" y="79"/>
                    <a:pt x="243" y="137"/>
                  </a:cubicBezTo>
                  <a:cubicBezTo>
                    <a:pt x="243" y="271"/>
                    <a:pt x="243" y="271"/>
                    <a:pt x="243" y="271"/>
                  </a:cubicBezTo>
                  <a:cubicBezTo>
                    <a:pt x="271" y="271"/>
                    <a:pt x="271" y="271"/>
                    <a:pt x="271" y="271"/>
                  </a:cubicBezTo>
                  <a:cubicBezTo>
                    <a:pt x="271" y="273"/>
                    <a:pt x="271" y="273"/>
                    <a:pt x="271" y="273"/>
                  </a:cubicBezTo>
                  <a:cubicBezTo>
                    <a:pt x="271" y="273"/>
                    <a:pt x="271" y="273"/>
                    <a:pt x="271" y="273"/>
                  </a:cubicBezTo>
                  <a:cubicBezTo>
                    <a:pt x="271" y="135"/>
                    <a:pt x="271" y="135"/>
                    <a:pt x="271" y="135"/>
                  </a:cubicBezTo>
                  <a:cubicBezTo>
                    <a:pt x="271" y="61"/>
                    <a:pt x="211" y="1"/>
                    <a:pt x="138" y="0"/>
                  </a:cubicBezTo>
                  <a:cubicBezTo>
                    <a:pt x="137" y="0"/>
                    <a:pt x="136" y="0"/>
                    <a:pt x="136" y="0"/>
                  </a:cubicBezTo>
                </a:path>
              </a:pathLst>
            </a:custGeom>
            <a:solidFill>
              <a:srgbClr val="00344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0" name="Freeform 10">
              <a:extLst>
                <a:ext uri="{FF2B5EF4-FFF2-40B4-BE49-F238E27FC236}">
                  <a16:creationId xmlns:a16="http://schemas.microsoft.com/office/drawing/2014/main" id="{30B57973-ECD8-E0D3-E87D-B3DD21E7E70E}"/>
                </a:ext>
              </a:extLst>
            </p:cNvPr>
            <p:cNvSpPr>
              <a:spLocks/>
            </p:cNvSpPr>
            <p:nvPr/>
          </p:nvSpPr>
          <p:spPr bwMode="auto">
            <a:xfrm>
              <a:off x="4222750" y="4046728"/>
              <a:ext cx="1979613" cy="1997075"/>
            </a:xfrm>
            <a:custGeom>
              <a:avLst/>
              <a:gdLst>
                <a:gd name="T0" fmla="*/ 271 w 271"/>
                <a:gd name="T1" fmla="*/ 0 h 273"/>
                <a:gd name="T2" fmla="*/ 271 w 271"/>
                <a:gd name="T3" fmla="*/ 0 h 273"/>
                <a:gd name="T4" fmla="*/ 271 w 271"/>
                <a:gd name="T5" fmla="*/ 2 h 273"/>
                <a:gd name="T6" fmla="*/ 243 w 271"/>
                <a:gd name="T7" fmla="*/ 2 h 273"/>
                <a:gd name="T8" fmla="*/ 243 w 271"/>
                <a:gd name="T9" fmla="*/ 137 h 273"/>
                <a:gd name="T10" fmla="*/ 243 w 271"/>
                <a:gd name="T11" fmla="*/ 137 h 273"/>
                <a:gd name="T12" fmla="*/ 135 w 271"/>
                <a:gd name="T13" fmla="*/ 245 h 273"/>
                <a:gd name="T14" fmla="*/ 28 w 271"/>
                <a:gd name="T15" fmla="*/ 137 h 273"/>
                <a:gd name="T16" fmla="*/ 28 w 271"/>
                <a:gd name="T17" fmla="*/ 0 h 273"/>
                <a:gd name="T18" fmla="*/ 0 w 271"/>
                <a:gd name="T19" fmla="*/ 0 h 273"/>
                <a:gd name="T20" fmla="*/ 0 w 271"/>
                <a:gd name="T21" fmla="*/ 137 h 273"/>
                <a:gd name="T22" fmla="*/ 135 w 271"/>
                <a:gd name="T23" fmla="*/ 273 h 273"/>
                <a:gd name="T24" fmla="*/ 271 w 271"/>
                <a:gd name="T25" fmla="*/ 137 h 273"/>
                <a:gd name="T26" fmla="*/ 271 w 271"/>
                <a:gd name="T2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273">
                  <a:moveTo>
                    <a:pt x="271" y="0"/>
                  </a:moveTo>
                  <a:cubicBezTo>
                    <a:pt x="271" y="0"/>
                    <a:pt x="271" y="0"/>
                    <a:pt x="271" y="0"/>
                  </a:cubicBezTo>
                  <a:cubicBezTo>
                    <a:pt x="271" y="2"/>
                    <a:pt x="271" y="2"/>
                    <a:pt x="271" y="2"/>
                  </a:cubicBezTo>
                  <a:cubicBezTo>
                    <a:pt x="243" y="2"/>
                    <a:pt x="243" y="2"/>
                    <a:pt x="243" y="2"/>
                  </a:cubicBezTo>
                  <a:cubicBezTo>
                    <a:pt x="243" y="137"/>
                    <a:pt x="243" y="137"/>
                    <a:pt x="243" y="137"/>
                  </a:cubicBezTo>
                  <a:cubicBezTo>
                    <a:pt x="243" y="137"/>
                    <a:pt x="243" y="137"/>
                    <a:pt x="243" y="137"/>
                  </a:cubicBezTo>
                  <a:cubicBezTo>
                    <a:pt x="243" y="196"/>
                    <a:pt x="194" y="245"/>
                    <a:pt x="135" y="245"/>
                  </a:cubicBezTo>
                  <a:cubicBezTo>
                    <a:pt x="76" y="245"/>
                    <a:pt x="28" y="196"/>
                    <a:pt x="28" y="137"/>
                  </a:cubicBezTo>
                  <a:cubicBezTo>
                    <a:pt x="28" y="0"/>
                    <a:pt x="28" y="0"/>
                    <a:pt x="28" y="0"/>
                  </a:cubicBezTo>
                  <a:cubicBezTo>
                    <a:pt x="0" y="0"/>
                    <a:pt x="0" y="0"/>
                    <a:pt x="0" y="0"/>
                  </a:cubicBezTo>
                  <a:cubicBezTo>
                    <a:pt x="0" y="137"/>
                    <a:pt x="0" y="137"/>
                    <a:pt x="0" y="137"/>
                  </a:cubicBezTo>
                  <a:cubicBezTo>
                    <a:pt x="0" y="212"/>
                    <a:pt x="61" y="273"/>
                    <a:pt x="135" y="273"/>
                  </a:cubicBezTo>
                  <a:cubicBezTo>
                    <a:pt x="210" y="273"/>
                    <a:pt x="271" y="212"/>
                    <a:pt x="271" y="137"/>
                  </a:cubicBezTo>
                  <a:cubicBezTo>
                    <a:pt x="271" y="0"/>
                    <a:pt x="271" y="0"/>
                    <a:pt x="271" y="0"/>
                  </a:cubicBezTo>
                </a:path>
              </a:pathLst>
            </a:custGeom>
            <a:solidFill>
              <a:srgbClr val="C1BB00"/>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1" name="Freeform 11">
              <a:extLst>
                <a:ext uri="{FF2B5EF4-FFF2-40B4-BE49-F238E27FC236}">
                  <a16:creationId xmlns:a16="http://schemas.microsoft.com/office/drawing/2014/main" id="{1589A052-025E-0C35-9232-AEDA9A107EA2}"/>
                </a:ext>
              </a:extLst>
            </p:cNvPr>
            <p:cNvSpPr>
              <a:spLocks/>
            </p:cNvSpPr>
            <p:nvPr/>
          </p:nvSpPr>
          <p:spPr bwMode="auto">
            <a:xfrm>
              <a:off x="5997575" y="2062353"/>
              <a:ext cx="1971675" cy="1998663"/>
            </a:xfrm>
            <a:custGeom>
              <a:avLst/>
              <a:gdLst>
                <a:gd name="T0" fmla="*/ 135 w 270"/>
                <a:gd name="T1" fmla="*/ 0 h 273"/>
                <a:gd name="T2" fmla="*/ 0 w 270"/>
                <a:gd name="T3" fmla="*/ 135 h 273"/>
                <a:gd name="T4" fmla="*/ 0 w 270"/>
                <a:gd name="T5" fmla="*/ 273 h 273"/>
                <a:gd name="T6" fmla="*/ 28 w 270"/>
                <a:gd name="T7" fmla="*/ 273 h 273"/>
                <a:gd name="T8" fmla="*/ 28 w 270"/>
                <a:gd name="T9" fmla="*/ 271 h 273"/>
                <a:gd name="T10" fmla="*/ 28 w 270"/>
                <a:gd name="T11" fmla="*/ 135 h 273"/>
                <a:gd name="T12" fmla="*/ 28 w 270"/>
                <a:gd name="T13" fmla="*/ 135 h 273"/>
                <a:gd name="T14" fmla="*/ 135 w 270"/>
                <a:gd name="T15" fmla="*/ 28 h 273"/>
                <a:gd name="T16" fmla="*/ 242 w 270"/>
                <a:gd name="T17" fmla="*/ 135 h 273"/>
                <a:gd name="T18" fmla="*/ 242 w 270"/>
                <a:gd name="T19" fmla="*/ 271 h 273"/>
                <a:gd name="T20" fmla="*/ 270 w 270"/>
                <a:gd name="T21" fmla="*/ 271 h 273"/>
                <a:gd name="T22" fmla="*/ 270 w 270"/>
                <a:gd name="T23" fmla="*/ 273 h 273"/>
                <a:gd name="T24" fmla="*/ 270 w 270"/>
                <a:gd name="T25" fmla="*/ 273 h 273"/>
                <a:gd name="T26" fmla="*/ 270 w 270"/>
                <a:gd name="T27" fmla="*/ 135 h 273"/>
                <a:gd name="T28" fmla="*/ 135 w 270"/>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73">
                  <a:moveTo>
                    <a:pt x="135" y="0"/>
                  </a:moveTo>
                  <a:cubicBezTo>
                    <a:pt x="60" y="0"/>
                    <a:pt x="0" y="61"/>
                    <a:pt x="0" y="135"/>
                  </a:cubicBezTo>
                  <a:cubicBezTo>
                    <a:pt x="0" y="273"/>
                    <a:pt x="0" y="273"/>
                    <a:pt x="0" y="273"/>
                  </a:cubicBezTo>
                  <a:cubicBezTo>
                    <a:pt x="28" y="273"/>
                    <a:pt x="28" y="273"/>
                    <a:pt x="28" y="273"/>
                  </a:cubicBezTo>
                  <a:cubicBezTo>
                    <a:pt x="28" y="271"/>
                    <a:pt x="28" y="271"/>
                    <a:pt x="28" y="271"/>
                  </a:cubicBezTo>
                  <a:cubicBezTo>
                    <a:pt x="28" y="135"/>
                    <a:pt x="28" y="135"/>
                    <a:pt x="28" y="135"/>
                  </a:cubicBezTo>
                  <a:cubicBezTo>
                    <a:pt x="28" y="135"/>
                    <a:pt x="28" y="135"/>
                    <a:pt x="28" y="135"/>
                  </a:cubicBezTo>
                  <a:cubicBezTo>
                    <a:pt x="28" y="76"/>
                    <a:pt x="76" y="28"/>
                    <a:pt x="135" y="28"/>
                  </a:cubicBezTo>
                  <a:cubicBezTo>
                    <a:pt x="194" y="28"/>
                    <a:pt x="242" y="76"/>
                    <a:pt x="242" y="135"/>
                  </a:cubicBezTo>
                  <a:cubicBezTo>
                    <a:pt x="242" y="271"/>
                    <a:pt x="242" y="271"/>
                    <a:pt x="242" y="271"/>
                  </a:cubicBezTo>
                  <a:cubicBezTo>
                    <a:pt x="270" y="271"/>
                    <a:pt x="270" y="271"/>
                    <a:pt x="270" y="271"/>
                  </a:cubicBezTo>
                  <a:cubicBezTo>
                    <a:pt x="270" y="273"/>
                    <a:pt x="270" y="273"/>
                    <a:pt x="270" y="273"/>
                  </a:cubicBezTo>
                  <a:cubicBezTo>
                    <a:pt x="270" y="273"/>
                    <a:pt x="270" y="273"/>
                    <a:pt x="270" y="273"/>
                  </a:cubicBezTo>
                  <a:cubicBezTo>
                    <a:pt x="270" y="135"/>
                    <a:pt x="270" y="135"/>
                    <a:pt x="270" y="135"/>
                  </a:cubicBezTo>
                  <a:cubicBezTo>
                    <a:pt x="270" y="61"/>
                    <a:pt x="210" y="0"/>
                    <a:pt x="135" y="0"/>
                  </a:cubicBezTo>
                </a:path>
              </a:pathLst>
            </a:custGeom>
            <a:solidFill>
              <a:srgbClr val="ED8B15"/>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2" name="Freeform 12">
              <a:extLst>
                <a:ext uri="{FF2B5EF4-FFF2-40B4-BE49-F238E27FC236}">
                  <a16:creationId xmlns:a16="http://schemas.microsoft.com/office/drawing/2014/main" id="{9D8937A0-0FB3-617E-1A95-17D4A4676AFD}"/>
                </a:ext>
              </a:extLst>
            </p:cNvPr>
            <p:cNvSpPr>
              <a:spLocks/>
            </p:cNvSpPr>
            <p:nvPr/>
          </p:nvSpPr>
          <p:spPr bwMode="auto">
            <a:xfrm>
              <a:off x="7764463" y="4046728"/>
              <a:ext cx="1979613" cy="1997075"/>
            </a:xfrm>
            <a:custGeom>
              <a:avLst/>
              <a:gdLst>
                <a:gd name="T0" fmla="*/ 257 w 271"/>
                <a:gd name="T1" fmla="*/ 0 h 273"/>
                <a:gd name="T2" fmla="*/ 243 w 271"/>
                <a:gd name="T3" fmla="*/ 14 h 273"/>
                <a:gd name="T4" fmla="*/ 243 w 271"/>
                <a:gd name="T5" fmla="*/ 137 h 273"/>
                <a:gd name="T6" fmla="*/ 243 w 271"/>
                <a:gd name="T7" fmla="*/ 137 h 273"/>
                <a:gd name="T8" fmla="*/ 136 w 271"/>
                <a:gd name="T9" fmla="*/ 245 h 273"/>
                <a:gd name="T10" fmla="*/ 132 w 271"/>
                <a:gd name="T11" fmla="*/ 244 h 273"/>
                <a:gd name="T12" fmla="*/ 28 w 271"/>
                <a:gd name="T13" fmla="*/ 135 h 273"/>
                <a:gd name="T14" fmla="*/ 28 w 271"/>
                <a:gd name="T15" fmla="*/ 0 h 273"/>
                <a:gd name="T16" fmla="*/ 0 w 271"/>
                <a:gd name="T17" fmla="*/ 0 h 273"/>
                <a:gd name="T18" fmla="*/ 0 w 271"/>
                <a:gd name="T19" fmla="*/ 137 h 273"/>
                <a:gd name="T20" fmla="*/ 133 w 271"/>
                <a:gd name="T21" fmla="*/ 273 h 273"/>
                <a:gd name="T22" fmla="*/ 135 w 271"/>
                <a:gd name="T23" fmla="*/ 273 h 273"/>
                <a:gd name="T24" fmla="*/ 271 w 271"/>
                <a:gd name="T25" fmla="*/ 135 h 273"/>
                <a:gd name="T26" fmla="*/ 271 w 271"/>
                <a:gd name="T27" fmla="*/ 14 h 273"/>
                <a:gd name="T28" fmla="*/ 257 w 271"/>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1" h="273">
                  <a:moveTo>
                    <a:pt x="257" y="0"/>
                  </a:moveTo>
                  <a:cubicBezTo>
                    <a:pt x="249" y="0"/>
                    <a:pt x="243" y="6"/>
                    <a:pt x="243" y="14"/>
                  </a:cubicBezTo>
                  <a:cubicBezTo>
                    <a:pt x="243" y="137"/>
                    <a:pt x="243" y="137"/>
                    <a:pt x="243" y="137"/>
                  </a:cubicBezTo>
                  <a:cubicBezTo>
                    <a:pt x="243" y="137"/>
                    <a:pt x="243" y="137"/>
                    <a:pt x="243" y="137"/>
                  </a:cubicBezTo>
                  <a:cubicBezTo>
                    <a:pt x="243" y="196"/>
                    <a:pt x="195" y="245"/>
                    <a:pt x="136" y="245"/>
                  </a:cubicBezTo>
                  <a:cubicBezTo>
                    <a:pt x="134" y="245"/>
                    <a:pt x="133" y="245"/>
                    <a:pt x="132" y="244"/>
                  </a:cubicBezTo>
                  <a:cubicBezTo>
                    <a:pt x="74" y="243"/>
                    <a:pt x="28" y="193"/>
                    <a:pt x="28" y="135"/>
                  </a:cubicBezTo>
                  <a:cubicBezTo>
                    <a:pt x="28" y="0"/>
                    <a:pt x="28" y="0"/>
                    <a:pt x="28" y="0"/>
                  </a:cubicBezTo>
                  <a:cubicBezTo>
                    <a:pt x="0" y="0"/>
                    <a:pt x="0" y="0"/>
                    <a:pt x="0" y="0"/>
                  </a:cubicBezTo>
                  <a:cubicBezTo>
                    <a:pt x="0" y="137"/>
                    <a:pt x="0" y="137"/>
                    <a:pt x="0" y="137"/>
                  </a:cubicBezTo>
                  <a:cubicBezTo>
                    <a:pt x="0" y="211"/>
                    <a:pt x="60" y="271"/>
                    <a:pt x="133" y="273"/>
                  </a:cubicBezTo>
                  <a:cubicBezTo>
                    <a:pt x="134" y="273"/>
                    <a:pt x="135" y="273"/>
                    <a:pt x="135" y="273"/>
                  </a:cubicBezTo>
                  <a:cubicBezTo>
                    <a:pt x="210" y="273"/>
                    <a:pt x="271" y="209"/>
                    <a:pt x="271" y="135"/>
                  </a:cubicBezTo>
                  <a:cubicBezTo>
                    <a:pt x="271" y="14"/>
                    <a:pt x="271" y="14"/>
                    <a:pt x="271" y="14"/>
                  </a:cubicBezTo>
                  <a:cubicBezTo>
                    <a:pt x="271" y="6"/>
                    <a:pt x="265" y="0"/>
                    <a:pt x="257" y="0"/>
                  </a:cubicBezTo>
                </a:path>
              </a:pathLst>
            </a:custGeom>
            <a:solidFill>
              <a:srgbClr val="660033"/>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3" name="Oval 13">
              <a:extLst>
                <a:ext uri="{FF2B5EF4-FFF2-40B4-BE49-F238E27FC236}">
                  <a16:creationId xmlns:a16="http://schemas.microsoft.com/office/drawing/2014/main" id="{7FFEDBA2-89A0-E6FB-E8E5-DAE46173253F}"/>
                </a:ext>
              </a:extLst>
            </p:cNvPr>
            <p:cNvSpPr>
              <a:spLocks noChangeArrowheads="1"/>
            </p:cNvSpPr>
            <p:nvPr/>
          </p:nvSpPr>
          <p:spPr bwMode="auto">
            <a:xfrm>
              <a:off x="2740025" y="2398903"/>
              <a:ext cx="1401763" cy="1406525"/>
            </a:xfrm>
            <a:prstGeom prst="ellipse">
              <a:avLst/>
            </a:prstGeom>
            <a:solidFill>
              <a:srgbClr val="00344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4" name="Oval 15">
              <a:extLst>
                <a:ext uri="{FF2B5EF4-FFF2-40B4-BE49-F238E27FC236}">
                  <a16:creationId xmlns:a16="http://schemas.microsoft.com/office/drawing/2014/main" id="{8F6E44F2-3BDF-4692-07EB-E8FBEB77D17E}"/>
                </a:ext>
              </a:extLst>
            </p:cNvPr>
            <p:cNvSpPr>
              <a:spLocks noChangeArrowheads="1"/>
            </p:cNvSpPr>
            <p:nvPr/>
          </p:nvSpPr>
          <p:spPr bwMode="auto">
            <a:xfrm>
              <a:off x="4514850" y="4324541"/>
              <a:ext cx="1401763" cy="1404938"/>
            </a:xfrm>
            <a:prstGeom prst="ellipse">
              <a:avLst/>
            </a:prstGeom>
            <a:solidFill>
              <a:srgbClr val="C1BB00"/>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5" name="Oval 17">
              <a:extLst>
                <a:ext uri="{FF2B5EF4-FFF2-40B4-BE49-F238E27FC236}">
                  <a16:creationId xmlns:a16="http://schemas.microsoft.com/office/drawing/2014/main" id="{3B05ACFF-05C4-4D9B-6ACA-578666BFDD85}"/>
                </a:ext>
              </a:extLst>
            </p:cNvPr>
            <p:cNvSpPr>
              <a:spLocks noChangeArrowheads="1"/>
            </p:cNvSpPr>
            <p:nvPr/>
          </p:nvSpPr>
          <p:spPr bwMode="auto">
            <a:xfrm>
              <a:off x="6289675" y="2398903"/>
              <a:ext cx="1401763" cy="1406525"/>
            </a:xfrm>
            <a:prstGeom prst="ellipse">
              <a:avLst/>
            </a:prstGeom>
            <a:solidFill>
              <a:srgbClr val="ED8B15"/>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6" name="Oval 19">
              <a:extLst>
                <a:ext uri="{FF2B5EF4-FFF2-40B4-BE49-F238E27FC236}">
                  <a16:creationId xmlns:a16="http://schemas.microsoft.com/office/drawing/2014/main" id="{46D39017-24DB-97D6-3DD6-738330D76E22}"/>
                </a:ext>
              </a:extLst>
            </p:cNvPr>
            <p:cNvSpPr>
              <a:spLocks noChangeArrowheads="1"/>
            </p:cNvSpPr>
            <p:nvPr/>
          </p:nvSpPr>
          <p:spPr bwMode="auto">
            <a:xfrm>
              <a:off x="8064500" y="4324541"/>
              <a:ext cx="1401763" cy="1404938"/>
            </a:xfrm>
            <a:prstGeom prst="ellipse">
              <a:avLst/>
            </a:prstGeom>
            <a:solidFill>
              <a:srgbClr val="660033"/>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7" name="Oval 21">
              <a:extLst>
                <a:ext uri="{FF2B5EF4-FFF2-40B4-BE49-F238E27FC236}">
                  <a16:creationId xmlns:a16="http://schemas.microsoft.com/office/drawing/2014/main" id="{B83E2862-43F5-6763-8EFF-3B4157799751}"/>
                </a:ext>
              </a:extLst>
            </p:cNvPr>
            <p:cNvSpPr>
              <a:spLocks noChangeArrowheads="1"/>
            </p:cNvSpPr>
            <p:nvPr/>
          </p:nvSpPr>
          <p:spPr bwMode="auto">
            <a:xfrm>
              <a:off x="4171950" y="3937191"/>
              <a:ext cx="306388" cy="306388"/>
            </a:xfrm>
            <a:prstGeom prst="ellipse">
              <a:avLst/>
            </a:prstGeom>
            <a:solidFill>
              <a:srgbClr val="00344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8" name="Oval 22">
              <a:extLst>
                <a:ext uri="{FF2B5EF4-FFF2-40B4-BE49-F238E27FC236}">
                  <a16:creationId xmlns:a16="http://schemas.microsoft.com/office/drawing/2014/main" id="{422A19B1-0BDF-6D37-5C2D-EB1DE012615A}"/>
                </a:ext>
              </a:extLst>
            </p:cNvPr>
            <p:cNvSpPr>
              <a:spLocks noChangeArrowheads="1"/>
            </p:cNvSpPr>
            <p:nvPr/>
          </p:nvSpPr>
          <p:spPr bwMode="auto">
            <a:xfrm>
              <a:off x="5938838" y="3937191"/>
              <a:ext cx="306388" cy="306388"/>
            </a:xfrm>
            <a:prstGeom prst="ellipse">
              <a:avLst/>
            </a:prstGeom>
            <a:solidFill>
              <a:srgbClr val="C1BB00"/>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9" name="Oval 23">
              <a:extLst>
                <a:ext uri="{FF2B5EF4-FFF2-40B4-BE49-F238E27FC236}">
                  <a16:creationId xmlns:a16="http://schemas.microsoft.com/office/drawing/2014/main" id="{9111941A-0716-3C9B-826E-0B4660835084}"/>
                </a:ext>
              </a:extLst>
            </p:cNvPr>
            <p:cNvSpPr>
              <a:spLocks noChangeArrowheads="1"/>
            </p:cNvSpPr>
            <p:nvPr/>
          </p:nvSpPr>
          <p:spPr bwMode="auto">
            <a:xfrm>
              <a:off x="7713663" y="3929253"/>
              <a:ext cx="306388" cy="307975"/>
            </a:xfrm>
            <a:prstGeom prst="ellipse">
              <a:avLst/>
            </a:prstGeom>
            <a:solidFill>
              <a:srgbClr val="ED8B15"/>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70" name="CuadroTexto 46">
              <a:extLst>
                <a:ext uri="{FF2B5EF4-FFF2-40B4-BE49-F238E27FC236}">
                  <a16:creationId xmlns:a16="http://schemas.microsoft.com/office/drawing/2014/main" id="{B3E58EEA-CC66-75AF-50BD-FB822625F8F3}"/>
                </a:ext>
              </a:extLst>
            </p:cNvPr>
            <p:cNvSpPr txBox="1"/>
            <p:nvPr/>
          </p:nvSpPr>
          <p:spPr>
            <a:xfrm>
              <a:off x="2916114" y="2704566"/>
              <a:ext cx="970209"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FFFFFF"/>
                  </a:solidFill>
                  <a:effectLst/>
                  <a:uLnTx/>
                  <a:uFillTx/>
                  <a:latin typeface="Lora" pitchFamily="2" charset="0"/>
                </a:rPr>
                <a:t>1</a:t>
              </a:r>
            </a:p>
          </p:txBody>
        </p:sp>
        <p:sp>
          <p:nvSpPr>
            <p:cNvPr id="71" name="CuadroTexto 47">
              <a:extLst>
                <a:ext uri="{FF2B5EF4-FFF2-40B4-BE49-F238E27FC236}">
                  <a16:creationId xmlns:a16="http://schemas.microsoft.com/office/drawing/2014/main" id="{7D9EEE9B-9A36-EF51-F580-55CF1B9F6AC4}"/>
                </a:ext>
              </a:extLst>
            </p:cNvPr>
            <p:cNvSpPr txBox="1"/>
            <p:nvPr/>
          </p:nvSpPr>
          <p:spPr>
            <a:xfrm>
              <a:off x="4739683" y="4725290"/>
              <a:ext cx="970209"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FFFFFF"/>
                  </a:solidFill>
                  <a:effectLst/>
                  <a:uLnTx/>
                  <a:uFillTx/>
                  <a:latin typeface="Lora" pitchFamily="2" charset="0"/>
                </a:rPr>
                <a:t>2</a:t>
              </a:r>
            </a:p>
          </p:txBody>
        </p:sp>
        <p:sp>
          <p:nvSpPr>
            <p:cNvPr id="72" name="CuadroTexto 48">
              <a:extLst>
                <a:ext uri="{FF2B5EF4-FFF2-40B4-BE49-F238E27FC236}">
                  <a16:creationId xmlns:a16="http://schemas.microsoft.com/office/drawing/2014/main" id="{5DEFD0C1-27EC-729F-65ED-83323FE0E447}"/>
                </a:ext>
              </a:extLst>
            </p:cNvPr>
            <p:cNvSpPr txBox="1"/>
            <p:nvPr/>
          </p:nvSpPr>
          <p:spPr>
            <a:xfrm>
              <a:off x="6526665" y="2696057"/>
              <a:ext cx="970209"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000" b="1" kern="0" dirty="0">
                  <a:solidFill>
                    <a:srgbClr val="FFFFFF"/>
                  </a:solidFill>
                  <a:latin typeface="Lora" pitchFamily="2" charset="0"/>
                </a:rPr>
                <a:t>3</a:t>
              </a:r>
              <a:endParaRPr kumimoji="0" lang="en-US" sz="4000" b="1" i="0" u="none" strike="noStrike" kern="0" cap="none" spc="0" normalizeH="0" baseline="0" noProof="0" dirty="0">
                <a:ln>
                  <a:noFill/>
                </a:ln>
                <a:solidFill>
                  <a:srgbClr val="FFFFFF"/>
                </a:solidFill>
                <a:effectLst/>
                <a:uLnTx/>
                <a:uFillTx/>
                <a:latin typeface="Lora" pitchFamily="2" charset="0"/>
              </a:endParaRPr>
            </a:p>
          </p:txBody>
        </p:sp>
        <p:sp>
          <p:nvSpPr>
            <p:cNvPr id="73" name="CuadroTexto 49">
              <a:extLst>
                <a:ext uri="{FF2B5EF4-FFF2-40B4-BE49-F238E27FC236}">
                  <a16:creationId xmlns:a16="http://schemas.microsoft.com/office/drawing/2014/main" id="{4DFEAB64-4686-2EC3-C467-59A2DD567C89}"/>
                </a:ext>
              </a:extLst>
            </p:cNvPr>
            <p:cNvSpPr txBox="1"/>
            <p:nvPr/>
          </p:nvSpPr>
          <p:spPr>
            <a:xfrm>
              <a:off x="8275392" y="4716781"/>
              <a:ext cx="970209"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000" b="1" kern="0" dirty="0">
                  <a:solidFill>
                    <a:srgbClr val="FFFFFF"/>
                  </a:solidFill>
                  <a:latin typeface="Lora" pitchFamily="2" charset="0"/>
                </a:rPr>
                <a:t>4</a:t>
              </a:r>
              <a:endParaRPr kumimoji="0" lang="en-US" sz="4000" b="1" i="0" u="none" strike="noStrike" kern="0" cap="none" spc="0" normalizeH="0" baseline="0" noProof="0" dirty="0">
                <a:ln>
                  <a:noFill/>
                </a:ln>
                <a:solidFill>
                  <a:srgbClr val="FFFFFF"/>
                </a:solidFill>
                <a:effectLst/>
                <a:uLnTx/>
                <a:uFillTx/>
                <a:latin typeface="Lora" pitchFamily="2" charset="0"/>
              </a:endParaRPr>
            </a:p>
          </p:txBody>
        </p:sp>
        <p:grpSp>
          <p:nvGrpSpPr>
            <p:cNvPr id="74" name="Group 26">
              <a:extLst>
                <a:ext uri="{FF2B5EF4-FFF2-40B4-BE49-F238E27FC236}">
                  <a16:creationId xmlns:a16="http://schemas.microsoft.com/office/drawing/2014/main" id="{2B98EBDF-0681-0BD5-8F0B-E8D23671A730}"/>
                </a:ext>
              </a:extLst>
            </p:cNvPr>
            <p:cNvGrpSpPr>
              <a:grpSpLocks noChangeAspect="1"/>
            </p:cNvGrpSpPr>
            <p:nvPr/>
          </p:nvGrpSpPr>
          <p:grpSpPr bwMode="auto">
            <a:xfrm>
              <a:off x="8369587" y="1750159"/>
              <a:ext cx="769363" cy="760112"/>
              <a:chOff x="4802" y="173"/>
              <a:chExt cx="998" cy="986"/>
            </a:xfrm>
            <a:solidFill>
              <a:srgbClr val="000000">
                <a:lumMod val="85000"/>
                <a:lumOff val="15000"/>
              </a:srgbClr>
            </a:solidFill>
          </p:grpSpPr>
          <p:sp>
            <p:nvSpPr>
              <p:cNvPr id="97" name="Freeform 27">
                <a:extLst>
                  <a:ext uri="{FF2B5EF4-FFF2-40B4-BE49-F238E27FC236}">
                    <a16:creationId xmlns:a16="http://schemas.microsoft.com/office/drawing/2014/main" id="{5BC6F4BF-9CCB-6DDE-2326-B526188EB405}"/>
                  </a:ext>
                </a:extLst>
              </p:cNvPr>
              <p:cNvSpPr>
                <a:spLocks noEditPoints="1"/>
              </p:cNvSpPr>
              <p:nvPr/>
            </p:nvSpPr>
            <p:spPr bwMode="auto">
              <a:xfrm>
                <a:off x="4802" y="173"/>
                <a:ext cx="998" cy="786"/>
              </a:xfrm>
              <a:custGeom>
                <a:avLst/>
                <a:gdLst>
                  <a:gd name="T0" fmla="*/ 399 w 418"/>
                  <a:gd name="T1" fmla="*/ 329 h 329"/>
                  <a:gd name="T2" fmla="*/ 20 w 418"/>
                  <a:gd name="T3" fmla="*/ 329 h 329"/>
                  <a:gd name="T4" fmla="*/ 0 w 418"/>
                  <a:gd name="T5" fmla="*/ 310 h 329"/>
                  <a:gd name="T6" fmla="*/ 0 w 418"/>
                  <a:gd name="T7" fmla="*/ 19 h 329"/>
                  <a:gd name="T8" fmla="*/ 20 w 418"/>
                  <a:gd name="T9" fmla="*/ 0 h 329"/>
                  <a:gd name="T10" fmla="*/ 399 w 418"/>
                  <a:gd name="T11" fmla="*/ 0 h 329"/>
                  <a:gd name="T12" fmla="*/ 418 w 418"/>
                  <a:gd name="T13" fmla="*/ 19 h 329"/>
                  <a:gd name="T14" fmla="*/ 418 w 418"/>
                  <a:gd name="T15" fmla="*/ 310 h 329"/>
                  <a:gd name="T16" fmla="*/ 399 w 418"/>
                  <a:gd name="T17" fmla="*/ 329 h 329"/>
                  <a:gd name="T18" fmla="*/ 20 w 418"/>
                  <a:gd name="T19" fmla="*/ 12 h 329"/>
                  <a:gd name="T20" fmla="*/ 12 w 418"/>
                  <a:gd name="T21" fmla="*/ 19 h 329"/>
                  <a:gd name="T22" fmla="*/ 12 w 418"/>
                  <a:gd name="T23" fmla="*/ 310 h 329"/>
                  <a:gd name="T24" fmla="*/ 20 w 418"/>
                  <a:gd name="T25" fmla="*/ 317 h 329"/>
                  <a:gd name="T26" fmla="*/ 399 w 418"/>
                  <a:gd name="T27" fmla="*/ 317 h 329"/>
                  <a:gd name="T28" fmla="*/ 406 w 418"/>
                  <a:gd name="T29" fmla="*/ 310 h 329"/>
                  <a:gd name="T30" fmla="*/ 406 w 418"/>
                  <a:gd name="T31" fmla="*/ 19 h 329"/>
                  <a:gd name="T32" fmla="*/ 399 w 418"/>
                  <a:gd name="T33" fmla="*/ 12 h 329"/>
                  <a:gd name="T34" fmla="*/ 20 w 418"/>
                  <a:gd name="T35" fmla="*/ 12 h 329"/>
                  <a:gd name="T36" fmla="*/ 386 w 418"/>
                  <a:gd name="T37" fmla="*/ 302 h 329"/>
                  <a:gd name="T38" fmla="*/ 33 w 418"/>
                  <a:gd name="T39" fmla="*/ 302 h 329"/>
                  <a:gd name="T40" fmla="*/ 27 w 418"/>
                  <a:gd name="T41" fmla="*/ 296 h 329"/>
                  <a:gd name="T42" fmla="*/ 27 w 418"/>
                  <a:gd name="T43" fmla="*/ 33 h 329"/>
                  <a:gd name="T44" fmla="*/ 33 w 418"/>
                  <a:gd name="T45" fmla="*/ 27 h 329"/>
                  <a:gd name="T46" fmla="*/ 386 w 418"/>
                  <a:gd name="T47" fmla="*/ 27 h 329"/>
                  <a:gd name="T48" fmla="*/ 392 w 418"/>
                  <a:gd name="T49" fmla="*/ 33 h 329"/>
                  <a:gd name="T50" fmla="*/ 392 w 418"/>
                  <a:gd name="T51" fmla="*/ 296 h 329"/>
                  <a:gd name="T52" fmla="*/ 386 w 418"/>
                  <a:gd name="T53" fmla="*/ 302 h 329"/>
                  <a:gd name="T54" fmla="*/ 39 w 418"/>
                  <a:gd name="T55" fmla="*/ 290 h 329"/>
                  <a:gd name="T56" fmla="*/ 380 w 418"/>
                  <a:gd name="T57" fmla="*/ 290 h 329"/>
                  <a:gd name="T58" fmla="*/ 380 w 418"/>
                  <a:gd name="T59" fmla="*/ 39 h 329"/>
                  <a:gd name="T60" fmla="*/ 39 w 418"/>
                  <a:gd name="T61" fmla="*/ 39 h 329"/>
                  <a:gd name="T62" fmla="*/ 39 w 418"/>
                  <a:gd name="T63" fmla="*/ 29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8" h="329">
                    <a:moveTo>
                      <a:pt x="399" y="329"/>
                    </a:moveTo>
                    <a:cubicBezTo>
                      <a:pt x="20" y="329"/>
                      <a:pt x="20" y="329"/>
                      <a:pt x="20" y="329"/>
                    </a:cubicBezTo>
                    <a:cubicBezTo>
                      <a:pt x="9" y="329"/>
                      <a:pt x="0" y="320"/>
                      <a:pt x="0" y="310"/>
                    </a:cubicBezTo>
                    <a:cubicBezTo>
                      <a:pt x="0" y="19"/>
                      <a:pt x="0" y="19"/>
                      <a:pt x="0" y="19"/>
                    </a:cubicBezTo>
                    <a:cubicBezTo>
                      <a:pt x="0" y="8"/>
                      <a:pt x="9" y="0"/>
                      <a:pt x="20" y="0"/>
                    </a:cubicBezTo>
                    <a:cubicBezTo>
                      <a:pt x="399" y="0"/>
                      <a:pt x="399" y="0"/>
                      <a:pt x="399" y="0"/>
                    </a:cubicBezTo>
                    <a:cubicBezTo>
                      <a:pt x="410" y="0"/>
                      <a:pt x="418" y="8"/>
                      <a:pt x="418" y="19"/>
                    </a:cubicBezTo>
                    <a:cubicBezTo>
                      <a:pt x="418" y="310"/>
                      <a:pt x="418" y="310"/>
                      <a:pt x="418" y="310"/>
                    </a:cubicBezTo>
                    <a:cubicBezTo>
                      <a:pt x="418" y="320"/>
                      <a:pt x="410" y="329"/>
                      <a:pt x="399" y="329"/>
                    </a:cubicBezTo>
                    <a:close/>
                    <a:moveTo>
                      <a:pt x="20" y="12"/>
                    </a:moveTo>
                    <a:cubicBezTo>
                      <a:pt x="16" y="12"/>
                      <a:pt x="12" y="15"/>
                      <a:pt x="12" y="19"/>
                    </a:cubicBezTo>
                    <a:cubicBezTo>
                      <a:pt x="12" y="310"/>
                      <a:pt x="12" y="310"/>
                      <a:pt x="12" y="310"/>
                    </a:cubicBezTo>
                    <a:cubicBezTo>
                      <a:pt x="12" y="314"/>
                      <a:pt x="16" y="317"/>
                      <a:pt x="20" y="317"/>
                    </a:cubicBezTo>
                    <a:cubicBezTo>
                      <a:pt x="399" y="317"/>
                      <a:pt x="399" y="317"/>
                      <a:pt x="399" y="317"/>
                    </a:cubicBezTo>
                    <a:cubicBezTo>
                      <a:pt x="403" y="317"/>
                      <a:pt x="406" y="314"/>
                      <a:pt x="406" y="310"/>
                    </a:cubicBezTo>
                    <a:cubicBezTo>
                      <a:pt x="406" y="19"/>
                      <a:pt x="406" y="19"/>
                      <a:pt x="406" y="19"/>
                    </a:cubicBezTo>
                    <a:cubicBezTo>
                      <a:pt x="406" y="15"/>
                      <a:pt x="403" y="12"/>
                      <a:pt x="399" y="12"/>
                    </a:cubicBezTo>
                    <a:lnTo>
                      <a:pt x="20" y="12"/>
                    </a:lnTo>
                    <a:close/>
                    <a:moveTo>
                      <a:pt x="386" y="302"/>
                    </a:moveTo>
                    <a:cubicBezTo>
                      <a:pt x="33" y="302"/>
                      <a:pt x="33" y="302"/>
                      <a:pt x="33" y="302"/>
                    </a:cubicBezTo>
                    <a:cubicBezTo>
                      <a:pt x="30" y="302"/>
                      <a:pt x="27" y="300"/>
                      <a:pt x="27" y="296"/>
                    </a:cubicBezTo>
                    <a:cubicBezTo>
                      <a:pt x="27" y="33"/>
                      <a:pt x="27" y="33"/>
                      <a:pt x="27" y="33"/>
                    </a:cubicBezTo>
                    <a:cubicBezTo>
                      <a:pt x="27" y="29"/>
                      <a:pt x="30" y="27"/>
                      <a:pt x="33" y="27"/>
                    </a:cubicBezTo>
                    <a:cubicBezTo>
                      <a:pt x="386" y="27"/>
                      <a:pt x="386" y="27"/>
                      <a:pt x="386" y="27"/>
                    </a:cubicBezTo>
                    <a:cubicBezTo>
                      <a:pt x="389" y="27"/>
                      <a:pt x="392" y="29"/>
                      <a:pt x="392" y="33"/>
                    </a:cubicBezTo>
                    <a:cubicBezTo>
                      <a:pt x="392" y="296"/>
                      <a:pt x="392" y="296"/>
                      <a:pt x="392" y="296"/>
                    </a:cubicBezTo>
                    <a:cubicBezTo>
                      <a:pt x="392" y="300"/>
                      <a:pt x="389" y="302"/>
                      <a:pt x="386" y="302"/>
                    </a:cubicBezTo>
                    <a:close/>
                    <a:moveTo>
                      <a:pt x="39" y="290"/>
                    </a:moveTo>
                    <a:cubicBezTo>
                      <a:pt x="380" y="290"/>
                      <a:pt x="380" y="290"/>
                      <a:pt x="380" y="290"/>
                    </a:cubicBezTo>
                    <a:cubicBezTo>
                      <a:pt x="380" y="39"/>
                      <a:pt x="380" y="39"/>
                      <a:pt x="380" y="39"/>
                    </a:cubicBezTo>
                    <a:cubicBezTo>
                      <a:pt x="39" y="39"/>
                      <a:pt x="39" y="39"/>
                      <a:pt x="39" y="39"/>
                    </a:cubicBezTo>
                    <a:lnTo>
                      <a:pt x="3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98" name="Freeform 28">
                <a:extLst>
                  <a:ext uri="{FF2B5EF4-FFF2-40B4-BE49-F238E27FC236}">
                    <a16:creationId xmlns:a16="http://schemas.microsoft.com/office/drawing/2014/main" id="{3B1E84D9-C5BE-276B-3E34-E501701664D1}"/>
                  </a:ext>
                </a:extLst>
              </p:cNvPr>
              <p:cNvSpPr>
                <a:spLocks noEditPoints="1"/>
              </p:cNvSpPr>
              <p:nvPr/>
            </p:nvSpPr>
            <p:spPr bwMode="auto">
              <a:xfrm>
                <a:off x="5208" y="930"/>
                <a:ext cx="184" cy="148"/>
              </a:xfrm>
              <a:custGeom>
                <a:avLst/>
                <a:gdLst>
                  <a:gd name="T0" fmla="*/ 71 w 77"/>
                  <a:gd name="T1" fmla="*/ 62 h 62"/>
                  <a:gd name="T2" fmla="*/ 6 w 77"/>
                  <a:gd name="T3" fmla="*/ 62 h 62"/>
                  <a:gd name="T4" fmla="*/ 0 w 77"/>
                  <a:gd name="T5" fmla="*/ 56 h 62"/>
                  <a:gd name="T6" fmla="*/ 0 w 77"/>
                  <a:gd name="T7" fmla="*/ 6 h 62"/>
                  <a:gd name="T8" fmla="*/ 6 w 77"/>
                  <a:gd name="T9" fmla="*/ 0 h 62"/>
                  <a:gd name="T10" fmla="*/ 71 w 77"/>
                  <a:gd name="T11" fmla="*/ 0 h 62"/>
                  <a:gd name="T12" fmla="*/ 77 w 77"/>
                  <a:gd name="T13" fmla="*/ 6 h 62"/>
                  <a:gd name="T14" fmla="*/ 77 w 77"/>
                  <a:gd name="T15" fmla="*/ 56 h 62"/>
                  <a:gd name="T16" fmla="*/ 71 w 77"/>
                  <a:gd name="T17" fmla="*/ 62 h 62"/>
                  <a:gd name="T18" fmla="*/ 12 w 77"/>
                  <a:gd name="T19" fmla="*/ 50 h 62"/>
                  <a:gd name="T20" fmla="*/ 65 w 77"/>
                  <a:gd name="T21" fmla="*/ 50 h 62"/>
                  <a:gd name="T22" fmla="*/ 65 w 77"/>
                  <a:gd name="T23" fmla="*/ 12 h 62"/>
                  <a:gd name="T24" fmla="*/ 12 w 77"/>
                  <a:gd name="T25" fmla="*/ 12 h 62"/>
                  <a:gd name="T26" fmla="*/ 12 w 77"/>
                  <a:gd name="T27"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71" y="62"/>
                    </a:moveTo>
                    <a:cubicBezTo>
                      <a:pt x="6" y="62"/>
                      <a:pt x="6" y="62"/>
                      <a:pt x="6" y="62"/>
                    </a:cubicBezTo>
                    <a:cubicBezTo>
                      <a:pt x="3" y="62"/>
                      <a:pt x="0" y="59"/>
                      <a:pt x="0" y="56"/>
                    </a:cubicBezTo>
                    <a:cubicBezTo>
                      <a:pt x="0" y="6"/>
                      <a:pt x="0" y="6"/>
                      <a:pt x="0" y="6"/>
                    </a:cubicBezTo>
                    <a:cubicBezTo>
                      <a:pt x="0" y="3"/>
                      <a:pt x="3"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99" name="Freeform 29">
                <a:extLst>
                  <a:ext uri="{FF2B5EF4-FFF2-40B4-BE49-F238E27FC236}">
                    <a16:creationId xmlns:a16="http://schemas.microsoft.com/office/drawing/2014/main" id="{B9C4CD0A-5AA0-C705-4F4E-601979C477FF}"/>
                  </a:ext>
                </a:extLst>
              </p:cNvPr>
              <p:cNvSpPr>
                <a:spLocks noEditPoints="1"/>
              </p:cNvSpPr>
              <p:nvPr/>
            </p:nvSpPr>
            <p:spPr bwMode="auto">
              <a:xfrm>
                <a:off x="5036" y="1049"/>
                <a:ext cx="528" cy="110"/>
              </a:xfrm>
              <a:custGeom>
                <a:avLst/>
                <a:gdLst>
                  <a:gd name="T0" fmla="*/ 215 w 221"/>
                  <a:gd name="T1" fmla="*/ 46 h 46"/>
                  <a:gd name="T2" fmla="*/ 6 w 221"/>
                  <a:gd name="T3" fmla="*/ 46 h 46"/>
                  <a:gd name="T4" fmla="*/ 0 w 221"/>
                  <a:gd name="T5" fmla="*/ 40 h 46"/>
                  <a:gd name="T6" fmla="*/ 40 w 221"/>
                  <a:gd name="T7" fmla="*/ 0 h 46"/>
                  <a:gd name="T8" fmla="*/ 181 w 221"/>
                  <a:gd name="T9" fmla="*/ 0 h 46"/>
                  <a:gd name="T10" fmla="*/ 221 w 221"/>
                  <a:gd name="T11" fmla="*/ 40 h 46"/>
                  <a:gd name="T12" fmla="*/ 215 w 221"/>
                  <a:gd name="T13" fmla="*/ 46 h 46"/>
                  <a:gd name="T14" fmla="*/ 13 w 221"/>
                  <a:gd name="T15" fmla="*/ 34 h 46"/>
                  <a:gd name="T16" fmla="*/ 208 w 221"/>
                  <a:gd name="T17" fmla="*/ 34 h 46"/>
                  <a:gd name="T18" fmla="*/ 181 w 221"/>
                  <a:gd name="T19" fmla="*/ 12 h 46"/>
                  <a:gd name="T20" fmla="*/ 40 w 221"/>
                  <a:gd name="T21" fmla="*/ 12 h 46"/>
                  <a:gd name="T22" fmla="*/ 13 w 221"/>
                  <a:gd name="T23"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46">
                    <a:moveTo>
                      <a:pt x="215" y="46"/>
                    </a:moveTo>
                    <a:cubicBezTo>
                      <a:pt x="6" y="46"/>
                      <a:pt x="6" y="46"/>
                      <a:pt x="6" y="46"/>
                    </a:cubicBezTo>
                    <a:cubicBezTo>
                      <a:pt x="3" y="46"/>
                      <a:pt x="0" y="43"/>
                      <a:pt x="0" y="40"/>
                    </a:cubicBezTo>
                    <a:cubicBezTo>
                      <a:pt x="0" y="18"/>
                      <a:pt x="18" y="0"/>
                      <a:pt x="40" y="0"/>
                    </a:cubicBezTo>
                    <a:cubicBezTo>
                      <a:pt x="181" y="0"/>
                      <a:pt x="181" y="0"/>
                      <a:pt x="181" y="0"/>
                    </a:cubicBezTo>
                    <a:cubicBezTo>
                      <a:pt x="203" y="0"/>
                      <a:pt x="221" y="18"/>
                      <a:pt x="221" y="40"/>
                    </a:cubicBezTo>
                    <a:cubicBezTo>
                      <a:pt x="221" y="43"/>
                      <a:pt x="218" y="46"/>
                      <a:pt x="215" y="46"/>
                    </a:cubicBezTo>
                    <a:close/>
                    <a:moveTo>
                      <a:pt x="13" y="34"/>
                    </a:moveTo>
                    <a:cubicBezTo>
                      <a:pt x="208" y="34"/>
                      <a:pt x="208" y="34"/>
                      <a:pt x="208" y="34"/>
                    </a:cubicBezTo>
                    <a:cubicBezTo>
                      <a:pt x="205" y="21"/>
                      <a:pt x="194" y="12"/>
                      <a:pt x="181" y="12"/>
                    </a:cubicBezTo>
                    <a:cubicBezTo>
                      <a:pt x="40" y="12"/>
                      <a:pt x="40" y="12"/>
                      <a:pt x="40" y="12"/>
                    </a:cubicBezTo>
                    <a:cubicBezTo>
                      <a:pt x="27" y="12"/>
                      <a:pt x="15" y="21"/>
                      <a:pt x="1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0" name="Freeform 30">
                <a:extLst>
                  <a:ext uri="{FF2B5EF4-FFF2-40B4-BE49-F238E27FC236}">
                    <a16:creationId xmlns:a16="http://schemas.microsoft.com/office/drawing/2014/main" id="{0F0AE17D-F2BB-C5BA-53C5-19CE09131419}"/>
                  </a:ext>
                </a:extLst>
              </p:cNvPr>
              <p:cNvSpPr>
                <a:spLocks/>
              </p:cNvSpPr>
              <p:nvPr/>
            </p:nvSpPr>
            <p:spPr bwMode="auto">
              <a:xfrm>
                <a:off x="4866" y="417"/>
                <a:ext cx="872" cy="372"/>
              </a:xfrm>
              <a:custGeom>
                <a:avLst/>
                <a:gdLst>
                  <a:gd name="T0" fmla="*/ 182 w 365"/>
                  <a:gd name="T1" fmla="*/ 156 h 156"/>
                  <a:gd name="T2" fmla="*/ 176 w 365"/>
                  <a:gd name="T3" fmla="*/ 152 h 156"/>
                  <a:gd name="T4" fmla="*/ 155 w 365"/>
                  <a:gd name="T5" fmla="*/ 66 h 156"/>
                  <a:gd name="T6" fmla="*/ 136 w 365"/>
                  <a:gd name="T7" fmla="*/ 113 h 156"/>
                  <a:gd name="T8" fmla="*/ 131 w 365"/>
                  <a:gd name="T9" fmla="*/ 117 h 156"/>
                  <a:gd name="T10" fmla="*/ 125 w 365"/>
                  <a:gd name="T11" fmla="*/ 113 h 156"/>
                  <a:gd name="T12" fmla="*/ 107 w 365"/>
                  <a:gd name="T13" fmla="*/ 65 h 156"/>
                  <a:gd name="T14" fmla="*/ 87 w 365"/>
                  <a:gd name="T15" fmla="*/ 125 h 156"/>
                  <a:gd name="T16" fmla="*/ 82 w 365"/>
                  <a:gd name="T17" fmla="*/ 129 h 156"/>
                  <a:gd name="T18" fmla="*/ 82 w 365"/>
                  <a:gd name="T19" fmla="*/ 129 h 156"/>
                  <a:gd name="T20" fmla="*/ 76 w 365"/>
                  <a:gd name="T21" fmla="*/ 125 h 156"/>
                  <a:gd name="T22" fmla="*/ 56 w 365"/>
                  <a:gd name="T23" fmla="*/ 63 h 156"/>
                  <a:gd name="T24" fmla="*/ 39 w 365"/>
                  <a:gd name="T25" fmla="*/ 98 h 156"/>
                  <a:gd name="T26" fmla="*/ 33 w 365"/>
                  <a:gd name="T27" fmla="*/ 101 h 156"/>
                  <a:gd name="T28" fmla="*/ 28 w 365"/>
                  <a:gd name="T29" fmla="*/ 98 h 156"/>
                  <a:gd name="T30" fmla="*/ 2 w 365"/>
                  <a:gd name="T31" fmla="*/ 50 h 156"/>
                  <a:gd name="T32" fmla="*/ 4 w 365"/>
                  <a:gd name="T33" fmla="*/ 41 h 156"/>
                  <a:gd name="T34" fmla="*/ 12 w 365"/>
                  <a:gd name="T35" fmla="*/ 44 h 156"/>
                  <a:gd name="T36" fmla="*/ 33 w 365"/>
                  <a:gd name="T37" fmla="*/ 82 h 156"/>
                  <a:gd name="T38" fmla="*/ 51 w 365"/>
                  <a:gd name="T39" fmla="*/ 44 h 156"/>
                  <a:gd name="T40" fmla="*/ 57 w 365"/>
                  <a:gd name="T41" fmla="*/ 41 h 156"/>
                  <a:gd name="T42" fmla="*/ 62 w 365"/>
                  <a:gd name="T43" fmla="*/ 45 h 156"/>
                  <a:gd name="T44" fmla="*/ 82 w 365"/>
                  <a:gd name="T45" fmla="*/ 104 h 156"/>
                  <a:gd name="T46" fmla="*/ 101 w 365"/>
                  <a:gd name="T47" fmla="*/ 45 h 156"/>
                  <a:gd name="T48" fmla="*/ 107 w 365"/>
                  <a:gd name="T49" fmla="*/ 41 h 156"/>
                  <a:gd name="T50" fmla="*/ 112 w 365"/>
                  <a:gd name="T51" fmla="*/ 45 h 156"/>
                  <a:gd name="T52" fmla="*/ 131 w 365"/>
                  <a:gd name="T53" fmla="*/ 94 h 156"/>
                  <a:gd name="T54" fmla="*/ 151 w 365"/>
                  <a:gd name="T55" fmla="*/ 44 h 156"/>
                  <a:gd name="T56" fmla="*/ 157 w 365"/>
                  <a:gd name="T57" fmla="*/ 41 h 156"/>
                  <a:gd name="T58" fmla="*/ 162 w 365"/>
                  <a:gd name="T59" fmla="*/ 45 h 156"/>
                  <a:gd name="T60" fmla="*/ 182 w 365"/>
                  <a:gd name="T61" fmla="*/ 125 h 156"/>
                  <a:gd name="T62" fmla="*/ 201 w 365"/>
                  <a:gd name="T63" fmla="*/ 45 h 156"/>
                  <a:gd name="T64" fmla="*/ 206 w 365"/>
                  <a:gd name="T65" fmla="*/ 41 h 156"/>
                  <a:gd name="T66" fmla="*/ 212 w 365"/>
                  <a:gd name="T67" fmla="*/ 45 h 156"/>
                  <a:gd name="T68" fmla="*/ 231 w 365"/>
                  <a:gd name="T69" fmla="*/ 101 h 156"/>
                  <a:gd name="T70" fmla="*/ 252 w 365"/>
                  <a:gd name="T71" fmla="*/ 22 h 156"/>
                  <a:gd name="T72" fmla="*/ 257 w 365"/>
                  <a:gd name="T73" fmla="*/ 17 h 156"/>
                  <a:gd name="T74" fmla="*/ 257 w 365"/>
                  <a:gd name="T75" fmla="*/ 17 h 156"/>
                  <a:gd name="T76" fmla="*/ 263 w 365"/>
                  <a:gd name="T77" fmla="*/ 22 h 156"/>
                  <a:gd name="T78" fmla="*/ 281 w 365"/>
                  <a:gd name="T79" fmla="*/ 95 h 156"/>
                  <a:gd name="T80" fmla="*/ 299 w 365"/>
                  <a:gd name="T81" fmla="*/ 5 h 156"/>
                  <a:gd name="T82" fmla="*/ 304 w 365"/>
                  <a:gd name="T83" fmla="*/ 1 h 156"/>
                  <a:gd name="T84" fmla="*/ 311 w 365"/>
                  <a:gd name="T85" fmla="*/ 4 h 156"/>
                  <a:gd name="T86" fmla="*/ 337 w 365"/>
                  <a:gd name="T87" fmla="*/ 62 h 156"/>
                  <a:gd name="T88" fmla="*/ 353 w 365"/>
                  <a:gd name="T89" fmla="*/ 38 h 156"/>
                  <a:gd name="T90" fmla="*/ 362 w 365"/>
                  <a:gd name="T91" fmla="*/ 37 h 156"/>
                  <a:gd name="T92" fmla="*/ 363 w 365"/>
                  <a:gd name="T93" fmla="*/ 45 h 156"/>
                  <a:gd name="T94" fmla="*/ 341 w 365"/>
                  <a:gd name="T95" fmla="*/ 78 h 156"/>
                  <a:gd name="T96" fmla="*/ 335 w 365"/>
                  <a:gd name="T97" fmla="*/ 80 h 156"/>
                  <a:gd name="T98" fmla="*/ 330 w 365"/>
                  <a:gd name="T99" fmla="*/ 77 h 156"/>
                  <a:gd name="T100" fmla="*/ 307 w 365"/>
                  <a:gd name="T101" fmla="*/ 26 h 156"/>
                  <a:gd name="T102" fmla="*/ 287 w 365"/>
                  <a:gd name="T103" fmla="*/ 124 h 156"/>
                  <a:gd name="T104" fmla="*/ 282 w 365"/>
                  <a:gd name="T105" fmla="*/ 129 h 156"/>
                  <a:gd name="T106" fmla="*/ 276 w 365"/>
                  <a:gd name="T107" fmla="*/ 124 h 156"/>
                  <a:gd name="T108" fmla="*/ 257 w 365"/>
                  <a:gd name="T109" fmla="*/ 48 h 156"/>
                  <a:gd name="T110" fmla="*/ 237 w 365"/>
                  <a:gd name="T111" fmla="*/ 124 h 156"/>
                  <a:gd name="T112" fmla="*/ 232 w 365"/>
                  <a:gd name="T113" fmla="*/ 129 h 156"/>
                  <a:gd name="T114" fmla="*/ 226 w 365"/>
                  <a:gd name="T115" fmla="*/ 125 h 156"/>
                  <a:gd name="T116" fmla="*/ 208 w 365"/>
                  <a:gd name="T117" fmla="*/ 69 h 156"/>
                  <a:gd name="T118" fmla="*/ 188 w 365"/>
                  <a:gd name="T119" fmla="*/ 152 h 156"/>
                  <a:gd name="T120" fmla="*/ 182 w 365"/>
                  <a:gd name="T121" fmla="*/ 156 h 156"/>
                  <a:gd name="T122" fmla="*/ 182 w 365"/>
                  <a:gd name="T12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5" h="156">
                    <a:moveTo>
                      <a:pt x="182" y="156"/>
                    </a:moveTo>
                    <a:cubicBezTo>
                      <a:pt x="179" y="156"/>
                      <a:pt x="177" y="155"/>
                      <a:pt x="176" y="152"/>
                    </a:cubicBezTo>
                    <a:cubicBezTo>
                      <a:pt x="155" y="66"/>
                      <a:pt x="155" y="66"/>
                      <a:pt x="155" y="66"/>
                    </a:cubicBezTo>
                    <a:cubicBezTo>
                      <a:pt x="136" y="113"/>
                      <a:pt x="136" y="113"/>
                      <a:pt x="136" y="113"/>
                    </a:cubicBezTo>
                    <a:cubicBezTo>
                      <a:pt x="135" y="116"/>
                      <a:pt x="133" y="117"/>
                      <a:pt x="131" y="117"/>
                    </a:cubicBezTo>
                    <a:cubicBezTo>
                      <a:pt x="128" y="117"/>
                      <a:pt x="126" y="115"/>
                      <a:pt x="125" y="113"/>
                    </a:cubicBezTo>
                    <a:cubicBezTo>
                      <a:pt x="107" y="65"/>
                      <a:pt x="107" y="65"/>
                      <a:pt x="107" y="65"/>
                    </a:cubicBezTo>
                    <a:cubicBezTo>
                      <a:pt x="87" y="125"/>
                      <a:pt x="87" y="125"/>
                      <a:pt x="87" y="125"/>
                    </a:cubicBezTo>
                    <a:cubicBezTo>
                      <a:pt x="87" y="127"/>
                      <a:pt x="84" y="129"/>
                      <a:pt x="82" y="129"/>
                    </a:cubicBezTo>
                    <a:cubicBezTo>
                      <a:pt x="82" y="129"/>
                      <a:pt x="82" y="129"/>
                      <a:pt x="82" y="129"/>
                    </a:cubicBezTo>
                    <a:cubicBezTo>
                      <a:pt x="79" y="129"/>
                      <a:pt x="77" y="127"/>
                      <a:pt x="76" y="125"/>
                    </a:cubicBezTo>
                    <a:cubicBezTo>
                      <a:pt x="56" y="63"/>
                      <a:pt x="56" y="63"/>
                      <a:pt x="56" y="63"/>
                    </a:cubicBezTo>
                    <a:cubicBezTo>
                      <a:pt x="39" y="98"/>
                      <a:pt x="39" y="98"/>
                      <a:pt x="39" y="98"/>
                    </a:cubicBezTo>
                    <a:cubicBezTo>
                      <a:pt x="38" y="100"/>
                      <a:pt x="36" y="101"/>
                      <a:pt x="33" y="101"/>
                    </a:cubicBezTo>
                    <a:cubicBezTo>
                      <a:pt x="31" y="101"/>
                      <a:pt x="29" y="100"/>
                      <a:pt x="28" y="98"/>
                    </a:cubicBezTo>
                    <a:cubicBezTo>
                      <a:pt x="2" y="50"/>
                      <a:pt x="2" y="50"/>
                      <a:pt x="2" y="50"/>
                    </a:cubicBezTo>
                    <a:cubicBezTo>
                      <a:pt x="0" y="47"/>
                      <a:pt x="1" y="43"/>
                      <a:pt x="4" y="41"/>
                    </a:cubicBezTo>
                    <a:cubicBezTo>
                      <a:pt x="7" y="40"/>
                      <a:pt x="11" y="41"/>
                      <a:pt x="12" y="44"/>
                    </a:cubicBezTo>
                    <a:cubicBezTo>
                      <a:pt x="33" y="82"/>
                      <a:pt x="33" y="82"/>
                      <a:pt x="33" y="82"/>
                    </a:cubicBezTo>
                    <a:cubicBezTo>
                      <a:pt x="51" y="44"/>
                      <a:pt x="51" y="44"/>
                      <a:pt x="51" y="44"/>
                    </a:cubicBezTo>
                    <a:cubicBezTo>
                      <a:pt x="52" y="42"/>
                      <a:pt x="55" y="40"/>
                      <a:pt x="57" y="41"/>
                    </a:cubicBezTo>
                    <a:cubicBezTo>
                      <a:pt x="60" y="41"/>
                      <a:pt x="62" y="42"/>
                      <a:pt x="62" y="45"/>
                    </a:cubicBezTo>
                    <a:cubicBezTo>
                      <a:pt x="82" y="104"/>
                      <a:pt x="82" y="104"/>
                      <a:pt x="82" y="104"/>
                    </a:cubicBezTo>
                    <a:cubicBezTo>
                      <a:pt x="101" y="45"/>
                      <a:pt x="101" y="45"/>
                      <a:pt x="101" y="45"/>
                    </a:cubicBezTo>
                    <a:cubicBezTo>
                      <a:pt x="102" y="42"/>
                      <a:pt x="104" y="41"/>
                      <a:pt x="107" y="41"/>
                    </a:cubicBezTo>
                    <a:cubicBezTo>
                      <a:pt x="109" y="40"/>
                      <a:pt x="111" y="42"/>
                      <a:pt x="112" y="45"/>
                    </a:cubicBezTo>
                    <a:cubicBezTo>
                      <a:pt x="131" y="94"/>
                      <a:pt x="131" y="94"/>
                      <a:pt x="131" y="94"/>
                    </a:cubicBezTo>
                    <a:cubicBezTo>
                      <a:pt x="151" y="44"/>
                      <a:pt x="151" y="44"/>
                      <a:pt x="151" y="44"/>
                    </a:cubicBezTo>
                    <a:cubicBezTo>
                      <a:pt x="152" y="42"/>
                      <a:pt x="154" y="40"/>
                      <a:pt x="157" y="41"/>
                    </a:cubicBezTo>
                    <a:cubicBezTo>
                      <a:pt x="160" y="41"/>
                      <a:pt x="162" y="43"/>
                      <a:pt x="162" y="45"/>
                    </a:cubicBezTo>
                    <a:cubicBezTo>
                      <a:pt x="182" y="125"/>
                      <a:pt x="182" y="125"/>
                      <a:pt x="182" y="125"/>
                    </a:cubicBezTo>
                    <a:cubicBezTo>
                      <a:pt x="201" y="45"/>
                      <a:pt x="201" y="45"/>
                      <a:pt x="201" y="45"/>
                    </a:cubicBezTo>
                    <a:cubicBezTo>
                      <a:pt x="201" y="43"/>
                      <a:pt x="204" y="41"/>
                      <a:pt x="206" y="41"/>
                    </a:cubicBezTo>
                    <a:cubicBezTo>
                      <a:pt x="209" y="41"/>
                      <a:pt x="211" y="42"/>
                      <a:pt x="212" y="45"/>
                    </a:cubicBezTo>
                    <a:cubicBezTo>
                      <a:pt x="231" y="101"/>
                      <a:pt x="231" y="101"/>
                      <a:pt x="231" y="101"/>
                    </a:cubicBezTo>
                    <a:cubicBezTo>
                      <a:pt x="252" y="22"/>
                      <a:pt x="252" y="22"/>
                      <a:pt x="252" y="22"/>
                    </a:cubicBezTo>
                    <a:cubicBezTo>
                      <a:pt x="252" y="19"/>
                      <a:pt x="255" y="17"/>
                      <a:pt x="257" y="17"/>
                    </a:cubicBezTo>
                    <a:cubicBezTo>
                      <a:pt x="257" y="17"/>
                      <a:pt x="257" y="17"/>
                      <a:pt x="257" y="17"/>
                    </a:cubicBezTo>
                    <a:cubicBezTo>
                      <a:pt x="260" y="17"/>
                      <a:pt x="263" y="19"/>
                      <a:pt x="263" y="22"/>
                    </a:cubicBezTo>
                    <a:cubicBezTo>
                      <a:pt x="281" y="95"/>
                      <a:pt x="281" y="95"/>
                      <a:pt x="281" y="95"/>
                    </a:cubicBezTo>
                    <a:cubicBezTo>
                      <a:pt x="299" y="5"/>
                      <a:pt x="299" y="5"/>
                      <a:pt x="299" y="5"/>
                    </a:cubicBezTo>
                    <a:cubicBezTo>
                      <a:pt x="300" y="3"/>
                      <a:pt x="302" y="1"/>
                      <a:pt x="304" y="1"/>
                    </a:cubicBezTo>
                    <a:cubicBezTo>
                      <a:pt x="307" y="0"/>
                      <a:pt x="309" y="2"/>
                      <a:pt x="311" y="4"/>
                    </a:cubicBezTo>
                    <a:cubicBezTo>
                      <a:pt x="337" y="62"/>
                      <a:pt x="337" y="62"/>
                      <a:pt x="337" y="62"/>
                    </a:cubicBezTo>
                    <a:cubicBezTo>
                      <a:pt x="353" y="38"/>
                      <a:pt x="353" y="38"/>
                      <a:pt x="353" y="38"/>
                    </a:cubicBezTo>
                    <a:cubicBezTo>
                      <a:pt x="355" y="36"/>
                      <a:pt x="359" y="35"/>
                      <a:pt x="362" y="37"/>
                    </a:cubicBezTo>
                    <a:cubicBezTo>
                      <a:pt x="364" y="39"/>
                      <a:pt x="365" y="42"/>
                      <a:pt x="363" y="45"/>
                    </a:cubicBezTo>
                    <a:cubicBezTo>
                      <a:pt x="341" y="78"/>
                      <a:pt x="341" y="78"/>
                      <a:pt x="341" y="78"/>
                    </a:cubicBezTo>
                    <a:cubicBezTo>
                      <a:pt x="339" y="80"/>
                      <a:pt x="337" y="81"/>
                      <a:pt x="335" y="80"/>
                    </a:cubicBezTo>
                    <a:cubicBezTo>
                      <a:pt x="333" y="80"/>
                      <a:pt x="331" y="79"/>
                      <a:pt x="330" y="77"/>
                    </a:cubicBezTo>
                    <a:cubicBezTo>
                      <a:pt x="307" y="26"/>
                      <a:pt x="307" y="26"/>
                      <a:pt x="307" y="26"/>
                    </a:cubicBezTo>
                    <a:cubicBezTo>
                      <a:pt x="287" y="124"/>
                      <a:pt x="287" y="124"/>
                      <a:pt x="287" y="124"/>
                    </a:cubicBezTo>
                    <a:cubicBezTo>
                      <a:pt x="287" y="127"/>
                      <a:pt x="284" y="129"/>
                      <a:pt x="282" y="129"/>
                    </a:cubicBezTo>
                    <a:cubicBezTo>
                      <a:pt x="279" y="129"/>
                      <a:pt x="276" y="127"/>
                      <a:pt x="276" y="124"/>
                    </a:cubicBezTo>
                    <a:cubicBezTo>
                      <a:pt x="257" y="48"/>
                      <a:pt x="257" y="48"/>
                      <a:pt x="257" y="48"/>
                    </a:cubicBezTo>
                    <a:cubicBezTo>
                      <a:pt x="237" y="124"/>
                      <a:pt x="237" y="124"/>
                      <a:pt x="237" y="124"/>
                    </a:cubicBezTo>
                    <a:cubicBezTo>
                      <a:pt x="237" y="127"/>
                      <a:pt x="234" y="129"/>
                      <a:pt x="232" y="129"/>
                    </a:cubicBezTo>
                    <a:cubicBezTo>
                      <a:pt x="229" y="129"/>
                      <a:pt x="227" y="127"/>
                      <a:pt x="226" y="125"/>
                    </a:cubicBezTo>
                    <a:cubicBezTo>
                      <a:pt x="208" y="69"/>
                      <a:pt x="208" y="69"/>
                      <a:pt x="208" y="69"/>
                    </a:cubicBezTo>
                    <a:cubicBezTo>
                      <a:pt x="188" y="152"/>
                      <a:pt x="188" y="152"/>
                      <a:pt x="188" y="152"/>
                    </a:cubicBezTo>
                    <a:cubicBezTo>
                      <a:pt x="187" y="155"/>
                      <a:pt x="185" y="156"/>
                      <a:pt x="182" y="156"/>
                    </a:cubicBezTo>
                    <a:cubicBezTo>
                      <a:pt x="182" y="156"/>
                      <a:pt x="182" y="156"/>
                      <a:pt x="18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1" name="Freeform 31">
                <a:extLst>
                  <a:ext uri="{FF2B5EF4-FFF2-40B4-BE49-F238E27FC236}">
                    <a16:creationId xmlns:a16="http://schemas.microsoft.com/office/drawing/2014/main" id="{91AA9566-C5C6-5CB0-E691-8C81A28832EE}"/>
                  </a:ext>
                </a:extLst>
              </p:cNvPr>
              <p:cNvSpPr>
                <a:spLocks noEditPoints="1"/>
              </p:cNvSpPr>
              <p:nvPr/>
            </p:nvSpPr>
            <p:spPr bwMode="auto">
              <a:xfrm>
                <a:off x="4966" y="467"/>
                <a:ext cx="72" cy="74"/>
              </a:xfrm>
              <a:custGeom>
                <a:avLst/>
                <a:gdLst>
                  <a:gd name="T0" fmla="*/ 15 w 30"/>
                  <a:gd name="T1" fmla="*/ 31 h 31"/>
                  <a:gd name="T2" fmla="*/ 0 w 30"/>
                  <a:gd name="T3" fmla="*/ 16 h 31"/>
                  <a:gd name="T4" fmla="*/ 15 w 30"/>
                  <a:gd name="T5" fmla="*/ 0 h 31"/>
                  <a:gd name="T6" fmla="*/ 30 w 30"/>
                  <a:gd name="T7" fmla="*/ 16 h 31"/>
                  <a:gd name="T8" fmla="*/ 15 w 30"/>
                  <a:gd name="T9" fmla="*/ 31 h 31"/>
                  <a:gd name="T10" fmla="*/ 15 w 30"/>
                  <a:gd name="T11" fmla="*/ 12 h 31"/>
                  <a:gd name="T12" fmla="*/ 12 w 30"/>
                  <a:gd name="T13" fmla="*/ 16 h 31"/>
                  <a:gd name="T14" fmla="*/ 15 w 30"/>
                  <a:gd name="T15" fmla="*/ 19 h 31"/>
                  <a:gd name="T16" fmla="*/ 18 w 30"/>
                  <a:gd name="T17" fmla="*/ 16 h 31"/>
                  <a:gd name="T18" fmla="*/ 15 w 30"/>
                  <a:gd name="T1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7" y="31"/>
                      <a:pt x="0" y="24"/>
                      <a:pt x="0" y="16"/>
                    </a:cubicBezTo>
                    <a:cubicBezTo>
                      <a:pt x="0" y="7"/>
                      <a:pt x="7" y="0"/>
                      <a:pt x="15" y="0"/>
                    </a:cubicBezTo>
                    <a:cubicBezTo>
                      <a:pt x="23" y="0"/>
                      <a:pt x="30" y="7"/>
                      <a:pt x="30" y="16"/>
                    </a:cubicBezTo>
                    <a:cubicBezTo>
                      <a:pt x="30" y="24"/>
                      <a:pt x="23" y="31"/>
                      <a:pt x="15" y="31"/>
                    </a:cubicBezTo>
                    <a:close/>
                    <a:moveTo>
                      <a:pt x="15" y="12"/>
                    </a:moveTo>
                    <a:cubicBezTo>
                      <a:pt x="13" y="12"/>
                      <a:pt x="12" y="14"/>
                      <a:pt x="12" y="16"/>
                    </a:cubicBezTo>
                    <a:cubicBezTo>
                      <a:pt x="12" y="17"/>
                      <a:pt x="13" y="19"/>
                      <a:pt x="15" y="19"/>
                    </a:cubicBezTo>
                    <a:cubicBezTo>
                      <a:pt x="17" y="19"/>
                      <a:pt x="18" y="17"/>
                      <a:pt x="18" y="16"/>
                    </a:cubicBezTo>
                    <a:cubicBezTo>
                      <a:pt x="18" y="14"/>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2" name="Freeform 32">
                <a:extLst>
                  <a:ext uri="{FF2B5EF4-FFF2-40B4-BE49-F238E27FC236}">
                    <a16:creationId xmlns:a16="http://schemas.microsoft.com/office/drawing/2014/main" id="{107B37C6-F724-9BF0-BA47-F9E17D6F4CE5}"/>
                  </a:ext>
                </a:extLst>
              </p:cNvPr>
              <p:cNvSpPr>
                <a:spLocks noEditPoints="1"/>
              </p:cNvSpPr>
              <p:nvPr/>
            </p:nvSpPr>
            <p:spPr bwMode="auto">
              <a:xfrm>
                <a:off x="5141" y="667"/>
                <a:ext cx="71" cy="72"/>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2 h 30"/>
                  <a:gd name="T12" fmla="*/ 12 w 30"/>
                  <a:gd name="T13" fmla="*/ 15 h 30"/>
                  <a:gd name="T14" fmla="*/ 15 w 30"/>
                  <a:gd name="T15" fmla="*/ 18 h 30"/>
                  <a:gd name="T16" fmla="*/ 18 w 30"/>
                  <a:gd name="T17" fmla="*/ 15 h 30"/>
                  <a:gd name="T18" fmla="*/ 15 w 30"/>
                  <a:gd name="T1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4"/>
                      <a:pt x="0" y="15"/>
                    </a:cubicBezTo>
                    <a:cubicBezTo>
                      <a:pt x="0" y="7"/>
                      <a:pt x="7" y="0"/>
                      <a:pt x="15" y="0"/>
                    </a:cubicBezTo>
                    <a:cubicBezTo>
                      <a:pt x="23" y="0"/>
                      <a:pt x="30" y="7"/>
                      <a:pt x="30" y="15"/>
                    </a:cubicBezTo>
                    <a:cubicBezTo>
                      <a:pt x="30" y="24"/>
                      <a:pt x="23" y="30"/>
                      <a:pt x="15" y="30"/>
                    </a:cubicBezTo>
                    <a:close/>
                    <a:moveTo>
                      <a:pt x="15" y="12"/>
                    </a:moveTo>
                    <a:cubicBezTo>
                      <a:pt x="13" y="12"/>
                      <a:pt x="12" y="13"/>
                      <a:pt x="12" y="15"/>
                    </a:cubicBezTo>
                    <a:cubicBezTo>
                      <a:pt x="12" y="17"/>
                      <a:pt x="13" y="18"/>
                      <a:pt x="15" y="18"/>
                    </a:cubicBezTo>
                    <a:cubicBezTo>
                      <a:pt x="17" y="18"/>
                      <a:pt x="18" y="17"/>
                      <a:pt x="18" y="15"/>
                    </a:cubicBezTo>
                    <a:cubicBezTo>
                      <a:pt x="18" y="13"/>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3" name="Freeform 33">
                <a:extLst>
                  <a:ext uri="{FF2B5EF4-FFF2-40B4-BE49-F238E27FC236}">
                    <a16:creationId xmlns:a16="http://schemas.microsoft.com/office/drawing/2014/main" id="{CEA7FD1F-F210-8D2C-A64F-56DABFC0D8C2}"/>
                  </a:ext>
                </a:extLst>
              </p:cNvPr>
              <p:cNvSpPr>
                <a:spLocks noEditPoints="1"/>
              </p:cNvSpPr>
              <p:nvPr/>
            </p:nvSpPr>
            <p:spPr bwMode="auto">
              <a:xfrm>
                <a:off x="5320" y="464"/>
                <a:ext cx="76" cy="77"/>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12"/>
                    </a:moveTo>
                    <a:cubicBezTo>
                      <a:pt x="14" y="12"/>
                      <a:pt x="12" y="14"/>
                      <a:pt x="12" y="16"/>
                    </a:cubicBezTo>
                    <a:cubicBezTo>
                      <a:pt x="12" y="18"/>
                      <a:pt x="14" y="20"/>
                      <a:pt x="16" y="20"/>
                    </a:cubicBezTo>
                    <a:cubicBezTo>
                      <a:pt x="18" y="20"/>
                      <a:pt x="20" y="18"/>
                      <a:pt x="20" y="16"/>
                    </a:cubicBezTo>
                    <a:cubicBezTo>
                      <a:pt x="20" y="14"/>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4" name="Freeform 34">
                <a:extLst>
                  <a:ext uri="{FF2B5EF4-FFF2-40B4-BE49-F238E27FC236}">
                    <a16:creationId xmlns:a16="http://schemas.microsoft.com/office/drawing/2014/main" id="{F137BE02-9D9E-C935-98CB-F92077F0564E}"/>
                  </a:ext>
                </a:extLst>
              </p:cNvPr>
              <p:cNvSpPr>
                <a:spLocks noEditPoints="1"/>
              </p:cNvSpPr>
              <p:nvPr/>
            </p:nvSpPr>
            <p:spPr bwMode="auto">
              <a:xfrm>
                <a:off x="5501" y="701"/>
                <a:ext cx="77" cy="76"/>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4"/>
                      <a:pt x="0" y="16"/>
                    </a:cubicBezTo>
                    <a:cubicBezTo>
                      <a:pt x="0" y="7"/>
                      <a:pt x="7" y="0"/>
                      <a:pt x="16" y="0"/>
                    </a:cubicBezTo>
                    <a:cubicBezTo>
                      <a:pt x="25" y="0"/>
                      <a:pt x="32" y="7"/>
                      <a:pt x="32" y="16"/>
                    </a:cubicBezTo>
                    <a:cubicBezTo>
                      <a:pt x="32" y="24"/>
                      <a:pt x="25" y="32"/>
                      <a:pt x="16" y="32"/>
                    </a:cubicBezTo>
                    <a:close/>
                    <a:moveTo>
                      <a:pt x="16" y="12"/>
                    </a:moveTo>
                    <a:cubicBezTo>
                      <a:pt x="14" y="12"/>
                      <a:pt x="12" y="13"/>
                      <a:pt x="12" y="16"/>
                    </a:cubicBezTo>
                    <a:cubicBezTo>
                      <a:pt x="12" y="18"/>
                      <a:pt x="14" y="20"/>
                      <a:pt x="16" y="20"/>
                    </a:cubicBezTo>
                    <a:cubicBezTo>
                      <a:pt x="18" y="20"/>
                      <a:pt x="20" y="18"/>
                      <a:pt x="20" y="16"/>
                    </a:cubicBezTo>
                    <a:cubicBezTo>
                      <a:pt x="20" y="13"/>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75" name="Group 37">
              <a:extLst>
                <a:ext uri="{FF2B5EF4-FFF2-40B4-BE49-F238E27FC236}">
                  <a16:creationId xmlns:a16="http://schemas.microsoft.com/office/drawing/2014/main" id="{69142796-335F-3725-082D-00F52EBF4A93}"/>
                </a:ext>
              </a:extLst>
            </p:cNvPr>
            <p:cNvGrpSpPr>
              <a:grpSpLocks noChangeAspect="1"/>
            </p:cNvGrpSpPr>
            <p:nvPr/>
          </p:nvGrpSpPr>
          <p:grpSpPr bwMode="auto">
            <a:xfrm>
              <a:off x="6689434" y="5606445"/>
              <a:ext cx="751632" cy="760112"/>
              <a:chOff x="3825" y="3132"/>
              <a:chExt cx="975" cy="986"/>
            </a:xfrm>
            <a:solidFill>
              <a:srgbClr val="000000">
                <a:lumMod val="85000"/>
                <a:lumOff val="15000"/>
              </a:srgbClr>
            </a:solidFill>
          </p:grpSpPr>
          <p:sp>
            <p:nvSpPr>
              <p:cNvPr id="89" name="Freeform 38">
                <a:extLst>
                  <a:ext uri="{FF2B5EF4-FFF2-40B4-BE49-F238E27FC236}">
                    <a16:creationId xmlns:a16="http://schemas.microsoft.com/office/drawing/2014/main" id="{1CD69238-C6CF-441A-CD96-95029FCB0551}"/>
                  </a:ext>
                </a:extLst>
              </p:cNvPr>
              <p:cNvSpPr>
                <a:spLocks noEditPoints="1"/>
              </p:cNvSpPr>
              <p:nvPr/>
            </p:nvSpPr>
            <p:spPr bwMode="auto">
              <a:xfrm>
                <a:off x="3947" y="3132"/>
                <a:ext cx="172" cy="175"/>
              </a:xfrm>
              <a:custGeom>
                <a:avLst/>
                <a:gdLst>
                  <a:gd name="T0" fmla="*/ 66 w 72"/>
                  <a:gd name="T1" fmla="*/ 73 h 73"/>
                  <a:gd name="T2" fmla="*/ 6 w 72"/>
                  <a:gd name="T3" fmla="*/ 73 h 73"/>
                  <a:gd name="T4" fmla="*/ 0 w 72"/>
                  <a:gd name="T5" fmla="*/ 67 h 73"/>
                  <a:gd name="T6" fmla="*/ 0 w 72"/>
                  <a:gd name="T7" fmla="*/ 37 h 73"/>
                  <a:gd name="T8" fmla="*/ 36 w 72"/>
                  <a:gd name="T9" fmla="*/ 0 h 73"/>
                  <a:gd name="T10" fmla="*/ 72 w 72"/>
                  <a:gd name="T11" fmla="*/ 37 h 73"/>
                  <a:gd name="T12" fmla="*/ 72 w 72"/>
                  <a:gd name="T13" fmla="*/ 67 h 73"/>
                  <a:gd name="T14" fmla="*/ 66 w 72"/>
                  <a:gd name="T15" fmla="*/ 73 h 73"/>
                  <a:gd name="T16" fmla="*/ 12 w 72"/>
                  <a:gd name="T17" fmla="*/ 61 h 73"/>
                  <a:gd name="T18" fmla="*/ 60 w 72"/>
                  <a:gd name="T19" fmla="*/ 61 h 73"/>
                  <a:gd name="T20" fmla="*/ 60 w 72"/>
                  <a:gd name="T21" fmla="*/ 37 h 73"/>
                  <a:gd name="T22" fmla="*/ 36 w 72"/>
                  <a:gd name="T23" fmla="*/ 12 h 73"/>
                  <a:gd name="T24" fmla="*/ 12 w 72"/>
                  <a:gd name="T25" fmla="*/ 37 h 73"/>
                  <a:gd name="T26" fmla="*/ 12 w 7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3">
                    <a:moveTo>
                      <a:pt x="66" y="73"/>
                    </a:moveTo>
                    <a:cubicBezTo>
                      <a:pt x="6" y="73"/>
                      <a:pt x="6" y="73"/>
                      <a:pt x="6" y="73"/>
                    </a:cubicBezTo>
                    <a:cubicBezTo>
                      <a:pt x="3" y="73"/>
                      <a:pt x="0" y="70"/>
                      <a:pt x="0" y="67"/>
                    </a:cubicBezTo>
                    <a:cubicBezTo>
                      <a:pt x="0" y="37"/>
                      <a:pt x="0" y="37"/>
                      <a:pt x="0" y="37"/>
                    </a:cubicBezTo>
                    <a:cubicBezTo>
                      <a:pt x="0" y="16"/>
                      <a:pt x="17" y="0"/>
                      <a:pt x="36" y="0"/>
                    </a:cubicBezTo>
                    <a:cubicBezTo>
                      <a:pt x="56" y="0"/>
                      <a:pt x="72" y="16"/>
                      <a:pt x="72" y="37"/>
                    </a:cubicBezTo>
                    <a:cubicBezTo>
                      <a:pt x="72" y="67"/>
                      <a:pt x="72" y="67"/>
                      <a:pt x="72" y="67"/>
                    </a:cubicBezTo>
                    <a:cubicBezTo>
                      <a:pt x="72" y="70"/>
                      <a:pt x="69" y="73"/>
                      <a:pt x="66" y="73"/>
                    </a:cubicBezTo>
                    <a:close/>
                    <a:moveTo>
                      <a:pt x="12" y="61"/>
                    </a:moveTo>
                    <a:cubicBezTo>
                      <a:pt x="60" y="61"/>
                      <a:pt x="60" y="61"/>
                      <a:pt x="60" y="61"/>
                    </a:cubicBezTo>
                    <a:cubicBezTo>
                      <a:pt x="60" y="37"/>
                      <a:pt x="60" y="37"/>
                      <a:pt x="60" y="37"/>
                    </a:cubicBezTo>
                    <a:cubicBezTo>
                      <a:pt x="60" y="23"/>
                      <a:pt x="49" y="12"/>
                      <a:pt x="36" y="12"/>
                    </a:cubicBezTo>
                    <a:cubicBezTo>
                      <a:pt x="23" y="12"/>
                      <a:pt x="12" y="23"/>
                      <a:pt x="12" y="37"/>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0" name="Freeform 39">
                <a:extLst>
                  <a:ext uri="{FF2B5EF4-FFF2-40B4-BE49-F238E27FC236}">
                    <a16:creationId xmlns:a16="http://schemas.microsoft.com/office/drawing/2014/main" id="{334CABE9-9666-B9CB-1DD2-A5B678FDC98D}"/>
                  </a:ext>
                </a:extLst>
              </p:cNvPr>
              <p:cNvSpPr>
                <a:spLocks noEditPoints="1"/>
              </p:cNvSpPr>
              <p:nvPr/>
            </p:nvSpPr>
            <p:spPr bwMode="auto">
              <a:xfrm>
                <a:off x="3876" y="3335"/>
                <a:ext cx="243" cy="711"/>
              </a:xfrm>
              <a:custGeom>
                <a:avLst/>
                <a:gdLst>
                  <a:gd name="T0" fmla="*/ 30 w 102"/>
                  <a:gd name="T1" fmla="*/ 298 h 298"/>
                  <a:gd name="T2" fmla="*/ 6 w 102"/>
                  <a:gd name="T3" fmla="*/ 298 h 298"/>
                  <a:gd name="T4" fmla="*/ 0 w 102"/>
                  <a:gd name="T5" fmla="*/ 292 h 298"/>
                  <a:gd name="T6" fmla="*/ 0 w 102"/>
                  <a:gd name="T7" fmla="*/ 18 h 298"/>
                  <a:gd name="T8" fmla="*/ 18 w 102"/>
                  <a:gd name="T9" fmla="*/ 0 h 298"/>
                  <a:gd name="T10" fmla="*/ 96 w 102"/>
                  <a:gd name="T11" fmla="*/ 0 h 298"/>
                  <a:gd name="T12" fmla="*/ 100 w 102"/>
                  <a:gd name="T13" fmla="*/ 2 h 298"/>
                  <a:gd name="T14" fmla="*/ 102 w 102"/>
                  <a:gd name="T15" fmla="*/ 6 h 298"/>
                  <a:gd name="T16" fmla="*/ 102 w 102"/>
                  <a:gd name="T17" fmla="*/ 30 h 298"/>
                  <a:gd name="T18" fmla="*/ 96 w 102"/>
                  <a:gd name="T19" fmla="*/ 36 h 298"/>
                  <a:gd name="T20" fmla="*/ 36 w 102"/>
                  <a:gd name="T21" fmla="*/ 36 h 298"/>
                  <a:gd name="T22" fmla="*/ 36 w 102"/>
                  <a:gd name="T23" fmla="*/ 292 h 298"/>
                  <a:gd name="T24" fmla="*/ 30 w 102"/>
                  <a:gd name="T25" fmla="*/ 298 h 298"/>
                  <a:gd name="T26" fmla="*/ 12 w 102"/>
                  <a:gd name="T27" fmla="*/ 286 h 298"/>
                  <a:gd name="T28" fmla="*/ 24 w 102"/>
                  <a:gd name="T29" fmla="*/ 286 h 298"/>
                  <a:gd name="T30" fmla="*/ 24 w 102"/>
                  <a:gd name="T31" fmla="*/ 30 h 298"/>
                  <a:gd name="T32" fmla="*/ 30 w 102"/>
                  <a:gd name="T33" fmla="*/ 24 h 298"/>
                  <a:gd name="T34" fmla="*/ 90 w 102"/>
                  <a:gd name="T35" fmla="*/ 24 h 298"/>
                  <a:gd name="T36" fmla="*/ 90 w 102"/>
                  <a:gd name="T37" fmla="*/ 12 h 298"/>
                  <a:gd name="T38" fmla="*/ 18 w 102"/>
                  <a:gd name="T39" fmla="*/ 12 h 298"/>
                  <a:gd name="T40" fmla="*/ 12 w 102"/>
                  <a:gd name="T41" fmla="*/ 18 h 298"/>
                  <a:gd name="T42" fmla="*/ 12 w 102"/>
                  <a:gd name="T43"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298">
                    <a:moveTo>
                      <a:pt x="30" y="298"/>
                    </a:moveTo>
                    <a:cubicBezTo>
                      <a:pt x="6" y="298"/>
                      <a:pt x="6" y="298"/>
                      <a:pt x="6" y="298"/>
                    </a:cubicBezTo>
                    <a:cubicBezTo>
                      <a:pt x="2" y="298"/>
                      <a:pt x="0" y="295"/>
                      <a:pt x="0" y="292"/>
                    </a:cubicBezTo>
                    <a:cubicBezTo>
                      <a:pt x="0" y="18"/>
                      <a:pt x="0" y="18"/>
                      <a:pt x="0" y="18"/>
                    </a:cubicBezTo>
                    <a:cubicBezTo>
                      <a:pt x="0" y="8"/>
                      <a:pt x="8" y="0"/>
                      <a:pt x="18" y="0"/>
                    </a:cubicBezTo>
                    <a:cubicBezTo>
                      <a:pt x="96" y="0"/>
                      <a:pt x="96" y="0"/>
                      <a:pt x="96" y="0"/>
                    </a:cubicBezTo>
                    <a:cubicBezTo>
                      <a:pt x="98" y="0"/>
                      <a:pt x="99" y="0"/>
                      <a:pt x="100" y="2"/>
                    </a:cubicBezTo>
                    <a:cubicBezTo>
                      <a:pt x="101" y="3"/>
                      <a:pt x="102" y="4"/>
                      <a:pt x="102" y="6"/>
                    </a:cubicBezTo>
                    <a:cubicBezTo>
                      <a:pt x="102" y="30"/>
                      <a:pt x="102" y="30"/>
                      <a:pt x="102" y="30"/>
                    </a:cubicBezTo>
                    <a:cubicBezTo>
                      <a:pt x="102" y="33"/>
                      <a:pt x="99" y="36"/>
                      <a:pt x="96" y="36"/>
                    </a:cubicBezTo>
                    <a:cubicBezTo>
                      <a:pt x="36" y="36"/>
                      <a:pt x="36" y="36"/>
                      <a:pt x="36" y="36"/>
                    </a:cubicBezTo>
                    <a:cubicBezTo>
                      <a:pt x="36" y="292"/>
                      <a:pt x="36" y="292"/>
                      <a:pt x="36" y="292"/>
                    </a:cubicBezTo>
                    <a:cubicBezTo>
                      <a:pt x="36" y="295"/>
                      <a:pt x="33" y="298"/>
                      <a:pt x="30" y="298"/>
                    </a:cubicBezTo>
                    <a:close/>
                    <a:moveTo>
                      <a:pt x="12" y="286"/>
                    </a:moveTo>
                    <a:cubicBezTo>
                      <a:pt x="24" y="286"/>
                      <a:pt x="24" y="286"/>
                      <a:pt x="24" y="286"/>
                    </a:cubicBezTo>
                    <a:cubicBezTo>
                      <a:pt x="24" y="30"/>
                      <a:pt x="24" y="30"/>
                      <a:pt x="24" y="30"/>
                    </a:cubicBezTo>
                    <a:cubicBezTo>
                      <a:pt x="24" y="27"/>
                      <a:pt x="26" y="24"/>
                      <a:pt x="30" y="24"/>
                    </a:cubicBezTo>
                    <a:cubicBezTo>
                      <a:pt x="90" y="24"/>
                      <a:pt x="90" y="24"/>
                      <a:pt x="90" y="24"/>
                    </a:cubicBezTo>
                    <a:cubicBezTo>
                      <a:pt x="90" y="12"/>
                      <a:pt x="90" y="12"/>
                      <a:pt x="90" y="12"/>
                    </a:cubicBezTo>
                    <a:cubicBezTo>
                      <a:pt x="18" y="12"/>
                      <a:pt x="18" y="12"/>
                      <a:pt x="18" y="12"/>
                    </a:cubicBezTo>
                    <a:cubicBezTo>
                      <a:pt x="14" y="12"/>
                      <a:pt x="12" y="15"/>
                      <a:pt x="12" y="18"/>
                    </a:cubicBezTo>
                    <a:lnTo>
                      <a:pt x="12"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1" name="Freeform 40">
                <a:extLst>
                  <a:ext uri="{FF2B5EF4-FFF2-40B4-BE49-F238E27FC236}">
                    <a16:creationId xmlns:a16="http://schemas.microsoft.com/office/drawing/2014/main" id="{C9EFDF6E-A09B-24DD-9E96-D544B30BE339}"/>
                  </a:ext>
                </a:extLst>
              </p:cNvPr>
              <p:cNvSpPr>
                <a:spLocks noEditPoints="1"/>
              </p:cNvSpPr>
              <p:nvPr/>
            </p:nvSpPr>
            <p:spPr bwMode="auto">
              <a:xfrm>
                <a:off x="4549" y="3335"/>
                <a:ext cx="204" cy="711"/>
              </a:xfrm>
              <a:custGeom>
                <a:avLst/>
                <a:gdLst>
                  <a:gd name="T0" fmla="*/ 79 w 85"/>
                  <a:gd name="T1" fmla="*/ 298 h 298"/>
                  <a:gd name="T2" fmla="*/ 55 w 85"/>
                  <a:gd name="T3" fmla="*/ 298 h 298"/>
                  <a:gd name="T4" fmla="*/ 49 w 85"/>
                  <a:gd name="T5" fmla="*/ 292 h 298"/>
                  <a:gd name="T6" fmla="*/ 49 w 85"/>
                  <a:gd name="T7" fmla="*/ 36 h 298"/>
                  <a:gd name="T8" fmla="*/ 6 w 85"/>
                  <a:gd name="T9" fmla="*/ 36 h 298"/>
                  <a:gd name="T10" fmla="*/ 0 w 85"/>
                  <a:gd name="T11" fmla="*/ 30 h 298"/>
                  <a:gd name="T12" fmla="*/ 0 w 85"/>
                  <a:gd name="T13" fmla="*/ 6 h 298"/>
                  <a:gd name="T14" fmla="*/ 6 w 85"/>
                  <a:gd name="T15" fmla="*/ 0 h 298"/>
                  <a:gd name="T16" fmla="*/ 67 w 85"/>
                  <a:gd name="T17" fmla="*/ 0 h 298"/>
                  <a:gd name="T18" fmla="*/ 85 w 85"/>
                  <a:gd name="T19" fmla="*/ 18 h 298"/>
                  <a:gd name="T20" fmla="*/ 85 w 85"/>
                  <a:gd name="T21" fmla="*/ 292 h 298"/>
                  <a:gd name="T22" fmla="*/ 79 w 85"/>
                  <a:gd name="T23" fmla="*/ 298 h 298"/>
                  <a:gd name="T24" fmla="*/ 61 w 85"/>
                  <a:gd name="T25" fmla="*/ 286 h 298"/>
                  <a:gd name="T26" fmla="*/ 73 w 85"/>
                  <a:gd name="T27" fmla="*/ 286 h 298"/>
                  <a:gd name="T28" fmla="*/ 73 w 85"/>
                  <a:gd name="T29" fmla="*/ 18 h 298"/>
                  <a:gd name="T30" fmla="*/ 67 w 85"/>
                  <a:gd name="T31" fmla="*/ 12 h 298"/>
                  <a:gd name="T32" fmla="*/ 12 w 85"/>
                  <a:gd name="T33" fmla="*/ 12 h 298"/>
                  <a:gd name="T34" fmla="*/ 12 w 85"/>
                  <a:gd name="T35" fmla="*/ 24 h 298"/>
                  <a:gd name="T36" fmla="*/ 55 w 85"/>
                  <a:gd name="T37" fmla="*/ 24 h 298"/>
                  <a:gd name="T38" fmla="*/ 61 w 85"/>
                  <a:gd name="T39" fmla="*/ 30 h 298"/>
                  <a:gd name="T40" fmla="*/ 61 w 85"/>
                  <a:gd name="T41"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298">
                    <a:moveTo>
                      <a:pt x="79" y="298"/>
                    </a:moveTo>
                    <a:cubicBezTo>
                      <a:pt x="55" y="298"/>
                      <a:pt x="55" y="298"/>
                      <a:pt x="55" y="298"/>
                    </a:cubicBezTo>
                    <a:cubicBezTo>
                      <a:pt x="52" y="298"/>
                      <a:pt x="49" y="295"/>
                      <a:pt x="49" y="292"/>
                    </a:cubicBezTo>
                    <a:cubicBezTo>
                      <a:pt x="49" y="36"/>
                      <a:pt x="49" y="36"/>
                      <a:pt x="49" y="36"/>
                    </a:cubicBezTo>
                    <a:cubicBezTo>
                      <a:pt x="6" y="36"/>
                      <a:pt x="6" y="36"/>
                      <a:pt x="6" y="36"/>
                    </a:cubicBezTo>
                    <a:cubicBezTo>
                      <a:pt x="3" y="36"/>
                      <a:pt x="0" y="33"/>
                      <a:pt x="0" y="30"/>
                    </a:cubicBezTo>
                    <a:cubicBezTo>
                      <a:pt x="0" y="6"/>
                      <a:pt x="0" y="6"/>
                      <a:pt x="0" y="6"/>
                    </a:cubicBezTo>
                    <a:cubicBezTo>
                      <a:pt x="0" y="3"/>
                      <a:pt x="3" y="0"/>
                      <a:pt x="6" y="0"/>
                    </a:cubicBezTo>
                    <a:cubicBezTo>
                      <a:pt x="67" y="0"/>
                      <a:pt x="67" y="0"/>
                      <a:pt x="67" y="0"/>
                    </a:cubicBezTo>
                    <a:cubicBezTo>
                      <a:pt x="77" y="0"/>
                      <a:pt x="85" y="8"/>
                      <a:pt x="85" y="18"/>
                    </a:cubicBezTo>
                    <a:cubicBezTo>
                      <a:pt x="85" y="292"/>
                      <a:pt x="85" y="292"/>
                      <a:pt x="85" y="292"/>
                    </a:cubicBezTo>
                    <a:cubicBezTo>
                      <a:pt x="85" y="295"/>
                      <a:pt x="82" y="298"/>
                      <a:pt x="79" y="298"/>
                    </a:cubicBezTo>
                    <a:close/>
                    <a:moveTo>
                      <a:pt x="61" y="286"/>
                    </a:moveTo>
                    <a:cubicBezTo>
                      <a:pt x="73" y="286"/>
                      <a:pt x="73" y="286"/>
                      <a:pt x="73" y="286"/>
                    </a:cubicBezTo>
                    <a:cubicBezTo>
                      <a:pt x="73" y="18"/>
                      <a:pt x="73" y="18"/>
                      <a:pt x="73" y="18"/>
                    </a:cubicBezTo>
                    <a:cubicBezTo>
                      <a:pt x="73" y="15"/>
                      <a:pt x="70" y="12"/>
                      <a:pt x="67" y="12"/>
                    </a:cubicBezTo>
                    <a:cubicBezTo>
                      <a:pt x="12" y="12"/>
                      <a:pt x="12" y="12"/>
                      <a:pt x="12" y="12"/>
                    </a:cubicBezTo>
                    <a:cubicBezTo>
                      <a:pt x="12" y="24"/>
                      <a:pt x="12" y="24"/>
                      <a:pt x="12" y="24"/>
                    </a:cubicBezTo>
                    <a:cubicBezTo>
                      <a:pt x="55" y="24"/>
                      <a:pt x="55" y="24"/>
                      <a:pt x="55" y="24"/>
                    </a:cubicBezTo>
                    <a:cubicBezTo>
                      <a:pt x="58" y="24"/>
                      <a:pt x="61" y="27"/>
                      <a:pt x="61" y="30"/>
                    </a:cubicBezTo>
                    <a:lnTo>
                      <a:pt x="61"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2" name="Freeform 41">
                <a:extLst>
                  <a:ext uri="{FF2B5EF4-FFF2-40B4-BE49-F238E27FC236}">
                    <a16:creationId xmlns:a16="http://schemas.microsoft.com/office/drawing/2014/main" id="{E1B50028-487B-3ED3-A9B8-08A3493A7026}"/>
                  </a:ext>
                </a:extLst>
              </p:cNvPr>
              <p:cNvSpPr>
                <a:spLocks noEditPoints="1"/>
              </p:cNvSpPr>
              <p:nvPr/>
            </p:nvSpPr>
            <p:spPr bwMode="auto">
              <a:xfrm>
                <a:off x="4019" y="3132"/>
                <a:ext cx="559" cy="840"/>
              </a:xfrm>
              <a:custGeom>
                <a:avLst/>
                <a:gdLst>
                  <a:gd name="T0" fmla="*/ 228 w 234"/>
                  <a:gd name="T1" fmla="*/ 352 h 352"/>
                  <a:gd name="T2" fmla="*/ 36 w 234"/>
                  <a:gd name="T3" fmla="*/ 352 h 352"/>
                  <a:gd name="T4" fmla="*/ 31 w 234"/>
                  <a:gd name="T5" fmla="*/ 351 h 352"/>
                  <a:gd name="T6" fmla="*/ 30 w 234"/>
                  <a:gd name="T7" fmla="*/ 346 h 352"/>
                  <a:gd name="T8" fmla="*/ 30 w 234"/>
                  <a:gd name="T9" fmla="*/ 228 h 352"/>
                  <a:gd name="T10" fmla="*/ 30 w 234"/>
                  <a:gd name="T11" fmla="*/ 67 h 352"/>
                  <a:gd name="T12" fmla="*/ 30 w 234"/>
                  <a:gd name="T13" fmla="*/ 66 h 352"/>
                  <a:gd name="T14" fmla="*/ 30 w 234"/>
                  <a:gd name="T15" fmla="*/ 37 h 352"/>
                  <a:gd name="T16" fmla="*/ 7 w 234"/>
                  <a:gd name="T17" fmla="*/ 12 h 352"/>
                  <a:gd name="T18" fmla="*/ 6 w 234"/>
                  <a:gd name="T19" fmla="*/ 12 h 352"/>
                  <a:gd name="T20" fmla="*/ 0 w 234"/>
                  <a:gd name="T21" fmla="*/ 6 h 352"/>
                  <a:gd name="T22" fmla="*/ 7 w 234"/>
                  <a:gd name="T23" fmla="*/ 0 h 352"/>
                  <a:gd name="T24" fmla="*/ 186 w 234"/>
                  <a:gd name="T25" fmla="*/ 1 h 352"/>
                  <a:gd name="T26" fmla="*/ 234 w 234"/>
                  <a:gd name="T27" fmla="*/ 51 h 352"/>
                  <a:gd name="T28" fmla="*/ 234 w 234"/>
                  <a:gd name="T29" fmla="*/ 346 h 352"/>
                  <a:gd name="T30" fmla="*/ 228 w 234"/>
                  <a:gd name="T31" fmla="*/ 352 h 352"/>
                  <a:gd name="T32" fmla="*/ 42 w 234"/>
                  <a:gd name="T33" fmla="*/ 340 h 352"/>
                  <a:gd name="T34" fmla="*/ 222 w 234"/>
                  <a:gd name="T35" fmla="*/ 340 h 352"/>
                  <a:gd name="T36" fmla="*/ 222 w 234"/>
                  <a:gd name="T37" fmla="*/ 51 h 352"/>
                  <a:gd name="T38" fmla="*/ 185 w 234"/>
                  <a:gd name="T39" fmla="*/ 13 h 352"/>
                  <a:gd name="T40" fmla="*/ 185 w 234"/>
                  <a:gd name="T41" fmla="*/ 13 h 352"/>
                  <a:gd name="T42" fmla="*/ 33 w 234"/>
                  <a:gd name="T43" fmla="*/ 12 h 352"/>
                  <a:gd name="T44" fmla="*/ 42 w 234"/>
                  <a:gd name="T45" fmla="*/ 37 h 352"/>
                  <a:gd name="T46" fmla="*/ 42 w 234"/>
                  <a:gd name="T47" fmla="*/ 67 h 352"/>
                  <a:gd name="T48" fmla="*/ 42 w 234"/>
                  <a:gd name="T49" fmla="*/ 68 h 352"/>
                  <a:gd name="T50" fmla="*/ 42 w 234"/>
                  <a:gd name="T51" fmla="*/ 34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352">
                    <a:moveTo>
                      <a:pt x="228" y="352"/>
                    </a:moveTo>
                    <a:cubicBezTo>
                      <a:pt x="36" y="352"/>
                      <a:pt x="36" y="352"/>
                      <a:pt x="36" y="352"/>
                    </a:cubicBezTo>
                    <a:cubicBezTo>
                      <a:pt x="34" y="352"/>
                      <a:pt x="33" y="352"/>
                      <a:pt x="31" y="351"/>
                    </a:cubicBezTo>
                    <a:cubicBezTo>
                      <a:pt x="30" y="350"/>
                      <a:pt x="30" y="348"/>
                      <a:pt x="30" y="346"/>
                    </a:cubicBezTo>
                    <a:cubicBezTo>
                      <a:pt x="30" y="228"/>
                      <a:pt x="30" y="228"/>
                      <a:pt x="30" y="228"/>
                    </a:cubicBezTo>
                    <a:cubicBezTo>
                      <a:pt x="30" y="67"/>
                      <a:pt x="30" y="67"/>
                      <a:pt x="30" y="67"/>
                    </a:cubicBezTo>
                    <a:cubicBezTo>
                      <a:pt x="30" y="66"/>
                      <a:pt x="30" y="66"/>
                      <a:pt x="30" y="66"/>
                    </a:cubicBezTo>
                    <a:cubicBezTo>
                      <a:pt x="30" y="37"/>
                      <a:pt x="30" y="37"/>
                      <a:pt x="30" y="37"/>
                    </a:cubicBezTo>
                    <a:cubicBezTo>
                      <a:pt x="30" y="23"/>
                      <a:pt x="20" y="12"/>
                      <a:pt x="7" y="12"/>
                    </a:cubicBezTo>
                    <a:cubicBezTo>
                      <a:pt x="6" y="12"/>
                      <a:pt x="6" y="12"/>
                      <a:pt x="6" y="12"/>
                    </a:cubicBezTo>
                    <a:cubicBezTo>
                      <a:pt x="3" y="12"/>
                      <a:pt x="0" y="9"/>
                      <a:pt x="0" y="6"/>
                    </a:cubicBezTo>
                    <a:cubicBezTo>
                      <a:pt x="0" y="2"/>
                      <a:pt x="3" y="0"/>
                      <a:pt x="7" y="0"/>
                    </a:cubicBezTo>
                    <a:cubicBezTo>
                      <a:pt x="186" y="1"/>
                      <a:pt x="186" y="1"/>
                      <a:pt x="186" y="1"/>
                    </a:cubicBezTo>
                    <a:cubicBezTo>
                      <a:pt x="212" y="1"/>
                      <a:pt x="234" y="24"/>
                      <a:pt x="234" y="51"/>
                    </a:cubicBezTo>
                    <a:cubicBezTo>
                      <a:pt x="234" y="346"/>
                      <a:pt x="234" y="346"/>
                      <a:pt x="234" y="346"/>
                    </a:cubicBezTo>
                    <a:cubicBezTo>
                      <a:pt x="234" y="350"/>
                      <a:pt x="231" y="352"/>
                      <a:pt x="228" y="352"/>
                    </a:cubicBezTo>
                    <a:close/>
                    <a:moveTo>
                      <a:pt x="42" y="340"/>
                    </a:moveTo>
                    <a:cubicBezTo>
                      <a:pt x="222" y="340"/>
                      <a:pt x="222" y="340"/>
                      <a:pt x="222" y="340"/>
                    </a:cubicBezTo>
                    <a:cubicBezTo>
                      <a:pt x="222" y="51"/>
                      <a:pt x="222" y="51"/>
                      <a:pt x="222" y="51"/>
                    </a:cubicBezTo>
                    <a:cubicBezTo>
                      <a:pt x="222" y="30"/>
                      <a:pt x="206" y="13"/>
                      <a:pt x="185" y="13"/>
                    </a:cubicBezTo>
                    <a:cubicBezTo>
                      <a:pt x="185" y="13"/>
                      <a:pt x="185" y="13"/>
                      <a:pt x="185" y="13"/>
                    </a:cubicBezTo>
                    <a:cubicBezTo>
                      <a:pt x="33" y="12"/>
                      <a:pt x="33" y="12"/>
                      <a:pt x="33" y="12"/>
                    </a:cubicBezTo>
                    <a:cubicBezTo>
                      <a:pt x="39" y="19"/>
                      <a:pt x="42" y="27"/>
                      <a:pt x="42" y="37"/>
                    </a:cubicBezTo>
                    <a:cubicBezTo>
                      <a:pt x="42" y="67"/>
                      <a:pt x="42" y="67"/>
                      <a:pt x="42" y="67"/>
                    </a:cubicBezTo>
                    <a:cubicBezTo>
                      <a:pt x="42" y="67"/>
                      <a:pt x="42" y="67"/>
                      <a:pt x="42" y="68"/>
                    </a:cubicBezTo>
                    <a:lnTo>
                      <a:pt x="4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3" name="Freeform 42">
                <a:extLst>
                  <a:ext uri="{FF2B5EF4-FFF2-40B4-BE49-F238E27FC236}">
                    <a16:creationId xmlns:a16="http://schemas.microsoft.com/office/drawing/2014/main" id="{749AE142-1E78-792F-4C16-7B1C75D2DA4E}"/>
                  </a:ext>
                </a:extLst>
              </p:cNvPr>
              <p:cNvSpPr>
                <a:spLocks noEditPoints="1"/>
              </p:cNvSpPr>
              <p:nvPr/>
            </p:nvSpPr>
            <p:spPr bwMode="auto">
              <a:xfrm>
                <a:off x="3825" y="4018"/>
                <a:ext cx="975" cy="100"/>
              </a:xfrm>
              <a:custGeom>
                <a:avLst/>
                <a:gdLst>
                  <a:gd name="T0" fmla="*/ 384 w 408"/>
                  <a:gd name="T1" fmla="*/ 42 h 42"/>
                  <a:gd name="T2" fmla="*/ 24 w 408"/>
                  <a:gd name="T3" fmla="*/ 42 h 42"/>
                  <a:gd name="T4" fmla="*/ 0 w 408"/>
                  <a:gd name="T5" fmla="*/ 18 h 42"/>
                  <a:gd name="T6" fmla="*/ 0 w 408"/>
                  <a:gd name="T7" fmla="*/ 6 h 42"/>
                  <a:gd name="T8" fmla="*/ 6 w 408"/>
                  <a:gd name="T9" fmla="*/ 0 h 42"/>
                  <a:gd name="T10" fmla="*/ 402 w 408"/>
                  <a:gd name="T11" fmla="*/ 0 h 42"/>
                  <a:gd name="T12" fmla="*/ 408 w 408"/>
                  <a:gd name="T13" fmla="*/ 6 h 42"/>
                  <a:gd name="T14" fmla="*/ 408 w 408"/>
                  <a:gd name="T15" fmla="*/ 18 h 42"/>
                  <a:gd name="T16" fmla="*/ 384 w 408"/>
                  <a:gd name="T17" fmla="*/ 42 h 42"/>
                  <a:gd name="T18" fmla="*/ 12 w 408"/>
                  <a:gd name="T19" fmla="*/ 12 h 42"/>
                  <a:gd name="T20" fmla="*/ 12 w 408"/>
                  <a:gd name="T21" fmla="*/ 18 h 42"/>
                  <a:gd name="T22" fmla="*/ 24 w 408"/>
                  <a:gd name="T23" fmla="*/ 30 h 42"/>
                  <a:gd name="T24" fmla="*/ 384 w 408"/>
                  <a:gd name="T25" fmla="*/ 30 h 42"/>
                  <a:gd name="T26" fmla="*/ 396 w 408"/>
                  <a:gd name="T27" fmla="*/ 18 h 42"/>
                  <a:gd name="T28" fmla="*/ 396 w 408"/>
                  <a:gd name="T29" fmla="*/ 12 h 42"/>
                  <a:gd name="T30" fmla="*/ 12 w 408"/>
                  <a:gd name="T3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42">
                    <a:moveTo>
                      <a:pt x="384" y="42"/>
                    </a:moveTo>
                    <a:cubicBezTo>
                      <a:pt x="24" y="42"/>
                      <a:pt x="24" y="42"/>
                      <a:pt x="24" y="42"/>
                    </a:cubicBezTo>
                    <a:cubicBezTo>
                      <a:pt x="11" y="42"/>
                      <a:pt x="0" y="31"/>
                      <a:pt x="0" y="18"/>
                    </a:cubicBezTo>
                    <a:cubicBezTo>
                      <a:pt x="0" y="6"/>
                      <a:pt x="0" y="6"/>
                      <a:pt x="0" y="6"/>
                    </a:cubicBezTo>
                    <a:cubicBezTo>
                      <a:pt x="0" y="2"/>
                      <a:pt x="3" y="0"/>
                      <a:pt x="6" y="0"/>
                    </a:cubicBezTo>
                    <a:cubicBezTo>
                      <a:pt x="402" y="0"/>
                      <a:pt x="402" y="0"/>
                      <a:pt x="402" y="0"/>
                    </a:cubicBezTo>
                    <a:cubicBezTo>
                      <a:pt x="406" y="0"/>
                      <a:pt x="408" y="2"/>
                      <a:pt x="408" y="6"/>
                    </a:cubicBezTo>
                    <a:cubicBezTo>
                      <a:pt x="408" y="18"/>
                      <a:pt x="408" y="18"/>
                      <a:pt x="408" y="18"/>
                    </a:cubicBezTo>
                    <a:cubicBezTo>
                      <a:pt x="408" y="31"/>
                      <a:pt x="398" y="42"/>
                      <a:pt x="384" y="42"/>
                    </a:cubicBezTo>
                    <a:close/>
                    <a:moveTo>
                      <a:pt x="12" y="12"/>
                    </a:moveTo>
                    <a:cubicBezTo>
                      <a:pt x="12" y="18"/>
                      <a:pt x="12" y="18"/>
                      <a:pt x="12" y="18"/>
                    </a:cubicBezTo>
                    <a:cubicBezTo>
                      <a:pt x="12" y="24"/>
                      <a:pt x="18" y="30"/>
                      <a:pt x="24" y="30"/>
                    </a:cubicBezTo>
                    <a:cubicBezTo>
                      <a:pt x="384" y="30"/>
                      <a:pt x="384" y="30"/>
                      <a:pt x="384" y="30"/>
                    </a:cubicBezTo>
                    <a:cubicBezTo>
                      <a:pt x="391" y="30"/>
                      <a:pt x="396" y="24"/>
                      <a:pt x="396" y="18"/>
                    </a:cubicBezTo>
                    <a:cubicBezTo>
                      <a:pt x="396" y="12"/>
                      <a:pt x="396" y="12"/>
                      <a:pt x="39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4" name="Freeform 43">
                <a:extLst>
                  <a:ext uri="{FF2B5EF4-FFF2-40B4-BE49-F238E27FC236}">
                    <a16:creationId xmlns:a16="http://schemas.microsoft.com/office/drawing/2014/main" id="{5B31FADC-2DCA-0B56-C3C2-B4F6F2FDAF43}"/>
                  </a:ext>
                </a:extLst>
              </p:cNvPr>
              <p:cNvSpPr>
                <a:spLocks/>
              </p:cNvSpPr>
              <p:nvPr/>
            </p:nvSpPr>
            <p:spPr bwMode="auto">
              <a:xfrm>
                <a:off x="4201" y="3483"/>
                <a:ext cx="88" cy="146"/>
              </a:xfrm>
              <a:custGeom>
                <a:avLst/>
                <a:gdLst>
                  <a:gd name="T0" fmla="*/ 30 w 37"/>
                  <a:gd name="T1" fmla="*/ 61 h 61"/>
                  <a:gd name="T2" fmla="*/ 26 w 37"/>
                  <a:gd name="T3" fmla="*/ 59 h 61"/>
                  <a:gd name="T4" fmla="*/ 2 w 37"/>
                  <a:gd name="T5" fmla="*/ 35 h 61"/>
                  <a:gd name="T6" fmla="*/ 0 w 37"/>
                  <a:gd name="T7" fmla="*/ 31 h 61"/>
                  <a:gd name="T8" fmla="*/ 2 w 37"/>
                  <a:gd name="T9" fmla="*/ 27 h 61"/>
                  <a:gd name="T10" fmla="*/ 26 w 37"/>
                  <a:gd name="T11" fmla="*/ 3 h 61"/>
                  <a:gd name="T12" fmla="*/ 34 w 37"/>
                  <a:gd name="T13" fmla="*/ 3 h 61"/>
                  <a:gd name="T14" fmla="*/ 34 w 37"/>
                  <a:gd name="T15" fmla="*/ 11 h 61"/>
                  <a:gd name="T16" fmla="*/ 14 w 37"/>
                  <a:gd name="T17" fmla="*/ 31 h 61"/>
                  <a:gd name="T18" fmla="*/ 34 w 37"/>
                  <a:gd name="T19" fmla="*/ 51 h 61"/>
                  <a:gd name="T20" fmla="*/ 34 w 37"/>
                  <a:gd name="T21" fmla="*/ 59 h 61"/>
                  <a:gd name="T22" fmla="*/ 30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30" y="61"/>
                    </a:moveTo>
                    <a:cubicBezTo>
                      <a:pt x="28" y="61"/>
                      <a:pt x="27" y="60"/>
                      <a:pt x="26" y="59"/>
                    </a:cubicBezTo>
                    <a:cubicBezTo>
                      <a:pt x="2" y="35"/>
                      <a:pt x="2" y="35"/>
                      <a:pt x="2" y="35"/>
                    </a:cubicBezTo>
                    <a:cubicBezTo>
                      <a:pt x="1" y="34"/>
                      <a:pt x="0" y="33"/>
                      <a:pt x="0" y="31"/>
                    </a:cubicBezTo>
                    <a:cubicBezTo>
                      <a:pt x="0" y="29"/>
                      <a:pt x="1" y="28"/>
                      <a:pt x="2" y="27"/>
                    </a:cubicBezTo>
                    <a:cubicBezTo>
                      <a:pt x="26" y="3"/>
                      <a:pt x="26" y="3"/>
                      <a:pt x="26" y="3"/>
                    </a:cubicBezTo>
                    <a:cubicBezTo>
                      <a:pt x="28" y="0"/>
                      <a:pt x="32" y="0"/>
                      <a:pt x="34" y="3"/>
                    </a:cubicBezTo>
                    <a:cubicBezTo>
                      <a:pt x="37" y="5"/>
                      <a:pt x="37" y="9"/>
                      <a:pt x="34" y="11"/>
                    </a:cubicBezTo>
                    <a:cubicBezTo>
                      <a:pt x="14" y="31"/>
                      <a:pt x="14" y="31"/>
                      <a:pt x="14" y="31"/>
                    </a:cubicBezTo>
                    <a:cubicBezTo>
                      <a:pt x="34" y="51"/>
                      <a:pt x="34" y="51"/>
                      <a:pt x="34" y="51"/>
                    </a:cubicBezTo>
                    <a:cubicBezTo>
                      <a:pt x="37" y="53"/>
                      <a:pt x="37" y="57"/>
                      <a:pt x="34" y="59"/>
                    </a:cubicBezTo>
                    <a:cubicBezTo>
                      <a:pt x="33" y="60"/>
                      <a:pt x="32" y="61"/>
                      <a:pt x="3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5" name="Freeform 44">
                <a:extLst>
                  <a:ext uri="{FF2B5EF4-FFF2-40B4-BE49-F238E27FC236}">
                    <a16:creationId xmlns:a16="http://schemas.microsoft.com/office/drawing/2014/main" id="{4E3AEC20-2795-BED7-5281-0839710ACFC9}"/>
                  </a:ext>
                </a:extLst>
              </p:cNvPr>
              <p:cNvSpPr>
                <a:spLocks/>
              </p:cNvSpPr>
              <p:nvPr/>
            </p:nvSpPr>
            <p:spPr bwMode="auto">
              <a:xfrm>
                <a:off x="4380" y="3483"/>
                <a:ext cx="88" cy="146"/>
              </a:xfrm>
              <a:custGeom>
                <a:avLst/>
                <a:gdLst>
                  <a:gd name="T0" fmla="*/ 7 w 37"/>
                  <a:gd name="T1" fmla="*/ 61 h 61"/>
                  <a:gd name="T2" fmla="*/ 3 w 37"/>
                  <a:gd name="T3" fmla="*/ 59 h 61"/>
                  <a:gd name="T4" fmla="*/ 3 w 37"/>
                  <a:gd name="T5" fmla="*/ 51 h 61"/>
                  <a:gd name="T6" fmla="*/ 23 w 37"/>
                  <a:gd name="T7" fmla="*/ 31 h 61"/>
                  <a:gd name="T8" fmla="*/ 3 w 37"/>
                  <a:gd name="T9" fmla="*/ 11 h 61"/>
                  <a:gd name="T10" fmla="*/ 3 w 37"/>
                  <a:gd name="T11" fmla="*/ 3 h 61"/>
                  <a:gd name="T12" fmla="*/ 11 w 37"/>
                  <a:gd name="T13" fmla="*/ 3 h 61"/>
                  <a:gd name="T14" fmla="*/ 35 w 37"/>
                  <a:gd name="T15" fmla="*/ 27 h 61"/>
                  <a:gd name="T16" fmla="*/ 37 w 37"/>
                  <a:gd name="T17" fmla="*/ 31 h 61"/>
                  <a:gd name="T18" fmla="*/ 35 w 37"/>
                  <a:gd name="T19" fmla="*/ 35 h 61"/>
                  <a:gd name="T20" fmla="*/ 11 w 37"/>
                  <a:gd name="T21" fmla="*/ 59 h 61"/>
                  <a:gd name="T22" fmla="*/ 7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7" y="61"/>
                    </a:moveTo>
                    <a:cubicBezTo>
                      <a:pt x="6" y="61"/>
                      <a:pt x="4" y="60"/>
                      <a:pt x="3" y="59"/>
                    </a:cubicBezTo>
                    <a:cubicBezTo>
                      <a:pt x="0" y="57"/>
                      <a:pt x="0" y="53"/>
                      <a:pt x="3" y="51"/>
                    </a:cubicBezTo>
                    <a:cubicBezTo>
                      <a:pt x="23" y="31"/>
                      <a:pt x="23" y="31"/>
                      <a:pt x="23" y="31"/>
                    </a:cubicBezTo>
                    <a:cubicBezTo>
                      <a:pt x="3" y="11"/>
                      <a:pt x="3" y="11"/>
                      <a:pt x="3" y="11"/>
                    </a:cubicBezTo>
                    <a:cubicBezTo>
                      <a:pt x="0" y="9"/>
                      <a:pt x="0" y="5"/>
                      <a:pt x="3" y="3"/>
                    </a:cubicBezTo>
                    <a:cubicBezTo>
                      <a:pt x="5" y="0"/>
                      <a:pt x="9" y="0"/>
                      <a:pt x="11" y="3"/>
                    </a:cubicBezTo>
                    <a:cubicBezTo>
                      <a:pt x="35" y="27"/>
                      <a:pt x="35" y="27"/>
                      <a:pt x="35" y="27"/>
                    </a:cubicBezTo>
                    <a:cubicBezTo>
                      <a:pt x="37" y="28"/>
                      <a:pt x="37" y="29"/>
                      <a:pt x="37" y="31"/>
                    </a:cubicBezTo>
                    <a:cubicBezTo>
                      <a:pt x="37" y="33"/>
                      <a:pt x="37" y="34"/>
                      <a:pt x="35" y="35"/>
                    </a:cubicBezTo>
                    <a:cubicBezTo>
                      <a:pt x="11" y="59"/>
                      <a:pt x="11" y="59"/>
                      <a:pt x="11" y="59"/>
                    </a:cubicBezTo>
                    <a:cubicBezTo>
                      <a:pt x="10" y="60"/>
                      <a:pt x="9" y="61"/>
                      <a:pt x="7"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sp>
            <p:nvSpPr>
              <p:cNvPr id="96" name="Freeform 45">
                <a:extLst>
                  <a:ext uri="{FF2B5EF4-FFF2-40B4-BE49-F238E27FC236}">
                    <a16:creationId xmlns:a16="http://schemas.microsoft.com/office/drawing/2014/main" id="{5C1ADB12-42AA-E326-0101-4EAAFA9E8B58}"/>
                  </a:ext>
                </a:extLst>
              </p:cNvPr>
              <p:cNvSpPr>
                <a:spLocks/>
              </p:cNvSpPr>
              <p:nvPr/>
            </p:nvSpPr>
            <p:spPr bwMode="auto">
              <a:xfrm>
                <a:off x="4291" y="3457"/>
                <a:ext cx="82" cy="198"/>
              </a:xfrm>
              <a:custGeom>
                <a:avLst/>
                <a:gdLst>
                  <a:gd name="T0" fmla="*/ 7 w 34"/>
                  <a:gd name="T1" fmla="*/ 83 h 83"/>
                  <a:gd name="T2" fmla="*/ 5 w 34"/>
                  <a:gd name="T3" fmla="*/ 83 h 83"/>
                  <a:gd name="T4" fmla="*/ 1 w 34"/>
                  <a:gd name="T5" fmla="*/ 76 h 83"/>
                  <a:gd name="T6" fmla="*/ 22 w 34"/>
                  <a:gd name="T7" fmla="*/ 5 h 83"/>
                  <a:gd name="T8" fmla="*/ 29 w 34"/>
                  <a:gd name="T9" fmla="*/ 1 h 83"/>
                  <a:gd name="T10" fmla="*/ 33 w 34"/>
                  <a:gd name="T11" fmla="*/ 8 h 83"/>
                  <a:gd name="T12" fmla="*/ 13 w 34"/>
                  <a:gd name="T13" fmla="*/ 79 h 83"/>
                  <a:gd name="T14" fmla="*/ 7 w 34"/>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83">
                    <a:moveTo>
                      <a:pt x="7" y="83"/>
                    </a:moveTo>
                    <a:cubicBezTo>
                      <a:pt x="7" y="83"/>
                      <a:pt x="6" y="83"/>
                      <a:pt x="5" y="83"/>
                    </a:cubicBezTo>
                    <a:cubicBezTo>
                      <a:pt x="2" y="82"/>
                      <a:pt x="0" y="79"/>
                      <a:pt x="1" y="76"/>
                    </a:cubicBezTo>
                    <a:cubicBezTo>
                      <a:pt x="22" y="5"/>
                      <a:pt x="22" y="5"/>
                      <a:pt x="22" y="5"/>
                    </a:cubicBezTo>
                    <a:cubicBezTo>
                      <a:pt x="23" y="2"/>
                      <a:pt x="26" y="0"/>
                      <a:pt x="29" y="1"/>
                    </a:cubicBezTo>
                    <a:cubicBezTo>
                      <a:pt x="33" y="2"/>
                      <a:pt x="34" y="5"/>
                      <a:pt x="33" y="8"/>
                    </a:cubicBezTo>
                    <a:cubicBezTo>
                      <a:pt x="13" y="79"/>
                      <a:pt x="13" y="79"/>
                      <a:pt x="13" y="79"/>
                    </a:cubicBezTo>
                    <a:cubicBezTo>
                      <a:pt x="12" y="82"/>
                      <a:pt x="10" y="83"/>
                      <a:pt x="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lumMod val="85000"/>
                      <a:lumOff val="15000"/>
                    </a:srgbClr>
                  </a:solidFill>
                  <a:effectLst/>
                  <a:uLnTx/>
                  <a:uFillTx/>
                </a:endParaRPr>
              </a:p>
            </p:txBody>
          </p:sp>
        </p:grpSp>
        <p:grpSp>
          <p:nvGrpSpPr>
            <p:cNvPr id="76" name="Group 48">
              <a:extLst>
                <a:ext uri="{FF2B5EF4-FFF2-40B4-BE49-F238E27FC236}">
                  <a16:creationId xmlns:a16="http://schemas.microsoft.com/office/drawing/2014/main" id="{B2B4AE57-4814-0727-ED0A-A6E348D270FE}"/>
                </a:ext>
              </a:extLst>
            </p:cNvPr>
            <p:cNvGrpSpPr>
              <a:grpSpLocks noChangeAspect="1"/>
            </p:cNvGrpSpPr>
            <p:nvPr/>
          </p:nvGrpSpPr>
          <p:grpSpPr bwMode="auto">
            <a:xfrm>
              <a:off x="4713808" y="1645642"/>
              <a:ext cx="793261" cy="785552"/>
              <a:chOff x="2512" y="136"/>
              <a:chExt cx="1029" cy="1019"/>
            </a:xfrm>
            <a:solidFill>
              <a:srgbClr val="000000">
                <a:lumMod val="85000"/>
                <a:lumOff val="15000"/>
              </a:srgbClr>
            </a:solidFill>
          </p:grpSpPr>
          <p:sp>
            <p:nvSpPr>
              <p:cNvPr id="85" name="Freeform 49">
                <a:extLst>
                  <a:ext uri="{FF2B5EF4-FFF2-40B4-BE49-F238E27FC236}">
                    <a16:creationId xmlns:a16="http://schemas.microsoft.com/office/drawing/2014/main" id="{50B8DF5D-C3F1-B1F8-6E31-4475C0C1E7A2}"/>
                  </a:ext>
                </a:extLst>
              </p:cNvPr>
              <p:cNvSpPr>
                <a:spLocks noEditPoints="1"/>
              </p:cNvSpPr>
              <p:nvPr/>
            </p:nvSpPr>
            <p:spPr bwMode="auto">
              <a:xfrm>
                <a:off x="2512" y="136"/>
                <a:ext cx="578" cy="542"/>
              </a:xfrm>
              <a:custGeom>
                <a:avLst/>
                <a:gdLst>
                  <a:gd name="T0" fmla="*/ 29 w 242"/>
                  <a:gd name="T1" fmla="*/ 227 h 227"/>
                  <a:gd name="T2" fmla="*/ 17 w 242"/>
                  <a:gd name="T3" fmla="*/ 223 h 227"/>
                  <a:gd name="T4" fmla="*/ 16 w 242"/>
                  <a:gd name="T5" fmla="*/ 222 h 227"/>
                  <a:gd name="T6" fmla="*/ 93 w 242"/>
                  <a:gd name="T7" fmla="*/ 93 h 227"/>
                  <a:gd name="T8" fmla="*/ 222 w 242"/>
                  <a:gd name="T9" fmla="*/ 16 h 227"/>
                  <a:gd name="T10" fmla="*/ 223 w 242"/>
                  <a:gd name="T11" fmla="*/ 17 h 227"/>
                  <a:gd name="T12" fmla="*/ 147 w 242"/>
                  <a:gd name="T13" fmla="*/ 147 h 227"/>
                  <a:gd name="T14" fmla="*/ 29 w 242"/>
                  <a:gd name="T15" fmla="*/ 227 h 227"/>
                  <a:gd name="T16" fmla="*/ 26 w 242"/>
                  <a:gd name="T17" fmla="*/ 215 h 227"/>
                  <a:gd name="T18" fmla="*/ 139 w 242"/>
                  <a:gd name="T19" fmla="*/ 138 h 227"/>
                  <a:gd name="T20" fmla="*/ 215 w 242"/>
                  <a:gd name="T21" fmla="*/ 26 h 227"/>
                  <a:gd name="T22" fmla="*/ 214 w 242"/>
                  <a:gd name="T23" fmla="*/ 25 h 227"/>
                  <a:gd name="T24" fmla="*/ 214 w 242"/>
                  <a:gd name="T25" fmla="*/ 25 h 227"/>
                  <a:gd name="T26" fmla="*/ 102 w 242"/>
                  <a:gd name="T27" fmla="*/ 101 h 227"/>
                  <a:gd name="T28" fmla="*/ 25 w 242"/>
                  <a:gd name="T29" fmla="*/ 214 h 227"/>
                  <a:gd name="T30" fmla="*/ 26 w 242"/>
                  <a:gd name="T31" fmla="*/ 215 h 227"/>
                  <a:gd name="T32" fmla="*/ 25 w 242"/>
                  <a:gd name="T33" fmla="*/ 214 h 227"/>
                  <a:gd name="T34" fmla="*/ 26 w 242"/>
                  <a:gd name="T35" fmla="*/ 214 h 227"/>
                  <a:gd name="T36" fmla="*/ 25 w 242"/>
                  <a:gd name="T37" fmla="*/ 21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27">
                    <a:moveTo>
                      <a:pt x="29" y="227"/>
                    </a:moveTo>
                    <a:cubicBezTo>
                      <a:pt x="24" y="227"/>
                      <a:pt x="20" y="226"/>
                      <a:pt x="17" y="223"/>
                    </a:cubicBezTo>
                    <a:cubicBezTo>
                      <a:pt x="17" y="223"/>
                      <a:pt x="16" y="222"/>
                      <a:pt x="16" y="222"/>
                    </a:cubicBezTo>
                    <a:cubicBezTo>
                      <a:pt x="0" y="203"/>
                      <a:pt x="44" y="142"/>
                      <a:pt x="93" y="93"/>
                    </a:cubicBezTo>
                    <a:cubicBezTo>
                      <a:pt x="142" y="44"/>
                      <a:pt x="203" y="0"/>
                      <a:pt x="222" y="16"/>
                    </a:cubicBezTo>
                    <a:cubicBezTo>
                      <a:pt x="222" y="16"/>
                      <a:pt x="223" y="17"/>
                      <a:pt x="223" y="17"/>
                    </a:cubicBezTo>
                    <a:cubicBezTo>
                      <a:pt x="242" y="36"/>
                      <a:pt x="197" y="97"/>
                      <a:pt x="147" y="147"/>
                    </a:cubicBezTo>
                    <a:cubicBezTo>
                      <a:pt x="105" y="189"/>
                      <a:pt x="55" y="227"/>
                      <a:pt x="29" y="227"/>
                    </a:cubicBezTo>
                    <a:close/>
                    <a:moveTo>
                      <a:pt x="26" y="215"/>
                    </a:moveTo>
                    <a:cubicBezTo>
                      <a:pt x="33" y="220"/>
                      <a:pt x="78" y="199"/>
                      <a:pt x="139" y="138"/>
                    </a:cubicBezTo>
                    <a:cubicBezTo>
                      <a:pt x="199" y="78"/>
                      <a:pt x="220" y="33"/>
                      <a:pt x="215" y="26"/>
                    </a:cubicBezTo>
                    <a:cubicBezTo>
                      <a:pt x="215" y="26"/>
                      <a:pt x="215" y="26"/>
                      <a:pt x="214" y="25"/>
                    </a:cubicBezTo>
                    <a:cubicBezTo>
                      <a:pt x="214" y="25"/>
                      <a:pt x="214" y="25"/>
                      <a:pt x="214" y="25"/>
                    </a:cubicBezTo>
                    <a:cubicBezTo>
                      <a:pt x="207" y="19"/>
                      <a:pt x="163" y="40"/>
                      <a:pt x="102" y="101"/>
                    </a:cubicBezTo>
                    <a:cubicBezTo>
                      <a:pt x="40" y="163"/>
                      <a:pt x="20" y="207"/>
                      <a:pt x="25" y="214"/>
                    </a:cubicBezTo>
                    <a:cubicBezTo>
                      <a:pt x="26" y="214"/>
                      <a:pt x="26" y="215"/>
                      <a:pt x="26" y="215"/>
                    </a:cubicBezTo>
                    <a:close/>
                    <a:moveTo>
                      <a:pt x="25" y="214"/>
                    </a:moveTo>
                    <a:cubicBezTo>
                      <a:pt x="25" y="214"/>
                      <a:pt x="25" y="214"/>
                      <a:pt x="26" y="214"/>
                    </a:cubicBezTo>
                    <a:cubicBezTo>
                      <a:pt x="25" y="214"/>
                      <a:pt x="25" y="214"/>
                      <a:pt x="25"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6" name="Freeform 50">
                <a:extLst>
                  <a:ext uri="{FF2B5EF4-FFF2-40B4-BE49-F238E27FC236}">
                    <a16:creationId xmlns:a16="http://schemas.microsoft.com/office/drawing/2014/main" id="{E6D94909-95B2-E159-9C9E-57EA0E68B9AE}"/>
                  </a:ext>
                </a:extLst>
              </p:cNvPr>
              <p:cNvSpPr>
                <a:spLocks/>
              </p:cNvSpPr>
              <p:nvPr/>
            </p:nvSpPr>
            <p:spPr bwMode="auto">
              <a:xfrm>
                <a:off x="2710" y="334"/>
                <a:ext cx="518" cy="509"/>
              </a:xfrm>
              <a:custGeom>
                <a:avLst/>
                <a:gdLst>
                  <a:gd name="T0" fmla="*/ 14 w 217"/>
                  <a:gd name="T1" fmla="*/ 213 h 213"/>
                  <a:gd name="T2" fmla="*/ 2 w 217"/>
                  <a:gd name="T3" fmla="*/ 208 h 213"/>
                  <a:gd name="T4" fmla="*/ 2 w 217"/>
                  <a:gd name="T5" fmla="*/ 200 h 213"/>
                  <a:gd name="T6" fmla="*/ 11 w 217"/>
                  <a:gd name="T7" fmla="*/ 200 h 213"/>
                  <a:gd name="T8" fmla="*/ 48 w 217"/>
                  <a:gd name="T9" fmla="*/ 186 h 213"/>
                  <a:gd name="T10" fmla="*/ 124 w 217"/>
                  <a:gd name="T11" fmla="*/ 124 h 213"/>
                  <a:gd name="T12" fmla="*/ 186 w 217"/>
                  <a:gd name="T13" fmla="*/ 48 h 213"/>
                  <a:gd name="T14" fmla="*/ 200 w 217"/>
                  <a:gd name="T15" fmla="*/ 11 h 213"/>
                  <a:gd name="T16" fmla="*/ 200 w 217"/>
                  <a:gd name="T17" fmla="*/ 2 h 213"/>
                  <a:gd name="T18" fmla="*/ 208 w 217"/>
                  <a:gd name="T19" fmla="*/ 2 h 213"/>
                  <a:gd name="T20" fmla="*/ 196 w 217"/>
                  <a:gd name="T21" fmla="*/ 55 h 213"/>
                  <a:gd name="T22" fmla="*/ 132 w 217"/>
                  <a:gd name="T23" fmla="*/ 132 h 213"/>
                  <a:gd name="T24" fmla="*/ 55 w 217"/>
                  <a:gd name="T25" fmla="*/ 196 h 213"/>
                  <a:gd name="T26" fmla="*/ 14 w 217"/>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213">
                    <a:moveTo>
                      <a:pt x="14" y="213"/>
                    </a:moveTo>
                    <a:cubicBezTo>
                      <a:pt x="9" y="213"/>
                      <a:pt x="5" y="211"/>
                      <a:pt x="2" y="208"/>
                    </a:cubicBezTo>
                    <a:cubicBezTo>
                      <a:pt x="0" y="206"/>
                      <a:pt x="0" y="202"/>
                      <a:pt x="2" y="200"/>
                    </a:cubicBezTo>
                    <a:cubicBezTo>
                      <a:pt x="5" y="197"/>
                      <a:pt x="9" y="197"/>
                      <a:pt x="11" y="200"/>
                    </a:cubicBezTo>
                    <a:cubicBezTo>
                      <a:pt x="13" y="202"/>
                      <a:pt x="23" y="202"/>
                      <a:pt x="48" y="186"/>
                    </a:cubicBezTo>
                    <a:cubicBezTo>
                      <a:pt x="71" y="172"/>
                      <a:pt x="98" y="150"/>
                      <a:pt x="124" y="124"/>
                    </a:cubicBezTo>
                    <a:cubicBezTo>
                      <a:pt x="150" y="98"/>
                      <a:pt x="172" y="71"/>
                      <a:pt x="186" y="48"/>
                    </a:cubicBezTo>
                    <a:cubicBezTo>
                      <a:pt x="202" y="23"/>
                      <a:pt x="202" y="13"/>
                      <a:pt x="200" y="11"/>
                    </a:cubicBezTo>
                    <a:cubicBezTo>
                      <a:pt x="198" y="8"/>
                      <a:pt x="198" y="5"/>
                      <a:pt x="200" y="2"/>
                    </a:cubicBezTo>
                    <a:cubicBezTo>
                      <a:pt x="202" y="0"/>
                      <a:pt x="206" y="0"/>
                      <a:pt x="208" y="2"/>
                    </a:cubicBezTo>
                    <a:cubicBezTo>
                      <a:pt x="217" y="11"/>
                      <a:pt x="213" y="28"/>
                      <a:pt x="196" y="55"/>
                    </a:cubicBezTo>
                    <a:cubicBezTo>
                      <a:pt x="182" y="78"/>
                      <a:pt x="159" y="106"/>
                      <a:pt x="132" y="132"/>
                    </a:cubicBezTo>
                    <a:cubicBezTo>
                      <a:pt x="106" y="159"/>
                      <a:pt x="78" y="182"/>
                      <a:pt x="55" y="196"/>
                    </a:cubicBezTo>
                    <a:cubicBezTo>
                      <a:pt x="37" y="207"/>
                      <a:pt x="24"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7" name="Freeform 51">
                <a:extLst>
                  <a:ext uri="{FF2B5EF4-FFF2-40B4-BE49-F238E27FC236}">
                    <a16:creationId xmlns:a16="http://schemas.microsoft.com/office/drawing/2014/main" id="{B6520146-B315-8900-F34E-E0EAE34570D6}"/>
                  </a:ext>
                </a:extLst>
              </p:cNvPr>
              <p:cNvSpPr>
                <a:spLocks/>
              </p:cNvSpPr>
              <p:nvPr/>
            </p:nvSpPr>
            <p:spPr bwMode="auto">
              <a:xfrm>
                <a:off x="2877" y="501"/>
                <a:ext cx="542" cy="509"/>
              </a:xfrm>
              <a:custGeom>
                <a:avLst/>
                <a:gdLst>
                  <a:gd name="T0" fmla="*/ 14 w 227"/>
                  <a:gd name="T1" fmla="*/ 213 h 213"/>
                  <a:gd name="T2" fmla="*/ 2 w 227"/>
                  <a:gd name="T3" fmla="*/ 208 h 213"/>
                  <a:gd name="T4" fmla="*/ 2 w 227"/>
                  <a:gd name="T5" fmla="*/ 200 h 213"/>
                  <a:gd name="T6" fmla="*/ 11 w 227"/>
                  <a:gd name="T7" fmla="*/ 200 h 213"/>
                  <a:gd name="T8" fmla="*/ 124 w 227"/>
                  <a:gd name="T9" fmla="*/ 124 h 213"/>
                  <a:gd name="T10" fmla="*/ 200 w 227"/>
                  <a:gd name="T11" fmla="*/ 11 h 213"/>
                  <a:gd name="T12" fmla="*/ 200 w 227"/>
                  <a:gd name="T13" fmla="*/ 2 h 213"/>
                  <a:gd name="T14" fmla="*/ 208 w 227"/>
                  <a:gd name="T15" fmla="*/ 2 h 213"/>
                  <a:gd name="T16" fmla="*/ 132 w 227"/>
                  <a:gd name="T17" fmla="*/ 132 h 213"/>
                  <a:gd name="T18" fmla="*/ 14 w 227"/>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13">
                    <a:moveTo>
                      <a:pt x="14" y="213"/>
                    </a:moveTo>
                    <a:cubicBezTo>
                      <a:pt x="9" y="213"/>
                      <a:pt x="5" y="211"/>
                      <a:pt x="2" y="208"/>
                    </a:cubicBezTo>
                    <a:cubicBezTo>
                      <a:pt x="0" y="206"/>
                      <a:pt x="0" y="202"/>
                      <a:pt x="2" y="200"/>
                    </a:cubicBezTo>
                    <a:cubicBezTo>
                      <a:pt x="5" y="197"/>
                      <a:pt x="8" y="197"/>
                      <a:pt x="11" y="200"/>
                    </a:cubicBezTo>
                    <a:cubicBezTo>
                      <a:pt x="17" y="206"/>
                      <a:pt x="63" y="185"/>
                      <a:pt x="124" y="124"/>
                    </a:cubicBezTo>
                    <a:cubicBezTo>
                      <a:pt x="185" y="63"/>
                      <a:pt x="206" y="17"/>
                      <a:pt x="200" y="11"/>
                    </a:cubicBezTo>
                    <a:cubicBezTo>
                      <a:pt x="197" y="8"/>
                      <a:pt x="197" y="5"/>
                      <a:pt x="200" y="2"/>
                    </a:cubicBezTo>
                    <a:cubicBezTo>
                      <a:pt x="202" y="0"/>
                      <a:pt x="206" y="0"/>
                      <a:pt x="208" y="2"/>
                    </a:cubicBezTo>
                    <a:cubicBezTo>
                      <a:pt x="227" y="21"/>
                      <a:pt x="182" y="83"/>
                      <a:pt x="132" y="132"/>
                    </a:cubicBezTo>
                    <a:cubicBezTo>
                      <a:pt x="91" y="174"/>
                      <a:pt x="40"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8" name="Freeform 52">
                <a:extLst>
                  <a:ext uri="{FF2B5EF4-FFF2-40B4-BE49-F238E27FC236}">
                    <a16:creationId xmlns:a16="http://schemas.microsoft.com/office/drawing/2014/main" id="{2DB2E472-ABCA-F604-9909-045FF0C6DCAD}"/>
                  </a:ext>
                </a:extLst>
              </p:cNvPr>
              <p:cNvSpPr>
                <a:spLocks noEditPoints="1"/>
              </p:cNvSpPr>
              <p:nvPr/>
            </p:nvSpPr>
            <p:spPr bwMode="auto">
              <a:xfrm>
                <a:off x="2548" y="172"/>
                <a:ext cx="993" cy="983"/>
              </a:xfrm>
              <a:custGeom>
                <a:avLst/>
                <a:gdLst>
                  <a:gd name="T0" fmla="*/ 214 w 416"/>
                  <a:gd name="T1" fmla="*/ 412 h 412"/>
                  <a:gd name="T2" fmla="*/ 202 w 416"/>
                  <a:gd name="T3" fmla="*/ 408 h 412"/>
                  <a:gd name="T4" fmla="*/ 2 w 416"/>
                  <a:gd name="T5" fmla="*/ 208 h 412"/>
                  <a:gd name="T6" fmla="*/ 2 w 416"/>
                  <a:gd name="T7" fmla="*/ 208 h 412"/>
                  <a:gd name="T8" fmla="*/ 2 w 416"/>
                  <a:gd name="T9" fmla="*/ 208 h 412"/>
                  <a:gd name="T10" fmla="*/ 2 w 416"/>
                  <a:gd name="T11" fmla="*/ 199 h 412"/>
                  <a:gd name="T12" fmla="*/ 11 w 416"/>
                  <a:gd name="T13" fmla="*/ 199 h 412"/>
                  <a:gd name="T14" fmla="*/ 124 w 416"/>
                  <a:gd name="T15" fmla="*/ 123 h 412"/>
                  <a:gd name="T16" fmla="*/ 124 w 416"/>
                  <a:gd name="T17" fmla="*/ 123 h 412"/>
                  <a:gd name="T18" fmla="*/ 200 w 416"/>
                  <a:gd name="T19" fmla="*/ 10 h 412"/>
                  <a:gd name="T20" fmla="*/ 200 w 416"/>
                  <a:gd name="T21" fmla="*/ 2 h 412"/>
                  <a:gd name="T22" fmla="*/ 208 w 416"/>
                  <a:gd name="T23" fmla="*/ 2 h 412"/>
                  <a:gd name="T24" fmla="*/ 408 w 416"/>
                  <a:gd name="T25" fmla="*/ 202 h 412"/>
                  <a:gd name="T26" fmla="*/ 396 w 416"/>
                  <a:gd name="T27" fmla="*/ 254 h 412"/>
                  <a:gd name="T28" fmla="*/ 332 w 416"/>
                  <a:gd name="T29" fmla="*/ 332 h 412"/>
                  <a:gd name="T30" fmla="*/ 254 w 416"/>
                  <a:gd name="T31" fmla="*/ 396 h 412"/>
                  <a:gd name="T32" fmla="*/ 214 w 416"/>
                  <a:gd name="T33" fmla="*/ 412 h 412"/>
                  <a:gd name="T34" fmla="*/ 22 w 416"/>
                  <a:gd name="T35" fmla="*/ 211 h 412"/>
                  <a:gd name="T36" fmla="*/ 210 w 416"/>
                  <a:gd name="T37" fmla="*/ 399 h 412"/>
                  <a:gd name="T38" fmla="*/ 248 w 416"/>
                  <a:gd name="T39" fmla="*/ 386 h 412"/>
                  <a:gd name="T40" fmla="*/ 323 w 416"/>
                  <a:gd name="T41" fmla="*/ 323 h 412"/>
                  <a:gd name="T42" fmla="*/ 386 w 416"/>
                  <a:gd name="T43" fmla="*/ 248 h 412"/>
                  <a:gd name="T44" fmla="*/ 399 w 416"/>
                  <a:gd name="T45" fmla="*/ 210 h 412"/>
                  <a:gd name="T46" fmla="*/ 211 w 416"/>
                  <a:gd name="T47" fmla="*/ 22 h 412"/>
                  <a:gd name="T48" fmla="*/ 132 w 416"/>
                  <a:gd name="T49" fmla="*/ 132 h 412"/>
                  <a:gd name="T50" fmla="*/ 132 w 416"/>
                  <a:gd name="T51" fmla="*/ 132 h 412"/>
                  <a:gd name="T52" fmla="*/ 22 w 416"/>
                  <a:gd name="T53" fmla="*/ 211 h 412"/>
                  <a:gd name="T54" fmla="*/ 128 w 416"/>
                  <a:gd name="T55" fmla="*/ 128 h 412"/>
                  <a:gd name="T56" fmla="*/ 128 w 416"/>
                  <a:gd name="T57" fmla="*/ 12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12">
                    <a:moveTo>
                      <a:pt x="214" y="412"/>
                    </a:moveTo>
                    <a:cubicBezTo>
                      <a:pt x="209" y="412"/>
                      <a:pt x="205" y="411"/>
                      <a:pt x="202" y="408"/>
                    </a:cubicBezTo>
                    <a:cubicBezTo>
                      <a:pt x="2" y="208"/>
                      <a:pt x="2" y="208"/>
                      <a:pt x="2" y="208"/>
                    </a:cubicBezTo>
                    <a:cubicBezTo>
                      <a:pt x="2" y="208"/>
                      <a:pt x="2" y="208"/>
                      <a:pt x="2" y="208"/>
                    </a:cubicBezTo>
                    <a:cubicBezTo>
                      <a:pt x="2" y="208"/>
                      <a:pt x="2" y="208"/>
                      <a:pt x="2" y="208"/>
                    </a:cubicBezTo>
                    <a:cubicBezTo>
                      <a:pt x="0" y="206"/>
                      <a:pt x="0" y="202"/>
                      <a:pt x="2" y="199"/>
                    </a:cubicBezTo>
                    <a:cubicBezTo>
                      <a:pt x="4" y="197"/>
                      <a:pt x="8" y="197"/>
                      <a:pt x="11" y="199"/>
                    </a:cubicBezTo>
                    <a:cubicBezTo>
                      <a:pt x="17" y="206"/>
                      <a:pt x="62" y="185"/>
                      <a:pt x="124" y="123"/>
                    </a:cubicBezTo>
                    <a:cubicBezTo>
                      <a:pt x="124" y="123"/>
                      <a:pt x="124" y="123"/>
                      <a:pt x="124" y="123"/>
                    </a:cubicBezTo>
                    <a:cubicBezTo>
                      <a:pt x="185" y="62"/>
                      <a:pt x="206" y="17"/>
                      <a:pt x="200" y="10"/>
                    </a:cubicBezTo>
                    <a:cubicBezTo>
                      <a:pt x="197" y="8"/>
                      <a:pt x="197" y="4"/>
                      <a:pt x="200" y="2"/>
                    </a:cubicBezTo>
                    <a:cubicBezTo>
                      <a:pt x="202" y="0"/>
                      <a:pt x="206" y="0"/>
                      <a:pt x="208" y="2"/>
                    </a:cubicBezTo>
                    <a:cubicBezTo>
                      <a:pt x="408" y="202"/>
                      <a:pt x="408" y="202"/>
                      <a:pt x="408" y="202"/>
                    </a:cubicBezTo>
                    <a:cubicBezTo>
                      <a:pt x="416" y="210"/>
                      <a:pt x="412" y="228"/>
                      <a:pt x="396" y="254"/>
                    </a:cubicBezTo>
                    <a:cubicBezTo>
                      <a:pt x="381" y="278"/>
                      <a:pt x="359" y="305"/>
                      <a:pt x="332" y="332"/>
                    </a:cubicBezTo>
                    <a:cubicBezTo>
                      <a:pt x="305" y="359"/>
                      <a:pt x="278" y="381"/>
                      <a:pt x="254" y="396"/>
                    </a:cubicBezTo>
                    <a:cubicBezTo>
                      <a:pt x="237" y="407"/>
                      <a:pt x="223" y="412"/>
                      <a:pt x="214" y="412"/>
                    </a:cubicBezTo>
                    <a:close/>
                    <a:moveTo>
                      <a:pt x="22" y="211"/>
                    </a:moveTo>
                    <a:cubicBezTo>
                      <a:pt x="210" y="399"/>
                      <a:pt x="210" y="399"/>
                      <a:pt x="210" y="399"/>
                    </a:cubicBezTo>
                    <a:cubicBezTo>
                      <a:pt x="212" y="401"/>
                      <a:pt x="222" y="402"/>
                      <a:pt x="248" y="386"/>
                    </a:cubicBezTo>
                    <a:cubicBezTo>
                      <a:pt x="271" y="372"/>
                      <a:pt x="297" y="349"/>
                      <a:pt x="323" y="323"/>
                    </a:cubicBezTo>
                    <a:cubicBezTo>
                      <a:pt x="350" y="297"/>
                      <a:pt x="372" y="271"/>
                      <a:pt x="386" y="248"/>
                    </a:cubicBezTo>
                    <a:cubicBezTo>
                      <a:pt x="402" y="222"/>
                      <a:pt x="401" y="212"/>
                      <a:pt x="399" y="210"/>
                    </a:cubicBezTo>
                    <a:cubicBezTo>
                      <a:pt x="211" y="22"/>
                      <a:pt x="211" y="22"/>
                      <a:pt x="211" y="22"/>
                    </a:cubicBezTo>
                    <a:cubicBezTo>
                      <a:pt x="205" y="50"/>
                      <a:pt x="170" y="94"/>
                      <a:pt x="132" y="132"/>
                    </a:cubicBezTo>
                    <a:cubicBezTo>
                      <a:pt x="132" y="132"/>
                      <a:pt x="132" y="132"/>
                      <a:pt x="132" y="132"/>
                    </a:cubicBezTo>
                    <a:cubicBezTo>
                      <a:pt x="94" y="170"/>
                      <a:pt x="50" y="205"/>
                      <a:pt x="22" y="211"/>
                    </a:cubicBezTo>
                    <a:close/>
                    <a:moveTo>
                      <a:pt x="128" y="128"/>
                    </a:moveTo>
                    <a:cubicBezTo>
                      <a:pt x="128" y="128"/>
                      <a:pt x="128" y="128"/>
                      <a:pt x="128"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77" name="Group 55">
              <a:extLst>
                <a:ext uri="{FF2B5EF4-FFF2-40B4-BE49-F238E27FC236}">
                  <a16:creationId xmlns:a16="http://schemas.microsoft.com/office/drawing/2014/main" id="{D2DED9EA-3527-AB9F-A6F6-090F9E2A7258}"/>
                </a:ext>
              </a:extLst>
            </p:cNvPr>
            <p:cNvGrpSpPr>
              <a:grpSpLocks noChangeAspect="1"/>
            </p:cNvGrpSpPr>
            <p:nvPr/>
          </p:nvGrpSpPr>
          <p:grpSpPr bwMode="auto">
            <a:xfrm>
              <a:off x="2972896" y="5603361"/>
              <a:ext cx="747006" cy="745465"/>
              <a:chOff x="1473" y="3218"/>
              <a:chExt cx="969" cy="967"/>
            </a:xfrm>
            <a:solidFill>
              <a:srgbClr val="000000">
                <a:lumMod val="85000"/>
                <a:lumOff val="15000"/>
              </a:srgbClr>
            </a:solidFill>
          </p:grpSpPr>
          <p:sp>
            <p:nvSpPr>
              <p:cNvPr id="82" name="Freeform 56">
                <a:extLst>
                  <a:ext uri="{FF2B5EF4-FFF2-40B4-BE49-F238E27FC236}">
                    <a16:creationId xmlns:a16="http://schemas.microsoft.com/office/drawing/2014/main" id="{5E552AAF-5FBA-84D5-5340-AAE936E7AE47}"/>
                  </a:ext>
                </a:extLst>
              </p:cNvPr>
              <p:cNvSpPr>
                <a:spLocks noEditPoints="1"/>
              </p:cNvSpPr>
              <p:nvPr/>
            </p:nvSpPr>
            <p:spPr bwMode="auto">
              <a:xfrm>
                <a:off x="1473" y="3218"/>
                <a:ext cx="969" cy="967"/>
              </a:xfrm>
              <a:custGeom>
                <a:avLst/>
                <a:gdLst>
                  <a:gd name="T0" fmla="*/ 203 w 406"/>
                  <a:gd name="T1" fmla="*/ 405 h 405"/>
                  <a:gd name="T2" fmla="*/ 0 w 406"/>
                  <a:gd name="T3" fmla="*/ 202 h 405"/>
                  <a:gd name="T4" fmla="*/ 203 w 406"/>
                  <a:gd name="T5" fmla="*/ 0 h 405"/>
                  <a:gd name="T6" fmla="*/ 406 w 406"/>
                  <a:gd name="T7" fmla="*/ 202 h 405"/>
                  <a:gd name="T8" fmla="*/ 203 w 406"/>
                  <a:gd name="T9" fmla="*/ 405 h 405"/>
                  <a:gd name="T10" fmla="*/ 203 w 406"/>
                  <a:gd name="T11" fmla="*/ 12 h 405"/>
                  <a:gd name="T12" fmla="*/ 12 w 406"/>
                  <a:gd name="T13" fmla="*/ 202 h 405"/>
                  <a:gd name="T14" fmla="*/ 203 w 406"/>
                  <a:gd name="T15" fmla="*/ 393 h 405"/>
                  <a:gd name="T16" fmla="*/ 394 w 406"/>
                  <a:gd name="T17" fmla="*/ 202 h 405"/>
                  <a:gd name="T18" fmla="*/ 203 w 406"/>
                  <a:gd name="T19" fmla="*/ 12 h 405"/>
                  <a:gd name="T20" fmla="*/ 203 w 406"/>
                  <a:gd name="T21" fmla="*/ 366 h 405"/>
                  <a:gd name="T22" fmla="*/ 39 w 406"/>
                  <a:gd name="T23" fmla="*/ 202 h 405"/>
                  <a:gd name="T24" fmla="*/ 203 w 406"/>
                  <a:gd name="T25" fmla="*/ 39 h 405"/>
                  <a:gd name="T26" fmla="*/ 367 w 406"/>
                  <a:gd name="T27" fmla="*/ 202 h 405"/>
                  <a:gd name="T28" fmla="*/ 203 w 406"/>
                  <a:gd name="T29" fmla="*/ 366 h 405"/>
                  <a:gd name="T30" fmla="*/ 203 w 406"/>
                  <a:gd name="T31" fmla="*/ 51 h 405"/>
                  <a:gd name="T32" fmla="*/ 51 w 406"/>
                  <a:gd name="T33" fmla="*/ 202 h 405"/>
                  <a:gd name="T34" fmla="*/ 203 w 406"/>
                  <a:gd name="T35" fmla="*/ 354 h 405"/>
                  <a:gd name="T36" fmla="*/ 355 w 406"/>
                  <a:gd name="T37" fmla="*/ 202 h 405"/>
                  <a:gd name="T38" fmla="*/ 203 w 406"/>
                  <a:gd name="T39" fmla="*/ 5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405">
                    <a:moveTo>
                      <a:pt x="203" y="405"/>
                    </a:moveTo>
                    <a:cubicBezTo>
                      <a:pt x="91" y="405"/>
                      <a:pt x="0" y="314"/>
                      <a:pt x="0" y="202"/>
                    </a:cubicBezTo>
                    <a:cubicBezTo>
                      <a:pt x="0" y="90"/>
                      <a:pt x="91" y="0"/>
                      <a:pt x="203" y="0"/>
                    </a:cubicBezTo>
                    <a:cubicBezTo>
                      <a:pt x="315" y="0"/>
                      <a:pt x="406" y="90"/>
                      <a:pt x="406" y="202"/>
                    </a:cubicBezTo>
                    <a:cubicBezTo>
                      <a:pt x="406" y="314"/>
                      <a:pt x="315" y="405"/>
                      <a:pt x="203" y="405"/>
                    </a:cubicBezTo>
                    <a:close/>
                    <a:moveTo>
                      <a:pt x="203" y="12"/>
                    </a:moveTo>
                    <a:cubicBezTo>
                      <a:pt x="98" y="12"/>
                      <a:pt x="12" y="97"/>
                      <a:pt x="12" y="202"/>
                    </a:cubicBezTo>
                    <a:cubicBezTo>
                      <a:pt x="12" y="307"/>
                      <a:pt x="98" y="393"/>
                      <a:pt x="203" y="393"/>
                    </a:cubicBezTo>
                    <a:cubicBezTo>
                      <a:pt x="308" y="393"/>
                      <a:pt x="394" y="307"/>
                      <a:pt x="394" y="202"/>
                    </a:cubicBezTo>
                    <a:cubicBezTo>
                      <a:pt x="394" y="97"/>
                      <a:pt x="308" y="12"/>
                      <a:pt x="203" y="12"/>
                    </a:cubicBezTo>
                    <a:close/>
                    <a:moveTo>
                      <a:pt x="203" y="366"/>
                    </a:moveTo>
                    <a:cubicBezTo>
                      <a:pt x="113" y="366"/>
                      <a:pt x="39" y="292"/>
                      <a:pt x="39" y="202"/>
                    </a:cubicBezTo>
                    <a:cubicBezTo>
                      <a:pt x="39" y="112"/>
                      <a:pt x="113" y="39"/>
                      <a:pt x="203" y="39"/>
                    </a:cubicBezTo>
                    <a:cubicBezTo>
                      <a:pt x="293" y="39"/>
                      <a:pt x="367" y="112"/>
                      <a:pt x="367" y="202"/>
                    </a:cubicBezTo>
                    <a:cubicBezTo>
                      <a:pt x="367" y="292"/>
                      <a:pt x="293" y="366"/>
                      <a:pt x="203" y="366"/>
                    </a:cubicBezTo>
                    <a:close/>
                    <a:moveTo>
                      <a:pt x="203" y="51"/>
                    </a:moveTo>
                    <a:cubicBezTo>
                      <a:pt x="119" y="51"/>
                      <a:pt x="51" y="119"/>
                      <a:pt x="51" y="202"/>
                    </a:cubicBezTo>
                    <a:cubicBezTo>
                      <a:pt x="51" y="286"/>
                      <a:pt x="119" y="354"/>
                      <a:pt x="203" y="354"/>
                    </a:cubicBezTo>
                    <a:cubicBezTo>
                      <a:pt x="287" y="354"/>
                      <a:pt x="355" y="286"/>
                      <a:pt x="355" y="202"/>
                    </a:cubicBezTo>
                    <a:cubicBezTo>
                      <a:pt x="355" y="119"/>
                      <a:pt x="287" y="51"/>
                      <a:pt x="20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3" name="Freeform 57">
                <a:extLst>
                  <a:ext uri="{FF2B5EF4-FFF2-40B4-BE49-F238E27FC236}">
                    <a16:creationId xmlns:a16="http://schemas.microsoft.com/office/drawing/2014/main" id="{E11B3ABF-19A9-8040-6C43-9636AA408FF5}"/>
                  </a:ext>
                </a:extLst>
              </p:cNvPr>
              <p:cNvSpPr>
                <a:spLocks noEditPoints="1"/>
              </p:cNvSpPr>
              <p:nvPr/>
            </p:nvSpPr>
            <p:spPr bwMode="auto">
              <a:xfrm>
                <a:off x="1659" y="3521"/>
                <a:ext cx="597" cy="480"/>
              </a:xfrm>
              <a:custGeom>
                <a:avLst/>
                <a:gdLst>
                  <a:gd name="T0" fmla="*/ 125 w 250"/>
                  <a:gd name="T1" fmla="*/ 201 h 201"/>
                  <a:gd name="T2" fmla="*/ 0 w 250"/>
                  <a:gd name="T3" fmla="*/ 75 h 201"/>
                  <a:gd name="T4" fmla="*/ 23 w 250"/>
                  <a:gd name="T5" fmla="*/ 3 h 201"/>
                  <a:gd name="T6" fmla="*/ 26 w 250"/>
                  <a:gd name="T7" fmla="*/ 0 h 201"/>
                  <a:gd name="T8" fmla="*/ 31 w 250"/>
                  <a:gd name="T9" fmla="*/ 1 h 201"/>
                  <a:gd name="T10" fmla="*/ 64 w 250"/>
                  <a:gd name="T11" fmla="*/ 25 h 201"/>
                  <a:gd name="T12" fmla="*/ 66 w 250"/>
                  <a:gd name="T13" fmla="*/ 28 h 201"/>
                  <a:gd name="T14" fmla="*/ 65 w 250"/>
                  <a:gd name="T15" fmla="*/ 33 h 201"/>
                  <a:gd name="T16" fmla="*/ 52 w 250"/>
                  <a:gd name="T17" fmla="*/ 75 h 201"/>
                  <a:gd name="T18" fmla="*/ 125 w 250"/>
                  <a:gd name="T19" fmla="*/ 149 h 201"/>
                  <a:gd name="T20" fmla="*/ 198 w 250"/>
                  <a:gd name="T21" fmla="*/ 75 h 201"/>
                  <a:gd name="T22" fmla="*/ 185 w 250"/>
                  <a:gd name="T23" fmla="*/ 33 h 201"/>
                  <a:gd name="T24" fmla="*/ 184 w 250"/>
                  <a:gd name="T25" fmla="*/ 28 h 201"/>
                  <a:gd name="T26" fmla="*/ 186 w 250"/>
                  <a:gd name="T27" fmla="*/ 25 h 201"/>
                  <a:gd name="T28" fmla="*/ 219 w 250"/>
                  <a:gd name="T29" fmla="*/ 1 h 201"/>
                  <a:gd name="T30" fmla="*/ 224 w 250"/>
                  <a:gd name="T31" fmla="*/ 0 h 201"/>
                  <a:gd name="T32" fmla="*/ 227 w 250"/>
                  <a:gd name="T33" fmla="*/ 3 h 201"/>
                  <a:gd name="T34" fmla="*/ 250 w 250"/>
                  <a:gd name="T35" fmla="*/ 75 h 201"/>
                  <a:gd name="T36" fmla="*/ 125 w 250"/>
                  <a:gd name="T37" fmla="*/ 201 h 201"/>
                  <a:gd name="T38" fmla="*/ 29 w 250"/>
                  <a:gd name="T39" fmla="*/ 15 h 201"/>
                  <a:gd name="T40" fmla="*/ 12 w 250"/>
                  <a:gd name="T41" fmla="*/ 75 h 201"/>
                  <a:gd name="T42" fmla="*/ 125 w 250"/>
                  <a:gd name="T43" fmla="*/ 189 h 201"/>
                  <a:gd name="T44" fmla="*/ 238 w 250"/>
                  <a:gd name="T45" fmla="*/ 75 h 201"/>
                  <a:gd name="T46" fmla="*/ 221 w 250"/>
                  <a:gd name="T47" fmla="*/ 15 h 201"/>
                  <a:gd name="T48" fmla="*/ 198 w 250"/>
                  <a:gd name="T49" fmla="*/ 31 h 201"/>
                  <a:gd name="T50" fmla="*/ 210 w 250"/>
                  <a:gd name="T51" fmla="*/ 75 h 201"/>
                  <a:gd name="T52" fmla="*/ 125 w 250"/>
                  <a:gd name="T53" fmla="*/ 161 h 201"/>
                  <a:gd name="T54" fmla="*/ 40 w 250"/>
                  <a:gd name="T55" fmla="*/ 75 h 201"/>
                  <a:gd name="T56" fmla="*/ 52 w 250"/>
                  <a:gd name="T57" fmla="*/ 31 h 201"/>
                  <a:gd name="T58" fmla="*/ 29 w 250"/>
                  <a:gd name="T59" fmla="*/ 1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201">
                    <a:moveTo>
                      <a:pt x="125" y="201"/>
                    </a:moveTo>
                    <a:cubicBezTo>
                      <a:pt x="56" y="201"/>
                      <a:pt x="0" y="144"/>
                      <a:pt x="0" y="75"/>
                    </a:cubicBezTo>
                    <a:cubicBezTo>
                      <a:pt x="0" y="49"/>
                      <a:pt x="8" y="24"/>
                      <a:pt x="23" y="3"/>
                    </a:cubicBezTo>
                    <a:cubicBezTo>
                      <a:pt x="24" y="2"/>
                      <a:pt x="25" y="1"/>
                      <a:pt x="26" y="0"/>
                    </a:cubicBezTo>
                    <a:cubicBezTo>
                      <a:pt x="28" y="0"/>
                      <a:pt x="30" y="1"/>
                      <a:pt x="31" y="1"/>
                    </a:cubicBezTo>
                    <a:cubicBezTo>
                      <a:pt x="64" y="25"/>
                      <a:pt x="64" y="25"/>
                      <a:pt x="64" y="25"/>
                    </a:cubicBezTo>
                    <a:cubicBezTo>
                      <a:pt x="65" y="25"/>
                      <a:pt x="66" y="27"/>
                      <a:pt x="66" y="28"/>
                    </a:cubicBezTo>
                    <a:cubicBezTo>
                      <a:pt x="66" y="30"/>
                      <a:pt x="66" y="32"/>
                      <a:pt x="65" y="33"/>
                    </a:cubicBezTo>
                    <a:cubicBezTo>
                      <a:pt x="56" y="45"/>
                      <a:pt x="52" y="60"/>
                      <a:pt x="52" y="75"/>
                    </a:cubicBezTo>
                    <a:cubicBezTo>
                      <a:pt x="52" y="116"/>
                      <a:pt x="85" y="149"/>
                      <a:pt x="125" y="149"/>
                    </a:cubicBezTo>
                    <a:cubicBezTo>
                      <a:pt x="165" y="149"/>
                      <a:pt x="198" y="116"/>
                      <a:pt x="198" y="75"/>
                    </a:cubicBezTo>
                    <a:cubicBezTo>
                      <a:pt x="198" y="60"/>
                      <a:pt x="194" y="45"/>
                      <a:pt x="185" y="33"/>
                    </a:cubicBezTo>
                    <a:cubicBezTo>
                      <a:pt x="184" y="32"/>
                      <a:pt x="184" y="30"/>
                      <a:pt x="184" y="28"/>
                    </a:cubicBezTo>
                    <a:cubicBezTo>
                      <a:pt x="184" y="27"/>
                      <a:pt x="185" y="25"/>
                      <a:pt x="186" y="25"/>
                    </a:cubicBezTo>
                    <a:cubicBezTo>
                      <a:pt x="219" y="1"/>
                      <a:pt x="219" y="1"/>
                      <a:pt x="219" y="1"/>
                    </a:cubicBezTo>
                    <a:cubicBezTo>
                      <a:pt x="220" y="1"/>
                      <a:pt x="222" y="0"/>
                      <a:pt x="224" y="0"/>
                    </a:cubicBezTo>
                    <a:cubicBezTo>
                      <a:pt x="225" y="1"/>
                      <a:pt x="226" y="2"/>
                      <a:pt x="227" y="3"/>
                    </a:cubicBezTo>
                    <a:cubicBezTo>
                      <a:pt x="242" y="24"/>
                      <a:pt x="250" y="49"/>
                      <a:pt x="250" y="75"/>
                    </a:cubicBezTo>
                    <a:cubicBezTo>
                      <a:pt x="250" y="144"/>
                      <a:pt x="194" y="201"/>
                      <a:pt x="125" y="201"/>
                    </a:cubicBezTo>
                    <a:close/>
                    <a:moveTo>
                      <a:pt x="29" y="15"/>
                    </a:moveTo>
                    <a:cubicBezTo>
                      <a:pt x="18" y="33"/>
                      <a:pt x="12" y="54"/>
                      <a:pt x="12" y="75"/>
                    </a:cubicBezTo>
                    <a:cubicBezTo>
                      <a:pt x="12" y="138"/>
                      <a:pt x="62" y="189"/>
                      <a:pt x="125" y="189"/>
                    </a:cubicBezTo>
                    <a:cubicBezTo>
                      <a:pt x="188" y="189"/>
                      <a:pt x="238" y="138"/>
                      <a:pt x="238" y="75"/>
                    </a:cubicBezTo>
                    <a:cubicBezTo>
                      <a:pt x="238" y="54"/>
                      <a:pt x="232" y="33"/>
                      <a:pt x="221" y="15"/>
                    </a:cubicBezTo>
                    <a:cubicBezTo>
                      <a:pt x="198" y="31"/>
                      <a:pt x="198" y="31"/>
                      <a:pt x="198" y="31"/>
                    </a:cubicBezTo>
                    <a:cubicBezTo>
                      <a:pt x="206" y="44"/>
                      <a:pt x="210" y="59"/>
                      <a:pt x="210" y="75"/>
                    </a:cubicBezTo>
                    <a:cubicBezTo>
                      <a:pt x="210" y="122"/>
                      <a:pt x="172" y="161"/>
                      <a:pt x="125" y="161"/>
                    </a:cubicBezTo>
                    <a:cubicBezTo>
                      <a:pt x="78" y="161"/>
                      <a:pt x="40" y="122"/>
                      <a:pt x="40" y="75"/>
                    </a:cubicBezTo>
                    <a:cubicBezTo>
                      <a:pt x="40" y="59"/>
                      <a:pt x="44" y="44"/>
                      <a:pt x="52" y="31"/>
                    </a:cubicBezTo>
                    <a:lnTo>
                      <a:pt x="2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4" name="Freeform 58">
                <a:extLst>
                  <a:ext uri="{FF2B5EF4-FFF2-40B4-BE49-F238E27FC236}">
                    <a16:creationId xmlns:a16="http://schemas.microsoft.com/office/drawing/2014/main" id="{B50386B3-63C2-D536-788B-5B40E2BA7A37}"/>
                  </a:ext>
                </a:extLst>
              </p:cNvPr>
              <p:cNvSpPr>
                <a:spLocks noEditPoints="1"/>
              </p:cNvSpPr>
              <p:nvPr/>
            </p:nvSpPr>
            <p:spPr bwMode="auto">
              <a:xfrm>
                <a:off x="1896" y="3440"/>
                <a:ext cx="124" cy="275"/>
              </a:xfrm>
              <a:custGeom>
                <a:avLst/>
                <a:gdLst>
                  <a:gd name="T0" fmla="*/ 46 w 52"/>
                  <a:gd name="T1" fmla="*/ 115 h 115"/>
                  <a:gd name="T2" fmla="*/ 6 w 52"/>
                  <a:gd name="T3" fmla="*/ 115 h 115"/>
                  <a:gd name="T4" fmla="*/ 0 w 52"/>
                  <a:gd name="T5" fmla="*/ 109 h 115"/>
                  <a:gd name="T6" fmla="*/ 0 w 52"/>
                  <a:gd name="T7" fmla="*/ 6 h 115"/>
                  <a:gd name="T8" fmla="*/ 6 w 52"/>
                  <a:gd name="T9" fmla="*/ 0 h 115"/>
                  <a:gd name="T10" fmla="*/ 46 w 52"/>
                  <a:gd name="T11" fmla="*/ 0 h 115"/>
                  <a:gd name="T12" fmla="*/ 52 w 52"/>
                  <a:gd name="T13" fmla="*/ 6 h 115"/>
                  <a:gd name="T14" fmla="*/ 52 w 52"/>
                  <a:gd name="T15" fmla="*/ 109 h 115"/>
                  <a:gd name="T16" fmla="*/ 46 w 52"/>
                  <a:gd name="T17" fmla="*/ 115 h 115"/>
                  <a:gd name="T18" fmla="*/ 12 w 52"/>
                  <a:gd name="T19" fmla="*/ 103 h 115"/>
                  <a:gd name="T20" fmla="*/ 40 w 52"/>
                  <a:gd name="T21" fmla="*/ 103 h 115"/>
                  <a:gd name="T22" fmla="*/ 40 w 52"/>
                  <a:gd name="T23" fmla="*/ 12 h 115"/>
                  <a:gd name="T24" fmla="*/ 12 w 52"/>
                  <a:gd name="T25" fmla="*/ 12 h 115"/>
                  <a:gd name="T26" fmla="*/ 12 w 52"/>
                  <a:gd name="T27"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15">
                    <a:moveTo>
                      <a:pt x="46" y="115"/>
                    </a:moveTo>
                    <a:cubicBezTo>
                      <a:pt x="6" y="115"/>
                      <a:pt x="6" y="115"/>
                      <a:pt x="6" y="115"/>
                    </a:cubicBezTo>
                    <a:cubicBezTo>
                      <a:pt x="3" y="115"/>
                      <a:pt x="0" y="112"/>
                      <a:pt x="0" y="109"/>
                    </a:cubicBezTo>
                    <a:cubicBezTo>
                      <a:pt x="0" y="6"/>
                      <a:pt x="0" y="6"/>
                      <a:pt x="0" y="6"/>
                    </a:cubicBezTo>
                    <a:cubicBezTo>
                      <a:pt x="0" y="3"/>
                      <a:pt x="3" y="0"/>
                      <a:pt x="6" y="0"/>
                    </a:cubicBezTo>
                    <a:cubicBezTo>
                      <a:pt x="46" y="0"/>
                      <a:pt x="46" y="0"/>
                      <a:pt x="46" y="0"/>
                    </a:cubicBezTo>
                    <a:cubicBezTo>
                      <a:pt x="49" y="0"/>
                      <a:pt x="52" y="3"/>
                      <a:pt x="52" y="6"/>
                    </a:cubicBezTo>
                    <a:cubicBezTo>
                      <a:pt x="52" y="109"/>
                      <a:pt x="52" y="109"/>
                      <a:pt x="52" y="109"/>
                    </a:cubicBezTo>
                    <a:cubicBezTo>
                      <a:pt x="52" y="112"/>
                      <a:pt x="49" y="115"/>
                      <a:pt x="46" y="115"/>
                    </a:cubicBezTo>
                    <a:close/>
                    <a:moveTo>
                      <a:pt x="12" y="103"/>
                    </a:moveTo>
                    <a:cubicBezTo>
                      <a:pt x="40" y="103"/>
                      <a:pt x="40" y="103"/>
                      <a:pt x="40" y="103"/>
                    </a:cubicBezTo>
                    <a:cubicBezTo>
                      <a:pt x="40" y="12"/>
                      <a:pt x="40" y="12"/>
                      <a:pt x="40" y="12"/>
                    </a:cubicBezTo>
                    <a:cubicBezTo>
                      <a:pt x="12" y="12"/>
                      <a:pt x="12" y="12"/>
                      <a:pt x="12" y="12"/>
                    </a:cubicBezTo>
                    <a:lnTo>
                      <a:pt x="12"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78" name="TextBox 77">
              <a:extLst>
                <a:ext uri="{FF2B5EF4-FFF2-40B4-BE49-F238E27FC236}">
                  <a16:creationId xmlns:a16="http://schemas.microsoft.com/office/drawing/2014/main" id="{8B8D2E0F-1A4A-BAA2-7462-CC463D091B81}"/>
                </a:ext>
              </a:extLst>
            </p:cNvPr>
            <p:cNvSpPr txBox="1"/>
            <p:nvPr/>
          </p:nvSpPr>
          <p:spPr>
            <a:xfrm>
              <a:off x="2604730" y="3931031"/>
              <a:ext cx="1632307" cy="1477328"/>
            </a:xfrm>
            <a:prstGeom prst="rect">
              <a:avLst/>
            </a:prstGeom>
            <a:noFill/>
          </p:spPr>
          <p:txBody>
            <a:bodyPr wrap="square">
              <a:spAutoFit/>
            </a:bodyPr>
            <a:lstStyle/>
            <a:p>
              <a:pPr lvl="0" algn="ctr">
                <a:spcBef>
                  <a:spcPts val="600"/>
                </a:spcBef>
              </a:pPr>
              <a:r>
                <a:rPr lang="en-US" sz="2000" b="1" dirty="0">
                  <a:latin typeface="Agency FB" panose="020B0503020202020204" pitchFamily="34" charset="0"/>
                </a:rPr>
                <a:t>Model Expansion</a:t>
              </a:r>
            </a:p>
            <a:p>
              <a:pPr algn="ctr"/>
              <a:r>
                <a:rPr lang="en-US" sz="1400" dirty="0">
                  <a:latin typeface="Agency FB" panose="020B0503020202020204" pitchFamily="34" charset="0"/>
                </a:rPr>
                <a:t>Testing various architectures with added layers.</a:t>
              </a:r>
            </a:p>
            <a:p>
              <a:pPr algn="ctr"/>
              <a:r>
                <a:rPr lang="en-US" sz="1400" dirty="0">
                  <a:latin typeface="Agency FB" panose="020B0503020202020204" pitchFamily="34" charset="0"/>
                </a:rPr>
                <a:t>Experimenting with additional layers and architectures for model improvement.</a:t>
              </a:r>
            </a:p>
          </p:txBody>
        </p:sp>
        <p:sp>
          <p:nvSpPr>
            <p:cNvPr id="79" name="TextBox 78">
              <a:extLst>
                <a:ext uri="{FF2B5EF4-FFF2-40B4-BE49-F238E27FC236}">
                  <a16:creationId xmlns:a16="http://schemas.microsoft.com/office/drawing/2014/main" id="{922E7ACA-FB39-A345-8103-BCADF14E046D}"/>
                </a:ext>
              </a:extLst>
            </p:cNvPr>
            <p:cNvSpPr txBox="1"/>
            <p:nvPr/>
          </p:nvSpPr>
          <p:spPr>
            <a:xfrm>
              <a:off x="6369277" y="3787479"/>
              <a:ext cx="1364731" cy="1815882"/>
            </a:xfrm>
            <a:prstGeom prst="rect">
              <a:avLst/>
            </a:prstGeom>
            <a:noFill/>
          </p:spPr>
          <p:txBody>
            <a:bodyPr wrap="square">
              <a:spAutoFit/>
            </a:bodyPr>
            <a:lstStyle/>
            <a:p>
              <a:pPr lvl="0" algn="ctr">
                <a:spcBef>
                  <a:spcPts val="600"/>
                </a:spcBef>
              </a:pPr>
              <a:r>
                <a:rPr lang="en-US" sz="2000" b="1" dirty="0">
                  <a:latin typeface="Agency FB" panose="020B0503020202020204" pitchFamily="34" charset="0"/>
                </a:rPr>
                <a:t>Optimization Analysis</a:t>
              </a:r>
              <a:endParaRPr lang="en-US" sz="2000" dirty="0">
                <a:latin typeface="Agency FB" panose="020B0503020202020204" pitchFamily="34" charset="0"/>
              </a:endParaRPr>
            </a:p>
            <a:p>
              <a:pPr algn="ctr"/>
              <a:r>
                <a:rPr lang="en-US" sz="1400" dirty="0">
                  <a:latin typeface="Agency FB" panose="020B0503020202020204" pitchFamily="34" charset="0"/>
                </a:rPr>
                <a:t>Evaluating time consumption for optimization.</a:t>
              </a:r>
            </a:p>
            <a:p>
              <a:pPr algn="ctr"/>
              <a:r>
                <a:rPr lang="en-US" sz="1400" dirty="0">
                  <a:latin typeface="Agency FB" panose="020B0503020202020204" pitchFamily="34" charset="0"/>
                </a:rPr>
                <a:t>Analyzing time usage to identify optimization opportunities.</a:t>
              </a:r>
            </a:p>
          </p:txBody>
        </p:sp>
        <p:sp>
          <p:nvSpPr>
            <p:cNvPr id="80" name="TextBox 79">
              <a:extLst>
                <a:ext uri="{FF2B5EF4-FFF2-40B4-BE49-F238E27FC236}">
                  <a16:creationId xmlns:a16="http://schemas.microsoft.com/office/drawing/2014/main" id="{B1B07E30-D96C-638B-3982-204FFC14AFBB}"/>
                </a:ext>
              </a:extLst>
            </p:cNvPr>
            <p:cNvSpPr txBox="1"/>
            <p:nvPr/>
          </p:nvSpPr>
          <p:spPr>
            <a:xfrm>
              <a:off x="8052716" y="2678540"/>
              <a:ext cx="1502122" cy="1477328"/>
            </a:xfrm>
            <a:prstGeom prst="rect">
              <a:avLst/>
            </a:prstGeom>
            <a:noFill/>
          </p:spPr>
          <p:txBody>
            <a:bodyPr wrap="square">
              <a:spAutoFit/>
            </a:bodyPr>
            <a:lstStyle/>
            <a:p>
              <a:pPr lvl="0" algn="ctr"/>
              <a:r>
                <a:rPr lang="en-US" sz="2000" b="1" dirty="0">
                  <a:solidFill>
                    <a:srgbClr val="000000"/>
                  </a:solidFill>
                  <a:latin typeface="Agency FB" panose="020B0503020202020204" pitchFamily="34" charset="0"/>
                </a:rPr>
                <a:t>Multi-GPU Training</a:t>
              </a:r>
              <a:r>
                <a:rPr lang="en-US" sz="2000" dirty="0">
                  <a:solidFill>
                    <a:srgbClr val="000000"/>
                  </a:solidFill>
                  <a:latin typeface="Agency FB" panose="020B0503020202020204" pitchFamily="34" charset="0"/>
                </a:rPr>
                <a:t> </a:t>
              </a:r>
            </a:p>
            <a:p>
              <a:pPr lvl="0" algn="ctr"/>
              <a:r>
                <a:rPr lang="en-US" sz="1400" dirty="0">
                  <a:solidFill>
                    <a:srgbClr val="000000"/>
                  </a:solidFill>
                  <a:latin typeface="Agency FB" panose="020B0503020202020204" pitchFamily="34" charset="0"/>
                </a:rPr>
                <a:t>Exploring multi-GPU usage for accelerated training.</a:t>
              </a:r>
            </a:p>
            <a:p>
              <a:pPr lvl="0" algn="ctr"/>
              <a:r>
                <a:rPr lang="en-US" sz="1400" dirty="0">
                  <a:solidFill>
                    <a:srgbClr val="000000"/>
                  </a:solidFill>
                  <a:latin typeface="Agency FB" panose="020B0503020202020204" pitchFamily="34" charset="0"/>
                </a:rPr>
                <a:t>Investigating the feasibility of using multiple GPUs to speed up training</a:t>
              </a:r>
              <a:r>
                <a:rPr lang="en-US" sz="1200" dirty="0">
                  <a:solidFill>
                    <a:srgbClr val="000000"/>
                  </a:solidFill>
                  <a:latin typeface="Agency FB" panose="020B0503020202020204" pitchFamily="34" charset="0"/>
                </a:rPr>
                <a:t>.</a:t>
              </a:r>
            </a:p>
          </p:txBody>
        </p:sp>
        <p:sp>
          <p:nvSpPr>
            <p:cNvPr id="81" name="TextBox 80">
              <a:extLst>
                <a:ext uri="{FF2B5EF4-FFF2-40B4-BE49-F238E27FC236}">
                  <a16:creationId xmlns:a16="http://schemas.microsoft.com/office/drawing/2014/main" id="{C931F22D-CA40-4F18-4C61-44D0647E1BFD}"/>
                </a:ext>
              </a:extLst>
            </p:cNvPr>
            <p:cNvSpPr txBox="1"/>
            <p:nvPr/>
          </p:nvSpPr>
          <p:spPr>
            <a:xfrm>
              <a:off x="4447883" y="2550376"/>
              <a:ext cx="1563980" cy="1477328"/>
            </a:xfrm>
            <a:prstGeom prst="rect">
              <a:avLst/>
            </a:prstGeom>
            <a:noFill/>
          </p:spPr>
          <p:txBody>
            <a:bodyPr wrap="square">
              <a:spAutoFit/>
            </a:bodyPr>
            <a:lstStyle/>
            <a:p>
              <a:pPr lvl="0" algn="ctr">
                <a:spcBef>
                  <a:spcPts val="600"/>
                </a:spcBef>
              </a:pPr>
              <a:r>
                <a:rPr lang="en-US" sz="2000" b="1" dirty="0">
                  <a:latin typeface="Agency FB" panose="020B0503020202020204" pitchFamily="34" charset="0"/>
                </a:rPr>
                <a:t>Accuracy Enhancement</a:t>
              </a:r>
            </a:p>
            <a:p>
              <a:pPr algn="ctr"/>
              <a:r>
                <a:rPr lang="en-US" sz="1400" dirty="0">
                  <a:latin typeface="Agency FB" panose="020B0503020202020204" pitchFamily="34" charset="0"/>
                </a:rPr>
                <a:t>Balancing higher accuracy without compromising interpretability.</a:t>
              </a:r>
            </a:p>
            <a:p>
              <a:pPr algn="ctr"/>
              <a:r>
                <a:rPr lang="en-US" sz="1400" dirty="0">
                  <a:latin typeface="Agency FB" panose="020B0503020202020204" pitchFamily="34" charset="0"/>
                </a:rPr>
                <a:t>Striving for improved classification accuracy while maintaining interpretability.</a:t>
              </a:r>
            </a:p>
          </p:txBody>
        </p:sp>
      </p:grpSp>
      <p:sp>
        <p:nvSpPr>
          <p:cNvPr id="106" name="Google Shape;1004;p27">
            <a:extLst>
              <a:ext uri="{FF2B5EF4-FFF2-40B4-BE49-F238E27FC236}">
                <a16:creationId xmlns:a16="http://schemas.microsoft.com/office/drawing/2014/main" id="{EB238A48-9BDE-CC4A-9017-4A3726149E56}"/>
              </a:ext>
            </a:extLst>
          </p:cNvPr>
          <p:cNvSpPr/>
          <p:nvPr/>
        </p:nvSpPr>
        <p:spPr>
          <a:xfrm>
            <a:off x="827314" y="243137"/>
            <a:ext cx="10582183" cy="1298548"/>
          </a:xfrm>
          <a:prstGeom prst="roundRect">
            <a:avLst>
              <a:gd name="adj" fmla="val 20803"/>
            </a:avLst>
          </a:prstGeom>
          <a:solidFill>
            <a:srgbClr val="FFC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600" b="1" kern="0" dirty="0">
                <a:solidFill>
                  <a:srgbClr val="000000"/>
                </a:solidFill>
                <a:latin typeface="Agency FB" panose="020B0503020202020204" pitchFamily="34" charset="0"/>
                <a:ea typeface="Fira Sans Extra Condensed"/>
                <a:cs typeface="Fira Sans Extra Condensed"/>
                <a:sym typeface="Fira Sans Extra Condensed"/>
              </a:rPr>
              <a:t>SCOPE OF </a:t>
            </a:r>
            <a:r>
              <a:rPr kumimoji="0" lang="en-US" sz="9600" b="1" i="0" u="none" strike="noStrike" kern="0" cap="none" spc="0" normalizeH="0" baseline="0" noProof="0" dirty="0">
                <a:ln>
                  <a:noFill/>
                </a:ln>
                <a:solidFill>
                  <a:srgbClr val="000000"/>
                </a:solidFill>
                <a:effectLst/>
                <a:uLnTx/>
                <a:uFillTx/>
                <a:latin typeface="Agency FB" panose="020B0503020202020204" pitchFamily="34" charset="0"/>
                <a:ea typeface="Fira Sans Extra Condensed"/>
                <a:cs typeface="Fira Sans Extra Condensed"/>
                <a:sym typeface="Fira Sans Extra Condensed"/>
              </a:rPr>
              <a:t>FUTURE WORK</a:t>
            </a:r>
          </a:p>
        </p:txBody>
      </p:sp>
    </p:spTree>
    <p:extLst>
      <p:ext uri="{BB962C8B-B14F-4D97-AF65-F5344CB8AC3E}">
        <p14:creationId xmlns:p14="http://schemas.microsoft.com/office/powerpoint/2010/main" val="8412027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B0D7ED-1D51-3ADB-02A6-22D01D1ED4FB}"/>
              </a:ext>
            </a:extLst>
          </p:cNvPr>
          <p:cNvGrpSpPr/>
          <p:nvPr/>
        </p:nvGrpSpPr>
        <p:grpSpPr>
          <a:xfrm>
            <a:off x="87088" y="87811"/>
            <a:ext cx="10620060" cy="5480563"/>
            <a:chOff x="1647368" y="1857392"/>
            <a:chExt cx="8950992" cy="3997436"/>
          </a:xfrm>
        </p:grpSpPr>
        <p:sp>
          <p:nvSpPr>
            <p:cNvPr id="4" name="Freeform: Shape 5">
              <a:extLst>
                <a:ext uri="{FF2B5EF4-FFF2-40B4-BE49-F238E27FC236}">
                  <a16:creationId xmlns:a16="http://schemas.microsoft.com/office/drawing/2014/main" id="{9D0FA33B-EF1E-65EF-3111-2994DE64BF25}"/>
                </a:ext>
              </a:extLst>
            </p:cNvPr>
            <p:cNvSpPr/>
            <p:nvPr/>
          </p:nvSpPr>
          <p:spPr>
            <a:xfrm rot="16200000">
              <a:off x="8508161" y="2751379"/>
              <a:ext cx="1804042" cy="2376357"/>
            </a:xfrm>
            <a:custGeom>
              <a:avLst/>
              <a:gdLst>
                <a:gd name="connsiteX0" fmla="*/ 2402504 w 2483368"/>
                <a:gd name="connsiteY0" fmla="*/ -64 h 2336022"/>
                <a:gd name="connsiteX1" fmla="*/ 2483353 w 2483368"/>
                <a:gd name="connsiteY1" fmla="*/ -64 h 2336022"/>
                <a:gd name="connsiteX2" fmla="*/ 2483353 w 2483368"/>
                <a:gd name="connsiteY2" fmla="*/ 2335959 h 2336022"/>
                <a:gd name="connsiteX3" fmla="*/ 2402504 w 2483368"/>
                <a:gd name="connsiteY3" fmla="*/ 2335959 h 2336022"/>
                <a:gd name="connsiteX4" fmla="*/ 80834 w 2483368"/>
                <a:gd name="connsiteY4" fmla="*/ 2335959 h 2336022"/>
                <a:gd name="connsiteX5" fmla="*/ -16 w 2483368"/>
                <a:gd name="connsiteY5" fmla="*/ 2335959 h 2336022"/>
                <a:gd name="connsiteX6" fmla="*/ -16 w 2483368"/>
                <a:gd name="connsiteY6" fmla="*/ -64 h 2336022"/>
                <a:gd name="connsiteX7" fmla="*/ 80834 w 2483368"/>
                <a:gd name="connsiteY7" fmla="*/ -64 h 233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368" h="2336022">
                  <a:moveTo>
                    <a:pt x="2402504" y="-64"/>
                  </a:moveTo>
                  <a:cubicBezTo>
                    <a:pt x="2447156" y="-64"/>
                    <a:pt x="2483353" y="-64"/>
                    <a:pt x="2483353" y="-64"/>
                  </a:cubicBezTo>
                  <a:lnTo>
                    <a:pt x="2483353" y="2335959"/>
                  </a:lnTo>
                  <a:cubicBezTo>
                    <a:pt x="2483353" y="2335959"/>
                    <a:pt x="2447156" y="2335959"/>
                    <a:pt x="2402504" y="2335959"/>
                  </a:cubicBezTo>
                  <a:lnTo>
                    <a:pt x="80834" y="2335959"/>
                  </a:lnTo>
                  <a:cubicBezTo>
                    <a:pt x="36182" y="2335959"/>
                    <a:pt x="-16" y="2335959"/>
                    <a:pt x="-16" y="2335959"/>
                  </a:cubicBezTo>
                  <a:lnTo>
                    <a:pt x="-16" y="-64"/>
                  </a:lnTo>
                  <a:cubicBezTo>
                    <a:pt x="-16" y="-64"/>
                    <a:pt x="36182" y="-64"/>
                    <a:pt x="80834" y="-64"/>
                  </a:cubicBezTo>
                  <a:close/>
                </a:path>
              </a:pathLst>
            </a:custGeom>
            <a:solidFill>
              <a:srgbClr val="FFC000"/>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 name="Freeform: Shape 6">
              <a:extLst>
                <a:ext uri="{FF2B5EF4-FFF2-40B4-BE49-F238E27FC236}">
                  <a16:creationId xmlns:a16="http://schemas.microsoft.com/office/drawing/2014/main" id="{18686D9E-045E-783D-27D1-2DF36449D789}"/>
                </a:ext>
              </a:extLst>
            </p:cNvPr>
            <p:cNvSpPr/>
            <p:nvPr/>
          </p:nvSpPr>
          <p:spPr>
            <a:xfrm>
              <a:off x="8777904" y="2618169"/>
              <a:ext cx="1820455" cy="367222"/>
            </a:xfrm>
            <a:custGeom>
              <a:avLst/>
              <a:gdLst>
                <a:gd name="connsiteX0" fmla="*/ 1699273 w 1727498"/>
                <a:gd name="connsiteY0" fmla="*/ 0 h 741518"/>
                <a:gd name="connsiteX1" fmla="*/ 1727498 w 1727498"/>
                <a:gd name="connsiteY1" fmla="*/ 0 h 741518"/>
                <a:gd name="connsiteX2" fmla="*/ 1727498 w 1727498"/>
                <a:gd name="connsiteY2" fmla="*/ 741519 h 741518"/>
                <a:gd name="connsiteX3" fmla="*/ 1699273 w 1727498"/>
                <a:gd name="connsiteY3" fmla="*/ 741519 h 741518"/>
                <a:gd name="connsiteX4" fmla="*/ 28226 w 1727498"/>
                <a:gd name="connsiteY4" fmla="*/ 741519 h 741518"/>
                <a:gd name="connsiteX5" fmla="*/ 1 w 1727498"/>
                <a:gd name="connsiteY5" fmla="*/ 741519 h 741518"/>
                <a:gd name="connsiteX6" fmla="*/ 1 w 1727498"/>
                <a:gd name="connsiteY6" fmla="*/ 0 h 741518"/>
                <a:gd name="connsiteX7" fmla="*/ 28226 w 1727498"/>
                <a:gd name="connsiteY7" fmla="*/ 0 h 74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498" h="741518">
                  <a:moveTo>
                    <a:pt x="1699273" y="0"/>
                  </a:moveTo>
                  <a:cubicBezTo>
                    <a:pt x="1714862" y="0"/>
                    <a:pt x="1727498" y="0"/>
                    <a:pt x="1727498" y="0"/>
                  </a:cubicBezTo>
                  <a:lnTo>
                    <a:pt x="1727498" y="741519"/>
                  </a:lnTo>
                  <a:cubicBezTo>
                    <a:pt x="1727498" y="741519"/>
                    <a:pt x="1714862" y="741519"/>
                    <a:pt x="1699273" y="741519"/>
                  </a:cubicBezTo>
                  <a:lnTo>
                    <a:pt x="28226" y="741519"/>
                  </a:lnTo>
                  <a:cubicBezTo>
                    <a:pt x="12637" y="741519"/>
                    <a:pt x="1" y="741519"/>
                    <a:pt x="1" y="741519"/>
                  </a:cubicBezTo>
                  <a:lnTo>
                    <a:pt x="1" y="0"/>
                  </a:lnTo>
                  <a:cubicBezTo>
                    <a:pt x="1" y="0"/>
                    <a:pt x="12637" y="0"/>
                    <a:pt x="28226" y="0"/>
                  </a:cubicBezTo>
                  <a:close/>
                </a:path>
              </a:pathLst>
            </a:custGeom>
            <a:solidFill>
              <a:srgbClr val="005E54"/>
            </a:solidFill>
            <a:ln w="47830"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dirty="0">
                  <a:solidFill>
                    <a:srgbClr val="FFFFFF"/>
                  </a:solidFill>
                  <a:latin typeface="Agency FB" panose="020B0503020202020204" pitchFamily="34" charset="0"/>
                </a:rPr>
                <a:t>REFERENCES</a:t>
              </a:r>
              <a:endParaRPr kumimoji="0" lang="en-US" sz="3600" b="1" i="0" u="none" strike="noStrike" kern="0" cap="none" spc="0" normalizeH="0" baseline="0" noProof="0" dirty="0">
                <a:ln>
                  <a:noFill/>
                </a:ln>
                <a:solidFill>
                  <a:srgbClr val="FFFFFF"/>
                </a:solidFill>
                <a:effectLst/>
                <a:uLnTx/>
                <a:uFillTx/>
                <a:latin typeface="Agency FB" panose="020B0503020202020204" pitchFamily="34" charset="0"/>
              </a:endParaRPr>
            </a:p>
          </p:txBody>
        </p:sp>
        <p:sp>
          <p:nvSpPr>
            <p:cNvPr id="6" name="Freeform: Shape 7">
              <a:extLst>
                <a:ext uri="{FF2B5EF4-FFF2-40B4-BE49-F238E27FC236}">
                  <a16:creationId xmlns:a16="http://schemas.microsoft.com/office/drawing/2014/main" id="{98EA546C-0337-1D70-62CB-E09BAAA7077B}"/>
                </a:ext>
              </a:extLst>
            </p:cNvPr>
            <p:cNvSpPr/>
            <p:nvPr/>
          </p:nvSpPr>
          <p:spPr>
            <a:xfrm>
              <a:off x="1699513" y="4726764"/>
              <a:ext cx="1909768" cy="352580"/>
            </a:xfrm>
            <a:custGeom>
              <a:avLst/>
              <a:gdLst>
                <a:gd name="connsiteX0" fmla="*/ 1699273 w 1727498"/>
                <a:gd name="connsiteY0" fmla="*/ 0 h 741518"/>
                <a:gd name="connsiteX1" fmla="*/ 1727499 w 1727498"/>
                <a:gd name="connsiteY1" fmla="*/ 0 h 741518"/>
                <a:gd name="connsiteX2" fmla="*/ 1727499 w 1727498"/>
                <a:gd name="connsiteY2" fmla="*/ 741518 h 741518"/>
                <a:gd name="connsiteX3" fmla="*/ 1699273 w 1727498"/>
                <a:gd name="connsiteY3" fmla="*/ 741518 h 741518"/>
                <a:gd name="connsiteX4" fmla="*/ 28225 w 1727498"/>
                <a:gd name="connsiteY4" fmla="*/ 741518 h 741518"/>
                <a:gd name="connsiteX5" fmla="*/ 0 w 1727498"/>
                <a:gd name="connsiteY5" fmla="*/ 741518 h 741518"/>
                <a:gd name="connsiteX6" fmla="*/ 0 w 1727498"/>
                <a:gd name="connsiteY6" fmla="*/ 0 h 741518"/>
                <a:gd name="connsiteX7" fmla="*/ 28225 w 1727498"/>
                <a:gd name="connsiteY7" fmla="*/ 0 h 74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498" h="741518">
                  <a:moveTo>
                    <a:pt x="1699273" y="0"/>
                  </a:moveTo>
                  <a:cubicBezTo>
                    <a:pt x="1714862" y="0"/>
                    <a:pt x="1727499" y="0"/>
                    <a:pt x="1727499" y="0"/>
                  </a:cubicBezTo>
                  <a:lnTo>
                    <a:pt x="1727499" y="741518"/>
                  </a:lnTo>
                  <a:cubicBezTo>
                    <a:pt x="1727499" y="741518"/>
                    <a:pt x="1714862" y="741518"/>
                    <a:pt x="1699273" y="741518"/>
                  </a:cubicBezTo>
                  <a:lnTo>
                    <a:pt x="28225" y="741518"/>
                  </a:lnTo>
                  <a:cubicBezTo>
                    <a:pt x="12637" y="741518"/>
                    <a:pt x="0" y="741518"/>
                    <a:pt x="0" y="741518"/>
                  </a:cubicBezTo>
                  <a:lnTo>
                    <a:pt x="0" y="0"/>
                  </a:lnTo>
                  <a:cubicBezTo>
                    <a:pt x="0" y="0"/>
                    <a:pt x="12637" y="0"/>
                    <a:pt x="28225" y="0"/>
                  </a:cubicBezTo>
                  <a:close/>
                </a:path>
              </a:pathLst>
            </a:custGeom>
            <a:solidFill>
              <a:srgbClr val="005E54"/>
            </a:solidFill>
            <a:ln w="47830"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dirty="0">
                  <a:solidFill>
                    <a:srgbClr val="FFFFFF"/>
                  </a:solidFill>
                  <a:latin typeface="Agency FB" panose="020B0503020202020204" pitchFamily="34" charset="0"/>
                </a:rPr>
                <a:t>CONCLUSION</a:t>
              </a:r>
              <a:endParaRPr kumimoji="0" lang="en-US" sz="3600" b="1" i="0" u="none" strike="noStrike" kern="0" cap="none" spc="0" normalizeH="0" baseline="0" noProof="0" dirty="0">
                <a:ln>
                  <a:noFill/>
                </a:ln>
                <a:solidFill>
                  <a:srgbClr val="FFFFFF"/>
                </a:solidFill>
                <a:effectLst/>
                <a:uLnTx/>
                <a:uFillTx/>
                <a:latin typeface="Agency FB" panose="020B0503020202020204" pitchFamily="34" charset="0"/>
              </a:endParaRPr>
            </a:p>
          </p:txBody>
        </p:sp>
        <p:sp>
          <p:nvSpPr>
            <p:cNvPr id="7" name="Freeform: Shape 8">
              <a:extLst>
                <a:ext uri="{FF2B5EF4-FFF2-40B4-BE49-F238E27FC236}">
                  <a16:creationId xmlns:a16="http://schemas.microsoft.com/office/drawing/2014/main" id="{164FCD6C-79FD-FDAC-2CFB-297B1A2C00A9}"/>
                </a:ext>
              </a:extLst>
            </p:cNvPr>
            <p:cNvSpPr/>
            <p:nvPr/>
          </p:nvSpPr>
          <p:spPr>
            <a:xfrm>
              <a:off x="6934154" y="2191248"/>
              <a:ext cx="1647605" cy="1038604"/>
            </a:xfrm>
            <a:custGeom>
              <a:avLst/>
              <a:gdLst>
                <a:gd name="connsiteX0" fmla="*/ -16 w 1647605"/>
                <a:gd name="connsiteY0" fmla="*/ 52560 h 1038604"/>
                <a:gd name="connsiteX1" fmla="*/ 1441878 w 1647605"/>
                <a:gd name="connsiteY1" fmla="*/ 52560 h 1038604"/>
                <a:gd name="connsiteX2" fmla="*/ 1594966 w 1647605"/>
                <a:gd name="connsiteY2" fmla="*/ 171682 h 1038604"/>
                <a:gd name="connsiteX3" fmla="*/ 1594966 w 1647605"/>
                <a:gd name="connsiteY3" fmla="*/ 1012229 h 1038604"/>
                <a:gd name="connsiteX4" fmla="*/ 1621278 w 1647605"/>
                <a:gd name="connsiteY4" fmla="*/ 1038541 h 1038604"/>
                <a:gd name="connsiteX5" fmla="*/ 1647590 w 1647605"/>
                <a:gd name="connsiteY5" fmla="*/ 1012229 h 1038604"/>
                <a:gd name="connsiteX6" fmla="*/ 1647590 w 1647605"/>
                <a:gd name="connsiteY6" fmla="*/ 171682 h 1038604"/>
                <a:gd name="connsiteX7" fmla="*/ 1441878 w 1647605"/>
                <a:gd name="connsiteY7" fmla="*/ -64 h 1038604"/>
                <a:gd name="connsiteX8" fmla="*/ -16 w 1647605"/>
                <a:gd name="connsiteY8" fmla="*/ -64 h 103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7605" h="1038604">
                  <a:moveTo>
                    <a:pt x="-16" y="52560"/>
                  </a:moveTo>
                  <a:lnTo>
                    <a:pt x="1441878" y="52560"/>
                  </a:lnTo>
                  <a:cubicBezTo>
                    <a:pt x="1549997" y="52560"/>
                    <a:pt x="1594966" y="74567"/>
                    <a:pt x="1594966" y="171682"/>
                  </a:cubicBezTo>
                  <a:lnTo>
                    <a:pt x="1594966" y="1012229"/>
                  </a:lnTo>
                  <a:cubicBezTo>
                    <a:pt x="1594966" y="1026763"/>
                    <a:pt x="1606734" y="1038541"/>
                    <a:pt x="1621278" y="1038541"/>
                  </a:cubicBezTo>
                  <a:cubicBezTo>
                    <a:pt x="1635821" y="1038541"/>
                    <a:pt x="1647590" y="1026763"/>
                    <a:pt x="1647590" y="1012229"/>
                  </a:cubicBezTo>
                  <a:lnTo>
                    <a:pt x="1647590" y="171682"/>
                  </a:lnTo>
                  <a:cubicBezTo>
                    <a:pt x="1647590" y="58301"/>
                    <a:pt x="1612189" y="-64"/>
                    <a:pt x="1441878" y="-64"/>
                  </a:cubicBezTo>
                  <a:lnTo>
                    <a:pt x="-16" y="-64"/>
                  </a:lnTo>
                  <a:close/>
                </a:path>
              </a:pathLst>
            </a:custGeom>
            <a:solidFill>
              <a:srgbClr val="7BA9B8"/>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 name="Freeform: Shape 9">
              <a:extLst>
                <a:ext uri="{FF2B5EF4-FFF2-40B4-BE49-F238E27FC236}">
                  <a16:creationId xmlns:a16="http://schemas.microsoft.com/office/drawing/2014/main" id="{AECB03A8-1AAB-5D1C-5A81-903FE6CD5CC0}"/>
                </a:ext>
              </a:extLst>
            </p:cNvPr>
            <p:cNvSpPr/>
            <p:nvPr/>
          </p:nvSpPr>
          <p:spPr>
            <a:xfrm>
              <a:off x="8422932" y="3106425"/>
              <a:ext cx="246853" cy="246853"/>
            </a:xfrm>
            <a:custGeom>
              <a:avLst/>
              <a:gdLst>
                <a:gd name="connsiteX0" fmla="*/ 246854 w 246853"/>
                <a:gd name="connsiteY0" fmla="*/ 123427 h 246853"/>
                <a:gd name="connsiteX1" fmla="*/ 123427 w 246853"/>
                <a:gd name="connsiteY1" fmla="*/ 246854 h 246853"/>
                <a:gd name="connsiteX2" fmla="*/ 0 w 246853"/>
                <a:gd name="connsiteY2" fmla="*/ 123427 h 246853"/>
                <a:gd name="connsiteX3" fmla="*/ 123427 w 246853"/>
                <a:gd name="connsiteY3" fmla="*/ 0 h 246853"/>
                <a:gd name="connsiteX4" fmla="*/ 246854 w 246853"/>
                <a:gd name="connsiteY4" fmla="*/ 123427 h 24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53" h="246853">
                  <a:moveTo>
                    <a:pt x="246854" y="123427"/>
                  </a:moveTo>
                  <a:cubicBezTo>
                    <a:pt x="246854" y="191594"/>
                    <a:pt x="191594" y="246854"/>
                    <a:pt x="123427" y="246854"/>
                  </a:cubicBezTo>
                  <a:cubicBezTo>
                    <a:pt x="55260" y="246854"/>
                    <a:pt x="0" y="191594"/>
                    <a:pt x="0" y="123427"/>
                  </a:cubicBezTo>
                  <a:cubicBezTo>
                    <a:pt x="0" y="55260"/>
                    <a:pt x="55260" y="0"/>
                    <a:pt x="123427" y="0"/>
                  </a:cubicBezTo>
                  <a:cubicBezTo>
                    <a:pt x="191594" y="0"/>
                    <a:pt x="246854" y="55260"/>
                    <a:pt x="246854" y="123427"/>
                  </a:cubicBezTo>
                  <a:close/>
                </a:path>
              </a:pathLst>
            </a:custGeom>
            <a:solidFill>
              <a:srgbClr val="7BA9B8"/>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9" name="Freeform: Shape 10">
              <a:extLst>
                <a:ext uri="{FF2B5EF4-FFF2-40B4-BE49-F238E27FC236}">
                  <a16:creationId xmlns:a16="http://schemas.microsoft.com/office/drawing/2014/main" id="{D710EA79-2B6F-5A6A-2891-1931AD4D5827}"/>
                </a:ext>
              </a:extLst>
            </p:cNvPr>
            <p:cNvSpPr/>
            <p:nvPr/>
          </p:nvSpPr>
          <p:spPr>
            <a:xfrm>
              <a:off x="8475556" y="3159049"/>
              <a:ext cx="141606" cy="141606"/>
            </a:xfrm>
            <a:custGeom>
              <a:avLst/>
              <a:gdLst>
                <a:gd name="connsiteX0" fmla="*/ 141606 w 141606"/>
                <a:gd name="connsiteY0" fmla="*/ 70803 h 141606"/>
                <a:gd name="connsiteX1" fmla="*/ 70803 w 141606"/>
                <a:gd name="connsiteY1" fmla="*/ 141606 h 141606"/>
                <a:gd name="connsiteX2" fmla="*/ 0 w 141606"/>
                <a:gd name="connsiteY2" fmla="*/ 70803 h 141606"/>
                <a:gd name="connsiteX3" fmla="*/ 70803 w 141606"/>
                <a:gd name="connsiteY3" fmla="*/ 0 h 141606"/>
                <a:gd name="connsiteX4" fmla="*/ 141606 w 141606"/>
                <a:gd name="connsiteY4" fmla="*/ 70803 h 14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06" h="141606">
                  <a:moveTo>
                    <a:pt x="141606" y="70803"/>
                  </a:moveTo>
                  <a:cubicBezTo>
                    <a:pt x="141606" y="109907"/>
                    <a:pt x="109907" y="141606"/>
                    <a:pt x="70803" y="141606"/>
                  </a:cubicBezTo>
                  <a:cubicBezTo>
                    <a:pt x="31700" y="141606"/>
                    <a:pt x="0" y="109907"/>
                    <a:pt x="0" y="70803"/>
                  </a:cubicBezTo>
                  <a:cubicBezTo>
                    <a:pt x="0" y="31700"/>
                    <a:pt x="31700" y="0"/>
                    <a:pt x="70803" y="0"/>
                  </a:cubicBezTo>
                  <a:cubicBezTo>
                    <a:pt x="109907" y="0"/>
                    <a:pt x="141606" y="31700"/>
                    <a:pt x="141606" y="70803"/>
                  </a:cubicBezTo>
                  <a:close/>
                </a:path>
              </a:pathLst>
            </a:custGeom>
            <a:solidFill>
              <a:srgbClr val="FFFFFF"/>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0" name="Freeform: Shape 17">
              <a:extLst>
                <a:ext uri="{FF2B5EF4-FFF2-40B4-BE49-F238E27FC236}">
                  <a16:creationId xmlns:a16="http://schemas.microsoft.com/office/drawing/2014/main" id="{F5848579-A100-3E91-0305-7E2B117C4F31}"/>
                </a:ext>
              </a:extLst>
            </p:cNvPr>
            <p:cNvSpPr/>
            <p:nvPr/>
          </p:nvSpPr>
          <p:spPr>
            <a:xfrm rot="5400000">
              <a:off x="1406766" y="2097994"/>
              <a:ext cx="2817225" cy="2336022"/>
            </a:xfrm>
            <a:custGeom>
              <a:avLst/>
              <a:gdLst>
                <a:gd name="connsiteX0" fmla="*/ 2402504 w 2483368"/>
                <a:gd name="connsiteY0" fmla="*/ -64 h 2336022"/>
                <a:gd name="connsiteX1" fmla="*/ 2483353 w 2483368"/>
                <a:gd name="connsiteY1" fmla="*/ -64 h 2336022"/>
                <a:gd name="connsiteX2" fmla="*/ 2483353 w 2483368"/>
                <a:gd name="connsiteY2" fmla="*/ 2335959 h 2336022"/>
                <a:gd name="connsiteX3" fmla="*/ 2402504 w 2483368"/>
                <a:gd name="connsiteY3" fmla="*/ 2335959 h 2336022"/>
                <a:gd name="connsiteX4" fmla="*/ 80833 w 2483368"/>
                <a:gd name="connsiteY4" fmla="*/ 2335959 h 2336022"/>
                <a:gd name="connsiteX5" fmla="*/ -16 w 2483368"/>
                <a:gd name="connsiteY5" fmla="*/ 2335959 h 2336022"/>
                <a:gd name="connsiteX6" fmla="*/ -16 w 2483368"/>
                <a:gd name="connsiteY6" fmla="*/ -64 h 2336022"/>
                <a:gd name="connsiteX7" fmla="*/ 80833 w 2483368"/>
                <a:gd name="connsiteY7" fmla="*/ -64 h 233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368" h="2336022">
                  <a:moveTo>
                    <a:pt x="2402504" y="-64"/>
                  </a:moveTo>
                  <a:cubicBezTo>
                    <a:pt x="2447156" y="-64"/>
                    <a:pt x="2483353" y="-64"/>
                    <a:pt x="2483353" y="-64"/>
                  </a:cubicBezTo>
                  <a:lnTo>
                    <a:pt x="2483353" y="2335959"/>
                  </a:lnTo>
                  <a:cubicBezTo>
                    <a:pt x="2483353" y="2335959"/>
                    <a:pt x="2447156" y="2335959"/>
                    <a:pt x="2402504" y="2335959"/>
                  </a:cubicBezTo>
                  <a:lnTo>
                    <a:pt x="80833" y="2335959"/>
                  </a:lnTo>
                  <a:cubicBezTo>
                    <a:pt x="36182" y="2335959"/>
                    <a:pt x="-16" y="2335959"/>
                    <a:pt x="-16" y="2335959"/>
                  </a:cubicBezTo>
                  <a:lnTo>
                    <a:pt x="-16" y="-64"/>
                  </a:lnTo>
                  <a:cubicBezTo>
                    <a:pt x="-16" y="-64"/>
                    <a:pt x="36182" y="-64"/>
                    <a:pt x="80833" y="-64"/>
                  </a:cubicBezTo>
                  <a:close/>
                </a:path>
              </a:pathLst>
            </a:custGeom>
            <a:solidFill>
              <a:srgbClr val="FFC000"/>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1" name="Freeform: Shape 18">
              <a:extLst>
                <a:ext uri="{FF2B5EF4-FFF2-40B4-BE49-F238E27FC236}">
                  <a16:creationId xmlns:a16="http://schemas.microsoft.com/office/drawing/2014/main" id="{6EE11BC4-D27F-FC9A-978D-E7040D89D5A8}"/>
                </a:ext>
              </a:extLst>
            </p:cNvPr>
            <p:cNvSpPr/>
            <p:nvPr/>
          </p:nvSpPr>
          <p:spPr>
            <a:xfrm>
              <a:off x="3623155" y="4482301"/>
              <a:ext cx="1952346" cy="1038604"/>
            </a:xfrm>
            <a:custGeom>
              <a:avLst/>
              <a:gdLst>
                <a:gd name="connsiteX0" fmla="*/ 1952330 w 1952346"/>
                <a:gd name="connsiteY0" fmla="*/ 985917 h 1038604"/>
                <a:gd name="connsiteX1" fmla="*/ 205696 w 1952346"/>
                <a:gd name="connsiteY1" fmla="*/ 985917 h 1038604"/>
                <a:gd name="connsiteX2" fmla="*/ 52608 w 1952346"/>
                <a:gd name="connsiteY2" fmla="*/ 866796 h 1038604"/>
                <a:gd name="connsiteX3" fmla="*/ 52608 w 1952346"/>
                <a:gd name="connsiteY3" fmla="*/ 26248 h 1038604"/>
                <a:gd name="connsiteX4" fmla="*/ 26296 w 1952346"/>
                <a:gd name="connsiteY4" fmla="*/ -64 h 1038604"/>
                <a:gd name="connsiteX5" fmla="*/ -16 w 1952346"/>
                <a:gd name="connsiteY5" fmla="*/ 26248 h 1038604"/>
                <a:gd name="connsiteX6" fmla="*/ -16 w 1952346"/>
                <a:gd name="connsiteY6" fmla="*/ 866796 h 1038604"/>
                <a:gd name="connsiteX7" fmla="*/ 205696 w 1952346"/>
                <a:gd name="connsiteY7" fmla="*/ 1038541 h 1038604"/>
                <a:gd name="connsiteX8" fmla="*/ 1952330 w 1952346"/>
                <a:gd name="connsiteY8" fmla="*/ 1038541 h 103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2346" h="1038604">
                  <a:moveTo>
                    <a:pt x="1952330" y="985917"/>
                  </a:moveTo>
                  <a:lnTo>
                    <a:pt x="205696" y="985917"/>
                  </a:lnTo>
                  <a:cubicBezTo>
                    <a:pt x="97578" y="985917"/>
                    <a:pt x="52608" y="963911"/>
                    <a:pt x="52608" y="866796"/>
                  </a:cubicBezTo>
                  <a:lnTo>
                    <a:pt x="52608" y="26248"/>
                  </a:lnTo>
                  <a:cubicBezTo>
                    <a:pt x="52608" y="11705"/>
                    <a:pt x="40830" y="-64"/>
                    <a:pt x="26296" y="-64"/>
                  </a:cubicBezTo>
                  <a:cubicBezTo>
                    <a:pt x="11762" y="-64"/>
                    <a:pt x="-16" y="11705"/>
                    <a:pt x="-16" y="26248"/>
                  </a:cubicBezTo>
                  <a:lnTo>
                    <a:pt x="-16" y="866796"/>
                  </a:lnTo>
                  <a:cubicBezTo>
                    <a:pt x="-16" y="980176"/>
                    <a:pt x="35386" y="1038541"/>
                    <a:pt x="205696" y="1038541"/>
                  </a:cubicBezTo>
                  <a:lnTo>
                    <a:pt x="1952330" y="1038541"/>
                  </a:lnTo>
                  <a:close/>
                </a:path>
              </a:pathLst>
            </a:custGeom>
            <a:solidFill>
              <a:srgbClr val="7BA9B8"/>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 name="Freeform: Shape 19">
              <a:extLst>
                <a:ext uri="{FF2B5EF4-FFF2-40B4-BE49-F238E27FC236}">
                  <a16:creationId xmlns:a16="http://schemas.microsoft.com/office/drawing/2014/main" id="{788FD8D9-3C51-8E86-FCC3-499F4596EF9D}"/>
                </a:ext>
              </a:extLst>
            </p:cNvPr>
            <p:cNvSpPr/>
            <p:nvPr/>
          </p:nvSpPr>
          <p:spPr>
            <a:xfrm>
              <a:off x="3534652" y="4358874"/>
              <a:ext cx="246853" cy="246853"/>
            </a:xfrm>
            <a:custGeom>
              <a:avLst/>
              <a:gdLst>
                <a:gd name="connsiteX0" fmla="*/ 246854 w 246853"/>
                <a:gd name="connsiteY0" fmla="*/ 123427 h 246853"/>
                <a:gd name="connsiteX1" fmla="*/ 123427 w 246853"/>
                <a:gd name="connsiteY1" fmla="*/ 246854 h 246853"/>
                <a:gd name="connsiteX2" fmla="*/ 0 w 246853"/>
                <a:gd name="connsiteY2" fmla="*/ 123427 h 246853"/>
                <a:gd name="connsiteX3" fmla="*/ 123427 w 246853"/>
                <a:gd name="connsiteY3" fmla="*/ 0 h 246853"/>
                <a:gd name="connsiteX4" fmla="*/ 246854 w 246853"/>
                <a:gd name="connsiteY4" fmla="*/ 123427 h 24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53" h="246853">
                  <a:moveTo>
                    <a:pt x="246854" y="123427"/>
                  </a:moveTo>
                  <a:cubicBezTo>
                    <a:pt x="246854" y="191594"/>
                    <a:pt x="191594" y="246854"/>
                    <a:pt x="123427" y="246854"/>
                  </a:cubicBezTo>
                  <a:cubicBezTo>
                    <a:pt x="55260" y="246854"/>
                    <a:pt x="0" y="191594"/>
                    <a:pt x="0" y="123427"/>
                  </a:cubicBezTo>
                  <a:cubicBezTo>
                    <a:pt x="0" y="55260"/>
                    <a:pt x="55260" y="0"/>
                    <a:pt x="123427" y="0"/>
                  </a:cubicBezTo>
                  <a:cubicBezTo>
                    <a:pt x="191594" y="0"/>
                    <a:pt x="246854" y="55260"/>
                    <a:pt x="246854" y="123427"/>
                  </a:cubicBezTo>
                  <a:close/>
                </a:path>
              </a:pathLst>
            </a:custGeom>
            <a:solidFill>
              <a:srgbClr val="7BA9B8"/>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 name="Freeform: Shape 20">
              <a:extLst>
                <a:ext uri="{FF2B5EF4-FFF2-40B4-BE49-F238E27FC236}">
                  <a16:creationId xmlns:a16="http://schemas.microsoft.com/office/drawing/2014/main" id="{ADA60FF1-9667-3CB5-900B-4A6B82155DDF}"/>
                </a:ext>
              </a:extLst>
            </p:cNvPr>
            <p:cNvSpPr/>
            <p:nvPr/>
          </p:nvSpPr>
          <p:spPr>
            <a:xfrm>
              <a:off x="3587276" y="4411498"/>
              <a:ext cx="141606" cy="141606"/>
            </a:xfrm>
            <a:custGeom>
              <a:avLst/>
              <a:gdLst>
                <a:gd name="connsiteX0" fmla="*/ 141606 w 141606"/>
                <a:gd name="connsiteY0" fmla="*/ 70803 h 141606"/>
                <a:gd name="connsiteX1" fmla="*/ 70803 w 141606"/>
                <a:gd name="connsiteY1" fmla="*/ 141606 h 141606"/>
                <a:gd name="connsiteX2" fmla="*/ 0 w 141606"/>
                <a:gd name="connsiteY2" fmla="*/ 70803 h 141606"/>
                <a:gd name="connsiteX3" fmla="*/ 70803 w 141606"/>
                <a:gd name="connsiteY3" fmla="*/ 0 h 141606"/>
                <a:gd name="connsiteX4" fmla="*/ 141606 w 141606"/>
                <a:gd name="connsiteY4" fmla="*/ 70803 h 14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06" h="141606">
                  <a:moveTo>
                    <a:pt x="141606" y="70803"/>
                  </a:moveTo>
                  <a:cubicBezTo>
                    <a:pt x="141606" y="109907"/>
                    <a:pt x="109907" y="141606"/>
                    <a:pt x="70803" y="141606"/>
                  </a:cubicBezTo>
                  <a:cubicBezTo>
                    <a:pt x="31700" y="141606"/>
                    <a:pt x="0" y="109907"/>
                    <a:pt x="0" y="70803"/>
                  </a:cubicBezTo>
                  <a:cubicBezTo>
                    <a:pt x="0" y="31699"/>
                    <a:pt x="31700" y="0"/>
                    <a:pt x="70803" y="0"/>
                  </a:cubicBezTo>
                  <a:cubicBezTo>
                    <a:pt x="109907" y="0"/>
                    <a:pt x="141606" y="31699"/>
                    <a:pt x="141606" y="70803"/>
                  </a:cubicBezTo>
                  <a:close/>
                </a:path>
              </a:pathLst>
            </a:custGeom>
            <a:solidFill>
              <a:srgbClr val="FFFFFF"/>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 name="Freeform: Shape 21">
              <a:extLst>
                <a:ext uri="{FF2B5EF4-FFF2-40B4-BE49-F238E27FC236}">
                  <a16:creationId xmlns:a16="http://schemas.microsoft.com/office/drawing/2014/main" id="{DB84409E-D173-A23E-39F1-BCB8995ADD91}"/>
                </a:ext>
              </a:extLst>
            </p:cNvPr>
            <p:cNvSpPr/>
            <p:nvPr/>
          </p:nvSpPr>
          <p:spPr>
            <a:xfrm>
              <a:off x="4268241" y="1857451"/>
              <a:ext cx="1868422" cy="3997377"/>
            </a:xfrm>
            <a:custGeom>
              <a:avLst/>
              <a:gdLst>
                <a:gd name="connsiteX0" fmla="*/ 1594284 w 1868422"/>
                <a:gd name="connsiteY0" fmla="*/ 3997314 h 3997377"/>
                <a:gd name="connsiteX1" fmla="*/ 786747 w 1868422"/>
                <a:gd name="connsiteY1" fmla="*/ 3468204 h 3997377"/>
                <a:gd name="connsiteX2" fmla="*/ 73932 w 1868422"/>
                <a:gd name="connsiteY2" fmla="*/ 2986456 h 3997377"/>
                <a:gd name="connsiteX3" fmla="*/ 204057 w 1868422"/>
                <a:gd name="connsiteY3" fmla="*/ 2086588 h 3997377"/>
                <a:gd name="connsiteX4" fmla="*/ 6478 w 1868422"/>
                <a:gd name="connsiteY4" fmla="*/ 1581398 h 3997377"/>
                <a:gd name="connsiteX5" fmla="*/ 320308 w 1868422"/>
                <a:gd name="connsiteY5" fmla="*/ 1032196 h 3997377"/>
                <a:gd name="connsiteX6" fmla="*/ 660531 w 1868422"/>
                <a:gd name="connsiteY6" fmla="*/ 295055 h 3997377"/>
                <a:gd name="connsiteX7" fmla="*/ 981933 w 1868422"/>
                <a:gd name="connsiteY7" fmla="*/ 272977 h 3997377"/>
                <a:gd name="connsiteX8" fmla="*/ 1759332 w 1868422"/>
                <a:gd name="connsiteY8" fmla="*/ 21817 h 3997377"/>
                <a:gd name="connsiteX9" fmla="*/ 1868407 w 1868422"/>
                <a:gd name="connsiteY9" fmla="*/ 141417 h 3997377"/>
                <a:gd name="connsiteX10" fmla="*/ 1868407 w 1868422"/>
                <a:gd name="connsiteY10" fmla="*/ 3853316 h 3997377"/>
                <a:gd name="connsiteX11" fmla="*/ 1666522 w 1868422"/>
                <a:gd name="connsiteY11" fmla="*/ 3993486 h 3997377"/>
                <a:gd name="connsiteX12" fmla="*/ 1594284 w 1868422"/>
                <a:gd name="connsiteY12" fmla="*/ 3997314 h 399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8422" h="3997377">
                  <a:moveTo>
                    <a:pt x="1594284" y="3997314"/>
                  </a:moveTo>
                  <a:cubicBezTo>
                    <a:pt x="1294328" y="3997314"/>
                    <a:pt x="880513" y="3825090"/>
                    <a:pt x="786747" y="3468204"/>
                  </a:cubicBezTo>
                  <a:cubicBezTo>
                    <a:pt x="475582" y="3460215"/>
                    <a:pt x="197402" y="3272204"/>
                    <a:pt x="73932" y="2986456"/>
                  </a:cubicBezTo>
                  <a:cubicBezTo>
                    <a:pt x="-59977" y="2686500"/>
                    <a:pt x="-9333" y="2336312"/>
                    <a:pt x="204057" y="2086588"/>
                  </a:cubicBezTo>
                  <a:cubicBezTo>
                    <a:pt x="76803" y="1990908"/>
                    <a:pt x="-1655" y="1795721"/>
                    <a:pt x="6478" y="1581398"/>
                  </a:cubicBezTo>
                  <a:cubicBezTo>
                    <a:pt x="15568" y="1335501"/>
                    <a:pt x="132297" y="1132660"/>
                    <a:pt x="320308" y="1032196"/>
                  </a:cubicBezTo>
                  <a:cubicBezTo>
                    <a:pt x="210702" y="734689"/>
                    <a:pt x="363024" y="404661"/>
                    <a:pt x="660531" y="295055"/>
                  </a:cubicBezTo>
                  <a:cubicBezTo>
                    <a:pt x="763363" y="257171"/>
                    <a:pt x="874887" y="249507"/>
                    <a:pt x="981933" y="272977"/>
                  </a:cubicBezTo>
                  <a:cubicBezTo>
                    <a:pt x="1185253" y="27558"/>
                    <a:pt x="1573713" y="-40853"/>
                    <a:pt x="1759332" y="21817"/>
                  </a:cubicBezTo>
                  <a:cubicBezTo>
                    <a:pt x="1855011" y="53870"/>
                    <a:pt x="1868407" y="110321"/>
                    <a:pt x="1868407" y="141417"/>
                  </a:cubicBezTo>
                  <a:lnTo>
                    <a:pt x="1868407" y="3853316"/>
                  </a:lnTo>
                  <a:cubicBezTo>
                    <a:pt x="1868407" y="3928903"/>
                    <a:pt x="1794733" y="3980091"/>
                    <a:pt x="1666522" y="3993486"/>
                  </a:cubicBezTo>
                  <a:cubicBezTo>
                    <a:pt x="1642507" y="3995974"/>
                    <a:pt x="1618395" y="3997218"/>
                    <a:pt x="1594284" y="3997314"/>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 name="Freeform: Shape 22">
              <a:extLst>
                <a:ext uri="{FF2B5EF4-FFF2-40B4-BE49-F238E27FC236}">
                  <a16:creationId xmlns:a16="http://schemas.microsoft.com/office/drawing/2014/main" id="{86F743F4-3032-A4A8-27E1-159B3BC5F8DF}"/>
                </a:ext>
              </a:extLst>
            </p:cNvPr>
            <p:cNvSpPr/>
            <p:nvPr/>
          </p:nvSpPr>
          <p:spPr>
            <a:xfrm>
              <a:off x="4336903" y="1925867"/>
              <a:ext cx="1733262" cy="3859657"/>
            </a:xfrm>
            <a:custGeom>
              <a:avLst/>
              <a:gdLst>
                <a:gd name="connsiteX0" fmla="*/ 787931 w 1733262"/>
                <a:gd name="connsiteY0" fmla="*/ 256706 h 3859657"/>
                <a:gd name="connsiteX1" fmla="*/ 417650 w 1733262"/>
                <a:gd name="connsiteY1" fmla="*/ 425581 h 3859657"/>
                <a:gd name="connsiteX2" fmla="*/ 325319 w 1733262"/>
                <a:gd name="connsiteY2" fmla="*/ 967607 h 3859657"/>
                <a:gd name="connsiteX3" fmla="*/ 337757 w 1733262"/>
                <a:gd name="connsiteY3" fmla="*/ 998224 h 3859657"/>
                <a:gd name="connsiteX4" fmla="*/ 308097 w 1733262"/>
                <a:gd name="connsiteY4" fmla="*/ 1012098 h 3859657"/>
                <a:gd name="connsiteX5" fmla="*/ 5270 w 1733262"/>
                <a:gd name="connsiteY5" fmla="*/ 1515852 h 3859657"/>
                <a:gd name="connsiteX6" fmla="*/ 202849 w 1733262"/>
                <a:gd name="connsiteY6" fmla="*/ 1980378 h 3859657"/>
                <a:gd name="connsiteX7" fmla="*/ 240643 w 1733262"/>
                <a:gd name="connsiteY7" fmla="*/ 2001427 h 3859657"/>
                <a:gd name="connsiteX8" fmla="*/ 211460 w 1733262"/>
                <a:gd name="connsiteY8" fmla="*/ 2033958 h 3859657"/>
                <a:gd name="connsiteX9" fmla="*/ 67940 w 1733262"/>
                <a:gd name="connsiteY9" fmla="*/ 2890293 h 3859657"/>
                <a:gd name="connsiteX10" fmla="*/ 745354 w 1733262"/>
                <a:gd name="connsiteY10" fmla="*/ 3331376 h 3859657"/>
                <a:gd name="connsiteX11" fmla="*/ 773579 w 1733262"/>
                <a:gd name="connsiteY11" fmla="*/ 3331376 h 3859657"/>
                <a:gd name="connsiteX12" fmla="*/ 779320 w 1733262"/>
                <a:gd name="connsiteY12" fmla="*/ 3358645 h 3859657"/>
                <a:gd name="connsiteX13" fmla="*/ 1592598 w 1733262"/>
                <a:gd name="connsiteY13" fmla="*/ 3856659 h 3859657"/>
                <a:gd name="connsiteX14" fmla="*/ 1733247 w 1733262"/>
                <a:gd name="connsiteY14" fmla="*/ 3784899 h 3859657"/>
                <a:gd name="connsiteX15" fmla="*/ 1733247 w 1733262"/>
                <a:gd name="connsiteY15" fmla="*/ 73001 h 3859657"/>
                <a:gd name="connsiteX16" fmla="*/ 1670577 w 1733262"/>
                <a:gd name="connsiteY16" fmla="*/ 18463 h 3859657"/>
                <a:gd name="connsiteX17" fmla="*/ 952979 w 1733262"/>
                <a:gd name="connsiteY17" fmla="*/ 265317 h 3859657"/>
                <a:gd name="connsiteX18" fmla="*/ 938148 w 1733262"/>
                <a:gd name="connsiteY18" fmla="*/ 284931 h 3859657"/>
                <a:gd name="connsiteX19" fmla="*/ 914707 w 1733262"/>
                <a:gd name="connsiteY19" fmla="*/ 276799 h 3859657"/>
                <a:gd name="connsiteX20" fmla="*/ 787931 w 1733262"/>
                <a:gd name="connsiteY20" fmla="*/ 256706 h 3859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2" h="3859657">
                  <a:moveTo>
                    <a:pt x="787931" y="256706"/>
                  </a:moveTo>
                  <a:cubicBezTo>
                    <a:pt x="646626" y="260078"/>
                    <a:pt x="512842" y="321093"/>
                    <a:pt x="417650" y="425581"/>
                  </a:cubicBezTo>
                  <a:cubicBezTo>
                    <a:pt x="278824" y="570320"/>
                    <a:pt x="242240" y="785064"/>
                    <a:pt x="325319" y="967607"/>
                  </a:cubicBezTo>
                  <a:lnTo>
                    <a:pt x="337757" y="998224"/>
                  </a:lnTo>
                  <a:lnTo>
                    <a:pt x="308097" y="1012098"/>
                  </a:lnTo>
                  <a:cubicBezTo>
                    <a:pt x="127262" y="1095340"/>
                    <a:pt x="13882" y="1284307"/>
                    <a:pt x="5270" y="1515852"/>
                  </a:cubicBezTo>
                  <a:cubicBezTo>
                    <a:pt x="-2384" y="1723956"/>
                    <a:pt x="77030" y="1910531"/>
                    <a:pt x="202849" y="1980378"/>
                  </a:cubicBezTo>
                  <a:lnTo>
                    <a:pt x="240643" y="2001427"/>
                  </a:lnTo>
                  <a:lnTo>
                    <a:pt x="211460" y="2033958"/>
                  </a:lnTo>
                  <a:cubicBezTo>
                    <a:pt x="-3886" y="2264738"/>
                    <a:pt x="-60395" y="2601914"/>
                    <a:pt x="67940" y="2890293"/>
                  </a:cubicBezTo>
                  <a:cubicBezTo>
                    <a:pt x="182752" y="3161641"/>
                    <a:pt x="450760" y="3336161"/>
                    <a:pt x="745354" y="3331376"/>
                  </a:cubicBezTo>
                  <a:lnTo>
                    <a:pt x="773579" y="3331376"/>
                  </a:lnTo>
                  <a:lnTo>
                    <a:pt x="779320" y="3358645"/>
                  </a:lnTo>
                  <a:cubicBezTo>
                    <a:pt x="863518" y="3756673"/>
                    <a:pt x="1358182" y="3881057"/>
                    <a:pt x="1592598" y="3856659"/>
                  </a:cubicBezTo>
                  <a:cubicBezTo>
                    <a:pt x="1677753" y="3847569"/>
                    <a:pt x="1733247" y="3819822"/>
                    <a:pt x="1733247" y="3784899"/>
                  </a:cubicBezTo>
                  <a:lnTo>
                    <a:pt x="1733247" y="73001"/>
                  </a:lnTo>
                  <a:cubicBezTo>
                    <a:pt x="1733247" y="43818"/>
                    <a:pt x="1694018" y="25161"/>
                    <a:pt x="1670577" y="18463"/>
                  </a:cubicBezTo>
                  <a:cubicBezTo>
                    <a:pt x="1503137" y="-37988"/>
                    <a:pt x="1132378" y="31858"/>
                    <a:pt x="952979" y="265317"/>
                  </a:cubicBezTo>
                  <a:lnTo>
                    <a:pt x="938148" y="284931"/>
                  </a:lnTo>
                  <a:lnTo>
                    <a:pt x="914707" y="276799"/>
                  </a:lnTo>
                  <a:cubicBezTo>
                    <a:pt x="873789" y="263394"/>
                    <a:pt x="830992" y="256610"/>
                    <a:pt x="787931" y="256706"/>
                  </a:cubicBezTo>
                  <a:close/>
                </a:path>
              </a:pathLst>
            </a:custGeom>
            <a:solidFill>
              <a:srgbClr val="FFFFFF"/>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 name="Freeform: Shape 23">
              <a:extLst>
                <a:ext uri="{FF2B5EF4-FFF2-40B4-BE49-F238E27FC236}">
                  <a16:creationId xmlns:a16="http://schemas.microsoft.com/office/drawing/2014/main" id="{AB932827-9977-7248-1C36-8D849CF09C5D}"/>
                </a:ext>
              </a:extLst>
            </p:cNvPr>
            <p:cNvSpPr/>
            <p:nvPr/>
          </p:nvSpPr>
          <p:spPr>
            <a:xfrm>
              <a:off x="6068253" y="1857392"/>
              <a:ext cx="1869916" cy="3997435"/>
            </a:xfrm>
            <a:custGeom>
              <a:avLst/>
              <a:gdLst>
                <a:gd name="connsiteX0" fmla="*/ 275542 w 1869916"/>
                <a:gd name="connsiteY0" fmla="*/ 3997372 h 3997435"/>
                <a:gd name="connsiteX1" fmla="*/ 201868 w 1869916"/>
                <a:gd name="connsiteY1" fmla="*/ 3993545 h 3997435"/>
                <a:gd name="connsiteX2" fmla="*/ -16 w 1869916"/>
                <a:gd name="connsiteY2" fmla="*/ 3853374 h 3997435"/>
                <a:gd name="connsiteX3" fmla="*/ -16 w 1869916"/>
                <a:gd name="connsiteY3" fmla="*/ 141476 h 3997435"/>
                <a:gd name="connsiteX4" fmla="*/ 109059 w 1869916"/>
                <a:gd name="connsiteY4" fmla="*/ 21876 h 3997435"/>
                <a:gd name="connsiteX5" fmla="*/ 886457 w 1869916"/>
                <a:gd name="connsiteY5" fmla="*/ 273035 h 3997435"/>
                <a:gd name="connsiteX6" fmla="*/ 1571381 w 1869916"/>
                <a:gd name="connsiteY6" fmla="*/ 708948 h 3997435"/>
                <a:gd name="connsiteX7" fmla="*/ 1549518 w 1869916"/>
                <a:gd name="connsiteY7" fmla="*/ 1032255 h 3997435"/>
                <a:gd name="connsiteX8" fmla="*/ 1863348 w 1869916"/>
                <a:gd name="connsiteY8" fmla="*/ 1581457 h 3997435"/>
                <a:gd name="connsiteX9" fmla="*/ 1665769 w 1869916"/>
                <a:gd name="connsiteY9" fmla="*/ 2086646 h 3997435"/>
                <a:gd name="connsiteX10" fmla="*/ 1795893 w 1869916"/>
                <a:gd name="connsiteY10" fmla="*/ 2986993 h 3997435"/>
                <a:gd name="connsiteX11" fmla="*/ 1083079 w 1869916"/>
                <a:gd name="connsiteY11" fmla="*/ 3468263 h 3997435"/>
                <a:gd name="connsiteX12" fmla="*/ 275542 w 1869916"/>
                <a:gd name="connsiteY12" fmla="*/ 3997372 h 399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9916" h="3997435">
                  <a:moveTo>
                    <a:pt x="275542" y="3997372"/>
                  </a:moveTo>
                  <a:cubicBezTo>
                    <a:pt x="250952" y="3997325"/>
                    <a:pt x="226362" y="3996033"/>
                    <a:pt x="201868" y="3993545"/>
                  </a:cubicBezTo>
                  <a:cubicBezTo>
                    <a:pt x="73657" y="3980150"/>
                    <a:pt x="-16" y="3928961"/>
                    <a:pt x="-16" y="3853374"/>
                  </a:cubicBezTo>
                  <a:lnTo>
                    <a:pt x="-16" y="141476"/>
                  </a:lnTo>
                  <a:cubicBezTo>
                    <a:pt x="-16" y="110380"/>
                    <a:pt x="13857" y="53929"/>
                    <a:pt x="109059" y="21876"/>
                  </a:cubicBezTo>
                  <a:cubicBezTo>
                    <a:pt x="294678" y="-40794"/>
                    <a:pt x="683138" y="27138"/>
                    <a:pt x="886457" y="273035"/>
                  </a:cubicBezTo>
                  <a:cubicBezTo>
                    <a:pt x="1195981" y="204275"/>
                    <a:pt x="1502635" y="399438"/>
                    <a:pt x="1571381" y="708948"/>
                  </a:cubicBezTo>
                  <a:cubicBezTo>
                    <a:pt x="1595301" y="816578"/>
                    <a:pt x="1587695" y="928820"/>
                    <a:pt x="1549518" y="1032255"/>
                  </a:cubicBezTo>
                  <a:cubicBezTo>
                    <a:pt x="1737529" y="1132719"/>
                    <a:pt x="1854258" y="1335560"/>
                    <a:pt x="1863348" y="1581457"/>
                  </a:cubicBezTo>
                  <a:cubicBezTo>
                    <a:pt x="1871481" y="1795780"/>
                    <a:pt x="1793023" y="1991923"/>
                    <a:pt x="1665769" y="2086646"/>
                  </a:cubicBezTo>
                  <a:cubicBezTo>
                    <a:pt x="1879231" y="2336514"/>
                    <a:pt x="1929893" y="2686894"/>
                    <a:pt x="1795893" y="2986993"/>
                  </a:cubicBezTo>
                  <a:cubicBezTo>
                    <a:pt x="1672275" y="3272550"/>
                    <a:pt x="1394134" y="3460321"/>
                    <a:pt x="1083079" y="3468263"/>
                  </a:cubicBezTo>
                  <a:cubicBezTo>
                    <a:pt x="990270" y="3825148"/>
                    <a:pt x="575498" y="3997372"/>
                    <a:pt x="275542" y="3997372"/>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 name="Freeform: Shape 24">
              <a:extLst>
                <a:ext uri="{FF2B5EF4-FFF2-40B4-BE49-F238E27FC236}">
                  <a16:creationId xmlns:a16="http://schemas.microsoft.com/office/drawing/2014/main" id="{06083F94-86CD-9F86-4E6C-65ACE11EEB69}"/>
                </a:ext>
              </a:extLst>
            </p:cNvPr>
            <p:cNvSpPr/>
            <p:nvPr/>
          </p:nvSpPr>
          <p:spPr>
            <a:xfrm>
              <a:off x="6136664" y="1926132"/>
              <a:ext cx="1733266" cy="3859392"/>
            </a:xfrm>
            <a:custGeom>
              <a:avLst/>
              <a:gdLst>
                <a:gd name="connsiteX0" fmla="*/ 196128 w 1733266"/>
                <a:gd name="connsiteY0" fmla="*/ 19 h 3859392"/>
                <a:gd name="connsiteX1" fmla="*/ 62654 w 1733266"/>
                <a:gd name="connsiteY1" fmla="*/ 18198 h 3859392"/>
                <a:gd name="connsiteX2" fmla="*/ -16 w 1733266"/>
                <a:gd name="connsiteY2" fmla="*/ 72736 h 3859392"/>
                <a:gd name="connsiteX3" fmla="*/ -16 w 1733266"/>
                <a:gd name="connsiteY3" fmla="*/ 3784634 h 3859392"/>
                <a:gd name="connsiteX4" fmla="*/ 140633 w 1733266"/>
                <a:gd name="connsiteY4" fmla="*/ 3856394 h 3859392"/>
                <a:gd name="connsiteX5" fmla="*/ 953911 w 1733266"/>
                <a:gd name="connsiteY5" fmla="*/ 3358381 h 3859392"/>
                <a:gd name="connsiteX6" fmla="*/ 959652 w 1733266"/>
                <a:gd name="connsiteY6" fmla="*/ 3331111 h 3859392"/>
                <a:gd name="connsiteX7" fmla="*/ 987878 w 1733266"/>
                <a:gd name="connsiteY7" fmla="*/ 3331111 h 3859392"/>
                <a:gd name="connsiteX8" fmla="*/ 1665290 w 1733266"/>
                <a:gd name="connsiteY8" fmla="*/ 2890028 h 3859392"/>
                <a:gd name="connsiteX9" fmla="*/ 1521771 w 1733266"/>
                <a:gd name="connsiteY9" fmla="*/ 2033693 h 3859392"/>
                <a:gd name="connsiteX10" fmla="*/ 1492588 w 1733266"/>
                <a:gd name="connsiteY10" fmla="*/ 2001162 h 3859392"/>
                <a:gd name="connsiteX11" fmla="*/ 1530382 w 1733266"/>
                <a:gd name="connsiteY11" fmla="*/ 1980113 h 3859392"/>
                <a:gd name="connsiteX12" fmla="*/ 1727961 w 1733266"/>
                <a:gd name="connsiteY12" fmla="*/ 1515587 h 3859392"/>
                <a:gd name="connsiteX13" fmla="*/ 1425135 w 1733266"/>
                <a:gd name="connsiteY13" fmla="*/ 1011833 h 3859392"/>
                <a:gd name="connsiteX14" fmla="*/ 1394995 w 1733266"/>
                <a:gd name="connsiteY14" fmla="*/ 997959 h 3859392"/>
                <a:gd name="connsiteX15" fmla="*/ 1407912 w 1733266"/>
                <a:gd name="connsiteY15" fmla="*/ 967342 h 3859392"/>
                <a:gd name="connsiteX16" fmla="*/ 1315581 w 1733266"/>
                <a:gd name="connsiteY16" fmla="*/ 425316 h 3859392"/>
                <a:gd name="connsiteX17" fmla="*/ 818524 w 1733266"/>
                <a:gd name="connsiteY17" fmla="*/ 276534 h 3859392"/>
                <a:gd name="connsiteX18" fmla="*/ 795083 w 1733266"/>
                <a:gd name="connsiteY18" fmla="*/ 284667 h 3859392"/>
                <a:gd name="connsiteX19" fmla="*/ 778339 w 1733266"/>
                <a:gd name="connsiteY19" fmla="*/ 265052 h 3859392"/>
                <a:gd name="connsiteX20" fmla="*/ 196128 w 1733266"/>
                <a:gd name="connsiteY20" fmla="*/ 19 h 385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6" h="3859392">
                  <a:moveTo>
                    <a:pt x="196128" y="19"/>
                  </a:moveTo>
                  <a:cubicBezTo>
                    <a:pt x="150967" y="-861"/>
                    <a:pt x="105949" y="5272"/>
                    <a:pt x="62654" y="18198"/>
                  </a:cubicBezTo>
                  <a:cubicBezTo>
                    <a:pt x="39213" y="26331"/>
                    <a:pt x="-16" y="43553"/>
                    <a:pt x="-16" y="72736"/>
                  </a:cubicBezTo>
                  <a:lnTo>
                    <a:pt x="-16" y="3784634"/>
                  </a:lnTo>
                  <a:cubicBezTo>
                    <a:pt x="-16" y="3819557"/>
                    <a:pt x="55478" y="3847304"/>
                    <a:pt x="140633" y="3856394"/>
                  </a:cubicBezTo>
                  <a:cubicBezTo>
                    <a:pt x="374570" y="3880792"/>
                    <a:pt x="869235" y="3756408"/>
                    <a:pt x="953911" y="3358381"/>
                  </a:cubicBezTo>
                  <a:lnTo>
                    <a:pt x="959652" y="3331111"/>
                  </a:lnTo>
                  <a:lnTo>
                    <a:pt x="987878" y="3331111"/>
                  </a:lnTo>
                  <a:cubicBezTo>
                    <a:pt x="1282476" y="3335896"/>
                    <a:pt x="1550475" y="3161376"/>
                    <a:pt x="1665290" y="2890028"/>
                  </a:cubicBezTo>
                  <a:cubicBezTo>
                    <a:pt x="1793645" y="2601649"/>
                    <a:pt x="1737098" y="2264473"/>
                    <a:pt x="1521771" y="2033693"/>
                  </a:cubicBezTo>
                  <a:lnTo>
                    <a:pt x="1492588" y="2001162"/>
                  </a:lnTo>
                  <a:lnTo>
                    <a:pt x="1530382" y="1980113"/>
                  </a:lnTo>
                  <a:cubicBezTo>
                    <a:pt x="1656201" y="1910266"/>
                    <a:pt x="1735615" y="1723691"/>
                    <a:pt x="1727961" y="1515587"/>
                  </a:cubicBezTo>
                  <a:cubicBezTo>
                    <a:pt x="1719350" y="1283564"/>
                    <a:pt x="1605969" y="1095075"/>
                    <a:pt x="1425135" y="1011833"/>
                  </a:cubicBezTo>
                  <a:lnTo>
                    <a:pt x="1394995" y="997959"/>
                  </a:lnTo>
                  <a:lnTo>
                    <a:pt x="1407912" y="967342"/>
                  </a:lnTo>
                  <a:cubicBezTo>
                    <a:pt x="1491010" y="784799"/>
                    <a:pt x="1454413" y="570055"/>
                    <a:pt x="1315581" y="425316"/>
                  </a:cubicBezTo>
                  <a:cubicBezTo>
                    <a:pt x="1181629" y="281796"/>
                    <a:pt x="980702" y="221518"/>
                    <a:pt x="818524" y="276534"/>
                  </a:cubicBezTo>
                  <a:lnTo>
                    <a:pt x="795083" y="284667"/>
                  </a:lnTo>
                  <a:lnTo>
                    <a:pt x="778339" y="265052"/>
                  </a:lnTo>
                  <a:cubicBezTo>
                    <a:pt x="639603" y="82304"/>
                    <a:pt x="381746" y="19"/>
                    <a:pt x="196128" y="19"/>
                  </a:cubicBezTo>
                  <a:close/>
                </a:path>
              </a:pathLst>
            </a:custGeom>
            <a:solidFill>
              <a:srgbClr val="E0513D"/>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 name="Freeform: Shape 25">
              <a:extLst>
                <a:ext uri="{FF2B5EF4-FFF2-40B4-BE49-F238E27FC236}">
                  <a16:creationId xmlns:a16="http://schemas.microsoft.com/office/drawing/2014/main" id="{5948E699-742E-CB92-3537-55120FF1A804}"/>
                </a:ext>
              </a:extLst>
            </p:cNvPr>
            <p:cNvSpPr/>
            <p:nvPr/>
          </p:nvSpPr>
          <p:spPr>
            <a:xfrm>
              <a:off x="6281140" y="3709914"/>
              <a:ext cx="922588" cy="376272"/>
            </a:xfrm>
            <a:custGeom>
              <a:avLst/>
              <a:gdLst>
                <a:gd name="connsiteX0" fmla="*/ 884065 w 922588"/>
                <a:gd name="connsiteY0" fmla="*/ 187 h 376272"/>
                <a:gd name="connsiteX1" fmla="*/ 284153 w 922588"/>
                <a:gd name="connsiteY1" fmla="*/ 187 h 376272"/>
                <a:gd name="connsiteX2" fmla="*/ -16 w 922588"/>
                <a:gd name="connsiteY2" fmla="*/ 341764 h 376272"/>
                <a:gd name="connsiteX3" fmla="*/ 34429 w 922588"/>
                <a:gd name="connsiteY3" fmla="*/ 376209 h 376272"/>
                <a:gd name="connsiteX4" fmla="*/ 68874 w 922588"/>
                <a:gd name="connsiteY4" fmla="*/ 341764 h 376272"/>
                <a:gd name="connsiteX5" fmla="*/ 284153 w 922588"/>
                <a:gd name="connsiteY5" fmla="*/ 68598 h 376272"/>
                <a:gd name="connsiteX6" fmla="*/ 884065 w 922588"/>
                <a:gd name="connsiteY6" fmla="*/ 68598 h 376272"/>
                <a:gd name="connsiteX7" fmla="*/ 922337 w 922588"/>
                <a:gd name="connsiteY7" fmla="*/ 38459 h 376272"/>
                <a:gd name="connsiteX8" fmla="*/ 892150 w 922588"/>
                <a:gd name="connsiteY8" fmla="*/ 187 h 376272"/>
                <a:gd name="connsiteX9" fmla="*/ 884065 w 922588"/>
                <a:gd name="connsiteY9" fmla="*/ 187 h 37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2588" h="376272">
                  <a:moveTo>
                    <a:pt x="884065" y="187"/>
                  </a:moveTo>
                  <a:lnTo>
                    <a:pt x="284153" y="187"/>
                  </a:lnTo>
                  <a:cubicBezTo>
                    <a:pt x="88966" y="187"/>
                    <a:pt x="-16" y="177195"/>
                    <a:pt x="-16" y="341764"/>
                  </a:cubicBezTo>
                  <a:cubicBezTo>
                    <a:pt x="-16" y="360805"/>
                    <a:pt x="15388" y="376209"/>
                    <a:pt x="34429" y="376209"/>
                  </a:cubicBezTo>
                  <a:cubicBezTo>
                    <a:pt x="53469" y="376209"/>
                    <a:pt x="68874" y="360805"/>
                    <a:pt x="68874" y="341764"/>
                  </a:cubicBezTo>
                  <a:cubicBezTo>
                    <a:pt x="68874" y="240344"/>
                    <a:pt x="116714" y="68598"/>
                    <a:pt x="284153" y="68598"/>
                  </a:cubicBezTo>
                  <a:lnTo>
                    <a:pt x="884065" y="68598"/>
                  </a:lnTo>
                  <a:cubicBezTo>
                    <a:pt x="902962" y="70847"/>
                    <a:pt x="920089" y="57356"/>
                    <a:pt x="922337" y="38459"/>
                  </a:cubicBezTo>
                  <a:cubicBezTo>
                    <a:pt x="924538" y="19563"/>
                    <a:pt x="911047" y="2436"/>
                    <a:pt x="892150" y="187"/>
                  </a:cubicBezTo>
                  <a:cubicBezTo>
                    <a:pt x="889471" y="-147"/>
                    <a:pt x="886744" y="-147"/>
                    <a:pt x="884065" y="187"/>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9" name="Freeform: Shape 26">
              <a:extLst>
                <a:ext uri="{FF2B5EF4-FFF2-40B4-BE49-F238E27FC236}">
                  <a16:creationId xmlns:a16="http://schemas.microsoft.com/office/drawing/2014/main" id="{4FF8F43A-D288-D6A6-343E-E0220C3547A1}"/>
                </a:ext>
              </a:extLst>
            </p:cNvPr>
            <p:cNvSpPr/>
            <p:nvPr/>
          </p:nvSpPr>
          <p:spPr>
            <a:xfrm>
              <a:off x="7139866" y="3383897"/>
              <a:ext cx="376500" cy="707074"/>
            </a:xfrm>
            <a:custGeom>
              <a:avLst/>
              <a:gdLst>
                <a:gd name="connsiteX0" fmla="*/ 34429 w 376500"/>
                <a:gd name="connsiteY0" fmla="*/ 707010 h 707074"/>
                <a:gd name="connsiteX1" fmla="*/ -16 w 376500"/>
                <a:gd name="connsiteY1" fmla="*/ 672566 h 707074"/>
                <a:gd name="connsiteX2" fmla="*/ -16 w 376500"/>
                <a:gd name="connsiteY2" fmla="*/ 283627 h 707074"/>
                <a:gd name="connsiteX3" fmla="*/ 342040 w 376500"/>
                <a:gd name="connsiteY3" fmla="*/ -64 h 707074"/>
                <a:gd name="connsiteX4" fmla="*/ 376485 w 376500"/>
                <a:gd name="connsiteY4" fmla="*/ 34381 h 707074"/>
                <a:gd name="connsiteX5" fmla="*/ 342040 w 376500"/>
                <a:gd name="connsiteY5" fmla="*/ 68826 h 707074"/>
                <a:gd name="connsiteX6" fmla="*/ 68874 w 376500"/>
                <a:gd name="connsiteY6" fmla="*/ 283627 h 707074"/>
                <a:gd name="connsiteX7" fmla="*/ 68874 w 376500"/>
                <a:gd name="connsiteY7" fmla="*/ 672566 h 707074"/>
                <a:gd name="connsiteX8" fmla="*/ 34429 w 376500"/>
                <a:gd name="connsiteY8" fmla="*/ 707010 h 70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500" h="707074">
                  <a:moveTo>
                    <a:pt x="34429" y="707010"/>
                  </a:moveTo>
                  <a:cubicBezTo>
                    <a:pt x="15389" y="707010"/>
                    <a:pt x="-16" y="691606"/>
                    <a:pt x="-16" y="672566"/>
                  </a:cubicBezTo>
                  <a:lnTo>
                    <a:pt x="-16" y="283627"/>
                  </a:lnTo>
                  <a:cubicBezTo>
                    <a:pt x="-16" y="88919"/>
                    <a:pt x="177470" y="-64"/>
                    <a:pt x="342040" y="-64"/>
                  </a:cubicBezTo>
                  <a:cubicBezTo>
                    <a:pt x="361080" y="-64"/>
                    <a:pt x="376485" y="15360"/>
                    <a:pt x="376485" y="34381"/>
                  </a:cubicBezTo>
                  <a:cubicBezTo>
                    <a:pt x="376485" y="53402"/>
                    <a:pt x="361080" y="68826"/>
                    <a:pt x="342040" y="68826"/>
                  </a:cubicBezTo>
                  <a:cubicBezTo>
                    <a:pt x="240619" y="68826"/>
                    <a:pt x="68874" y="113795"/>
                    <a:pt x="68874" y="283627"/>
                  </a:cubicBezTo>
                  <a:lnTo>
                    <a:pt x="68874" y="672566"/>
                  </a:lnTo>
                  <a:cubicBezTo>
                    <a:pt x="68874" y="691606"/>
                    <a:pt x="53469" y="707010"/>
                    <a:pt x="34429" y="707010"/>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0" name="Freeform: Shape 27">
              <a:extLst>
                <a:ext uri="{FF2B5EF4-FFF2-40B4-BE49-F238E27FC236}">
                  <a16:creationId xmlns:a16="http://schemas.microsoft.com/office/drawing/2014/main" id="{70784BB2-914E-A8A8-1CCE-2B2D3B7A033E}"/>
                </a:ext>
              </a:extLst>
            </p:cNvPr>
            <p:cNvSpPr/>
            <p:nvPr/>
          </p:nvSpPr>
          <p:spPr>
            <a:xfrm>
              <a:off x="6536605" y="4484693"/>
              <a:ext cx="815644" cy="435570"/>
            </a:xfrm>
            <a:custGeom>
              <a:avLst/>
              <a:gdLst>
                <a:gd name="connsiteX0" fmla="*/ 783124 w 815644"/>
                <a:gd name="connsiteY0" fmla="*/ 435279 h 435570"/>
                <a:gd name="connsiteX1" fmla="*/ 752027 w 815644"/>
                <a:gd name="connsiteY1" fmla="*/ 415187 h 435570"/>
                <a:gd name="connsiteX2" fmla="*/ 321468 w 815644"/>
                <a:gd name="connsiteY2" fmla="*/ 68826 h 435570"/>
                <a:gd name="connsiteX3" fmla="*/ 34429 w 815644"/>
                <a:gd name="connsiteY3" fmla="*/ 68826 h 435570"/>
                <a:gd name="connsiteX4" fmla="*/ -16 w 815644"/>
                <a:gd name="connsiteY4" fmla="*/ 34381 h 435570"/>
                <a:gd name="connsiteX5" fmla="*/ 34429 w 815644"/>
                <a:gd name="connsiteY5" fmla="*/ -64 h 435570"/>
                <a:gd name="connsiteX6" fmla="*/ 321468 w 815644"/>
                <a:gd name="connsiteY6" fmla="*/ -64 h 435570"/>
                <a:gd name="connsiteX7" fmla="*/ 811827 w 815644"/>
                <a:gd name="connsiteY7" fmla="*/ 386961 h 435570"/>
                <a:gd name="connsiteX8" fmla="*/ 796519 w 815644"/>
                <a:gd name="connsiteY8" fmla="*/ 433892 h 435570"/>
                <a:gd name="connsiteX9" fmla="*/ 794605 w 815644"/>
                <a:gd name="connsiteY9" fmla="*/ 434801 h 435570"/>
                <a:gd name="connsiteX10" fmla="*/ 783124 w 815644"/>
                <a:gd name="connsiteY10" fmla="*/ 435279 h 43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5644" h="435570">
                  <a:moveTo>
                    <a:pt x="783124" y="435279"/>
                  </a:moveTo>
                  <a:cubicBezTo>
                    <a:pt x="769680" y="435327"/>
                    <a:pt x="757529" y="427434"/>
                    <a:pt x="752027" y="415187"/>
                  </a:cubicBezTo>
                  <a:cubicBezTo>
                    <a:pt x="643431" y="175987"/>
                    <a:pt x="453985" y="68826"/>
                    <a:pt x="321468" y="68826"/>
                  </a:cubicBezTo>
                  <a:lnTo>
                    <a:pt x="34429" y="68826"/>
                  </a:lnTo>
                  <a:cubicBezTo>
                    <a:pt x="15389" y="68826"/>
                    <a:pt x="-16" y="53421"/>
                    <a:pt x="-16" y="34381"/>
                  </a:cubicBezTo>
                  <a:cubicBezTo>
                    <a:pt x="-16" y="15341"/>
                    <a:pt x="15389" y="-64"/>
                    <a:pt x="34429" y="-64"/>
                  </a:cubicBezTo>
                  <a:lnTo>
                    <a:pt x="321468" y="-64"/>
                  </a:lnTo>
                  <a:cubicBezTo>
                    <a:pt x="477427" y="-64"/>
                    <a:pt x="689835" y="119536"/>
                    <a:pt x="811827" y="386961"/>
                  </a:cubicBezTo>
                  <a:cubicBezTo>
                    <a:pt x="820582" y="404136"/>
                    <a:pt x="813693" y="425185"/>
                    <a:pt x="796519" y="433892"/>
                  </a:cubicBezTo>
                  <a:cubicBezTo>
                    <a:pt x="795897" y="434227"/>
                    <a:pt x="795227" y="434514"/>
                    <a:pt x="794605" y="434801"/>
                  </a:cubicBezTo>
                  <a:cubicBezTo>
                    <a:pt x="790826" y="435519"/>
                    <a:pt x="786950" y="435710"/>
                    <a:pt x="783124" y="435279"/>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1" name="Freeform: Shape 28">
              <a:extLst>
                <a:ext uri="{FF2B5EF4-FFF2-40B4-BE49-F238E27FC236}">
                  <a16:creationId xmlns:a16="http://schemas.microsoft.com/office/drawing/2014/main" id="{CE70B606-A6BF-ABBF-EC2F-D8700934AC5C}"/>
                </a:ext>
              </a:extLst>
            </p:cNvPr>
            <p:cNvSpPr/>
            <p:nvPr/>
          </p:nvSpPr>
          <p:spPr>
            <a:xfrm>
              <a:off x="6429443" y="5257307"/>
              <a:ext cx="729079" cy="283212"/>
            </a:xfrm>
            <a:custGeom>
              <a:avLst/>
              <a:gdLst>
                <a:gd name="connsiteX0" fmla="*/ 34429 w 729079"/>
                <a:gd name="connsiteY0" fmla="*/ 283149 h 283212"/>
                <a:gd name="connsiteX1" fmla="*/ -16 w 729079"/>
                <a:gd name="connsiteY1" fmla="*/ 248704 h 283212"/>
                <a:gd name="connsiteX2" fmla="*/ 694619 w 729079"/>
                <a:gd name="connsiteY2" fmla="*/ -64 h 283212"/>
                <a:gd name="connsiteX3" fmla="*/ 729064 w 729079"/>
                <a:gd name="connsiteY3" fmla="*/ 34381 h 283212"/>
                <a:gd name="connsiteX4" fmla="*/ 694619 w 729079"/>
                <a:gd name="connsiteY4" fmla="*/ 68826 h 283212"/>
                <a:gd name="connsiteX5" fmla="*/ 68874 w 729079"/>
                <a:gd name="connsiteY5" fmla="*/ 248704 h 283212"/>
                <a:gd name="connsiteX6" fmla="*/ 34429 w 729079"/>
                <a:gd name="connsiteY6" fmla="*/ 283149 h 28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079" h="283212">
                  <a:moveTo>
                    <a:pt x="34429" y="283149"/>
                  </a:moveTo>
                  <a:cubicBezTo>
                    <a:pt x="15388" y="283149"/>
                    <a:pt x="-16" y="267744"/>
                    <a:pt x="-16" y="248704"/>
                  </a:cubicBezTo>
                  <a:cubicBezTo>
                    <a:pt x="-16" y="-64"/>
                    <a:pt x="321947" y="-64"/>
                    <a:pt x="694619" y="-64"/>
                  </a:cubicBezTo>
                  <a:cubicBezTo>
                    <a:pt x="713660" y="-64"/>
                    <a:pt x="729064" y="15341"/>
                    <a:pt x="729064" y="34381"/>
                  </a:cubicBezTo>
                  <a:cubicBezTo>
                    <a:pt x="729064" y="53422"/>
                    <a:pt x="713660" y="68826"/>
                    <a:pt x="694619" y="68826"/>
                  </a:cubicBezTo>
                  <a:cubicBezTo>
                    <a:pt x="306638" y="68826"/>
                    <a:pt x="68874" y="77437"/>
                    <a:pt x="68874" y="248704"/>
                  </a:cubicBezTo>
                  <a:cubicBezTo>
                    <a:pt x="68874" y="267744"/>
                    <a:pt x="53469" y="283149"/>
                    <a:pt x="34429" y="283149"/>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2" name="Freeform: Shape 29">
              <a:extLst>
                <a:ext uri="{FF2B5EF4-FFF2-40B4-BE49-F238E27FC236}">
                  <a16:creationId xmlns:a16="http://schemas.microsoft.com/office/drawing/2014/main" id="{DAB0E8D8-3271-1E1C-0A68-9DE9811092DA}"/>
                </a:ext>
              </a:extLst>
            </p:cNvPr>
            <p:cNvSpPr/>
            <p:nvPr/>
          </p:nvSpPr>
          <p:spPr>
            <a:xfrm>
              <a:off x="6743273" y="2135688"/>
              <a:ext cx="289280" cy="482481"/>
            </a:xfrm>
            <a:custGeom>
              <a:avLst/>
              <a:gdLst>
                <a:gd name="connsiteX0" fmla="*/ 34429 w 289280"/>
                <a:gd name="connsiteY0" fmla="*/ 482229 h 482481"/>
                <a:gd name="connsiteX1" fmla="*/ -16 w 289280"/>
                <a:gd name="connsiteY1" fmla="*/ 447784 h 482481"/>
                <a:gd name="connsiteX2" fmla="*/ 34429 w 289280"/>
                <a:gd name="connsiteY2" fmla="*/ 413339 h 482481"/>
                <a:gd name="connsiteX3" fmla="*/ 194214 w 289280"/>
                <a:gd name="connsiteY3" fmla="*/ 329141 h 482481"/>
                <a:gd name="connsiteX4" fmla="*/ 169337 w 289280"/>
                <a:gd name="connsiteY4" fmla="*/ 51670 h 482481"/>
                <a:gd name="connsiteX5" fmla="*/ 182015 w 289280"/>
                <a:gd name="connsiteY5" fmla="*/ 4547 h 482481"/>
                <a:gd name="connsiteX6" fmla="*/ 229137 w 289280"/>
                <a:gd name="connsiteY6" fmla="*/ 17225 h 482481"/>
                <a:gd name="connsiteX7" fmla="*/ 254014 w 289280"/>
                <a:gd name="connsiteY7" fmla="*/ 363586 h 482481"/>
                <a:gd name="connsiteX8" fmla="*/ 34429 w 289280"/>
                <a:gd name="connsiteY8" fmla="*/ 482229 h 48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280" h="482481">
                  <a:moveTo>
                    <a:pt x="34429" y="482229"/>
                  </a:moveTo>
                  <a:cubicBezTo>
                    <a:pt x="15388" y="482229"/>
                    <a:pt x="-16" y="466805"/>
                    <a:pt x="-16" y="447784"/>
                  </a:cubicBezTo>
                  <a:cubicBezTo>
                    <a:pt x="-16" y="428763"/>
                    <a:pt x="15388" y="413339"/>
                    <a:pt x="34429" y="413339"/>
                  </a:cubicBezTo>
                  <a:cubicBezTo>
                    <a:pt x="99156" y="417028"/>
                    <a:pt x="160630" y="384630"/>
                    <a:pt x="194214" y="329141"/>
                  </a:cubicBezTo>
                  <a:cubicBezTo>
                    <a:pt x="236791" y="255467"/>
                    <a:pt x="227224" y="152133"/>
                    <a:pt x="169337" y="51670"/>
                  </a:cubicBezTo>
                  <a:cubicBezTo>
                    <a:pt x="159817" y="35155"/>
                    <a:pt x="165510" y="14058"/>
                    <a:pt x="182015" y="4547"/>
                  </a:cubicBezTo>
                  <a:cubicBezTo>
                    <a:pt x="198519" y="-4963"/>
                    <a:pt x="219617" y="710"/>
                    <a:pt x="229137" y="17225"/>
                  </a:cubicBezTo>
                  <a:cubicBezTo>
                    <a:pt x="299462" y="139216"/>
                    <a:pt x="308551" y="268384"/>
                    <a:pt x="254014" y="363586"/>
                  </a:cubicBezTo>
                  <a:cubicBezTo>
                    <a:pt x="207944" y="440254"/>
                    <a:pt x="123794" y="485735"/>
                    <a:pt x="34429" y="482229"/>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Freeform: Shape 30">
              <a:extLst>
                <a:ext uri="{FF2B5EF4-FFF2-40B4-BE49-F238E27FC236}">
                  <a16:creationId xmlns:a16="http://schemas.microsoft.com/office/drawing/2014/main" id="{55CFD79E-AE79-81B2-3F5B-407A8A6D7A67}"/>
                </a:ext>
              </a:extLst>
            </p:cNvPr>
            <p:cNvSpPr/>
            <p:nvPr/>
          </p:nvSpPr>
          <p:spPr>
            <a:xfrm>
              <a:off x="6366780" y="2393132"/>
              <a:ext cx="1244543" cy="548007"/>
            </a:xfrm>
            <a:custGeom>
              <a:avLst/>
              <a:gdLst>
                <a:gd name="connsiteX0" fmla="*/ 371693 w 1244543"/>
                <a:gd name="connsiteY0" fmla="*/ 547703 h 548007"/>
                <a:gd name="connsiteX1" fmla="*/ 84654 w 1244543"/>
                <a:gd name="connsiteY1" fmla="*/ 452024 h 548007"/>
                <a:gd name="connsiteX2" fmla="*/ 456 w 1244543"/>
                <a:gd name="connsiteY2" fmla="*/ 220957 h 548007"/>
                <a:gd name="connsiteX3" fmla="*/ 456 w 1244543"/>
                <a:gd name="connsiteY3" fmla="*/ 34381 h 548007"/>
                <a:gd name="connsiteX4" fmla="*/ 34900 w 1244543"/>
                <a:gd name="connsiteY4" fmla="*/ -64 h 548007"/>
                <a:gd name="connsiteX5" fmla="*/ 69345 w 1244543"/>
                <a:gd name="connsiteY5" fmla="*/ 34381 h 548007"/>
                <a:gd name="connsiteX6" fmla="*/ 69345 w 1244543"/>
                <a:gd name="connsiteY6" fmla="*/ 221913 h 548007"/>
                <a:gd name="connsiteX7" fmla="*/ 132972 w 1244543"/>
                <a:gd name="connsiteY7" fmla="*/ 404184 h 548007"/>
                <a:gd name="connsiteX8" fmla="*/ 372172 w 1244543"/>
                <a:gd name="connsiteY8" fmla="*/ 479292 h 548007"/>
                <a:gd name="connsiteX9" fmla="*/ 1206021 w 1244543"/>
                <a:gd name="connsiteY9" fmla="*/ 479292 h 548007"/>
                <a:gd name="connsiteX10" fmla="*/ 1244293 w 1244543"/>
                <a:gd name="connsiteY10" fmla="*/ 509446 h 548007"/>
                <a:gd name="connsiteX11" fmla="*/ 1214106 w 1244543"/>
                <a:gd name="connsiteY11" fmla="*/ 547703 h 548007"/>
                <a:gd name="connsiteX12" fmla="*/ 1206021 w 1244543"/>
                <a:gd name="connsiteY12" fmla="*/ 547703 h 548007"/>
                <a:gd name="connsiteX13" fmla="*/ 371693 w 1244543"/>
                <a:gd name="connsiteY13" fmla="*/ 547703 h 54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4543" h="548007">
                  <a:moveTo>
                    <a:pt x="371693" y="547703"/>
                  </a:moveTo>
                  <a:cubicBezTo>
                    <a:pt x="314285" y="547703"/>
                    <a:pt x="176985" y="544355"/>
                    <a:pt x="84654" y="452024"/>
                  </a:cubicBezTo>
                  <a:cubicBezTo>
                    <a:pt x="26193" y="389755"/>
                    <a:pt x="-4233" y="306250"/>
                    <a:pt x="456" y="220957"/>
                  </a:cubicBezTo>
                  <a:lnTo>
                    <a:pt x="456" y="34381"/>
                  </a:lnTo>
                  <a:cubicBezTo>
                    <a:pt x="456" y="15360"/>
                    <a:pt x="15860" y="-64"/>
                    <a:pt x="34900" y="-64"/>
                  </a:cubicBezTo>
                  <a:cubicBezTo>
                    <a:pt x="53941" y="-64"/>
                    <a:pt x="69345" y="15360"/>
                    <a:pt x="69345" y="34381"/>
                  </a:cubicBezTo>
                  <a:lnTo>
                    <a:pt x="69345" y="221913"/>
                  </a:lnTo>
                  <a:cubicBezTo>
                    <a:pt x="65087" y="288765"/>
                    <a:pt x="88050" y="354497"/>
                    <a:pt x="132972" y="404184"/>
                  </a:cubicBezTo>
                  <a:cubicBezTo>
                    <a:pt x="208559" y="479770"/>
                    <a:pt x="332943" y="478814"/>
                    <a:pt x="372172" y="479292"/>
                  </a:cubicBezTo>
                  <a:lnTo>
                    <a:pt x="1206021" y="479292"/>
                  </a:lnTo>
                  <a:cubicBezTo>
                    <a:pt x="1224918" y="477054"/>
                    <a:pt x="1242045" y="490554"/>
                    <a:pt x="1244293" y="509446"/>
                  </a:cubicBezTo>
                  <a:cubicBezTo>
                    <a:pt x="1246493" y="528338"/>
                    <a:pt x="1233002" y="545464"/>
                    <a:pt x="1214106" y="547703"/>
                  </a:cubicBezTo>
                  <a:cubicBezTo>
                    <a:pt x="1211427" y="548024"/>
                    <a:pt x="1208700" y="548024"/>
                    <a:pt x="1206021" y="547703"/>
                  </a:cubicBezTo>
                  <a:lnTo>
                    <a:pt x="371693" y="547703"/>
                  </a:ln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4" name="Freeform: Shape 31">
              <a:extLst>
                <a:ext uri="{FF2B5EF4-FFF2-40B4-BE49-F238E27FC236}">
                  <a16:creationId xmlns:a16="http://schemas.microsoft.com/office/drawing/2014/main" id="{5EDFB422-FEA0-DC9E-BD71-75449E8707E6}"/>
                </a:ext>
              </a:extLst>
            </p:cNvPr>
            <p:cNvSpPr/>
            <p:nvPr/>
          </p:nvSpPr>
          <p:spPr>
            <a:xfrm>
              <a:off x="6073515" y="3112645"/>
              <a:ext cx="717133" cy="415250"/>
            </a:xfrm>
            <a:custGeom>
              <a:avLst/>
              <a:gdLst>
                <a:gd name="connsiteX0" fmla="*/ 682659 w 717133"/>
                <a:gd name="connsiteY0" fmla="*/ 415187 h 415250"/>
                <a:gd name="connsiteX1" fmla="*/ 648214 w 717133"/>
                <a:gd name="connsiteY1" fmla="*/ 380742 h 415250"/>
                <a:gd name="connsiteX2" fmla="*/ 648214 w 717133"/>
                <a:gd name="connsiteY2" fmla="*/ 241049 h 415250"/>
                <a:gd name="connsiteX3" fmla="*/ 356391 w 717133"/>
                <a:gd name="connsiteY3" fmla="*/ 68826 h 415250"/>
                <a:gd name="connsiteX4" fmla="*/ 34429 w 717133"/>
                <a:gd name="connsiteY4" fmla="*/ 68826 h 415250"/>
                <a:gd name="connsiteX5" fmla="*/ -16 w 717133"/>
                <a:gd name="connsiteY5" fmla="*/ 34381 h 415250"/>
                <a:gd name="connsiteX6" fmla="*/ 34429 w 717133"/>
                <a:gd name="connsiteY6" fmla="*/ -64 h 415250"/>
                <a:gd name="connsiteX7" fmla="*/ 356391 w 717133"/>
                <a:gd name="connsiteY7" fmla="*/ -64 h 415250"/>
                <a:gd name="connsiteX8" fmla="*/ 717104 w 717133"/>
                <a:gd name="connsiteY8" fmla="*/ 239136 h 415250"/>
                <a:gd name="connsiteX9" fmla="*/ 717104 w 717133"/>
                <a:gd name="connsiteY9" fmla="*/ 379785 h 415250"/>
                <a:gd name="connsiteX10" fmla="*/ 683616 w 717133"/>
                <a:gd name="connsiteY10" fmla="*/ 415172 h 415250"/>
                <a:gd name="connsiteX11" fmla="*/ 682659 w 717133"/>
                <a:gd name="connsiteY11" fmla="*/ 415187 h 41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133" h="415250">
                  <a:moveTo>
                    <a:pt x="682659" y="415187"/>
                  </a:moveTo>
                  <a:cubicBezTo>
                    <a:pt x="663619" y="415187"/>
                    <a:pt x="648214" y="399763"/>
                    <a:pt x="648214" y="380742"/>
                  </a:cubicBezTo>
                  <a:lnTo>
                    <a:pt x="648214" y="241049"/>
                  </a:lnTo>
                  <a:cubicBezTo>
                    <a:pt x="648214" y="114274"/>
                    <a:pt x="497519" y="68826"/>
                    <a:pt x="356391" y="68826"/>
                  </a:cubicBezTo>
                  <a:lnTo>
                    <a:pt x="34429" y="68826"/>
                  </a:lnTo>
                  <a:cubicBezTo>
                    <a:pt x="15388" y="68826"/>
                    <a:pt x="-16" y="53402"/>
                    <a:pt x="-16" y="34381"/>
                  </a:cubicBezTo>
                  <a:cubicBezTo>
                    <a:pt x="-16" y="15360"/>
                    <a:pt x="15388" y="-64"/>
                    <a:pt x="34429" y="-64"/>
                  </a:cubicBezTo>
                  <a:lnTo>
                    <a:pt x="356391" y="-64"/>
                  </a:lnTo>
                  <a:cubicBezTo>
                    <a:pt x="578847" y="-64"/>
                    <a:pt x="717104" y="92267"/>
                    <a:pt x="717104" y="239136"/>
                  </a:cubicBezTo>
                  <a:lnTo>
                    <a:pt x="717104" y="379785"/>
                  </a:lnTo>
                  <a:cubicBezTo>
                    <a:pt x="717630" y="398802"/>
                    <a:pt x="702656" y="414646"/>
                    <a:pt x="683616" y="415172"/>
                  </a:cubicBezTo>
                  <a:cubicBezTo>
                    <a:pt x="683329" y="415182"/>
                    <a:pt x="682994" y="415187"/>
                    <a:pt x="682659" y="415187"/>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5" name="Freeform: Shape 32">
              <a:extLst>
                <a:ext uri="{FF2B5EF4-FFF2-40B4-BE49-F238E27FC236}">
                  <a16:creationId xmlns:a16="http://schemas.microsoft.com/office/drawing/2014/main" id="{D7C790BC-C2D7-0022-F969-81D567D7327F}"/>
                </a:ext>
              </a:extLst>
            </p:cNvPr>
            <p:cNvSpPr/>
            <p:nvPr/>
          </p:nvSpPr>
          <p:spPr>
            <a:xfrm>
              <a:off x="6067296" y="4345479"/>
              <a:ext cx="541582" cy="428712"/>
            </a:xfrm>
            <a:custGeom>
              <a:avLst/>
              <a:gdLst>
                <a:gd name="connsiteX0" fmla="*/ 303767 w 541582"/>
                <a:gd name="connsiteY0" fmla="*/ 428103 h 428712"/>
                <a:gd name="connsiteX1" fmla="*/ 34429 w 541582"/>
                <a:gd name="connsiteY1" fmla="*/ 428103 h 428712"/>
                <a:gd name="connsiteX2" fmla="*/ -16 w 541582"/>
                <a:gd name="connsiteY2" fmla="*/ 393659 h 428712"/>
                <a:gd name="connsiteX3" fmla="*/ 34429 w 541582"/>
                <a:gd name="connsiteY3" fmla="*/ 359214 h 428712"/>
                <a:gd name="connsiteX4" fmla="*/ 303289 w 541582"/>
                <a:gd name="connsiteY4" fmla="*/ 359214 h 428712"/>
                <a:gd name="connsiteX5" fmla="*/ 422889 w 541582"/>
                <a:gd name="connsiteY5" fmla="*/ 317593 h 428712"/>
                <a:gd name="connsiteX6" fmla="*/ 470729 w 541582"/>
                <a:gd name="connsiteY6" fmla="*/ 78394 h 428712"/>
                <a:gd name="connsiteX7" fmla="*/ 470729 w 541582"/>
                <a:gd name="connsiteY7" fmla="*/ 34381 h 428712"/>
                <a:gd name="connsiteX8" fmla="*/ 505173 w 541582"/>
                <a:gd name="connsiteY8" fmla="*/ -64 h 428712"/>
                <a:gd name="connsiteX9" fmla="*/ 539618 w 541582"/>
                <a:gd name="connsiteY9" fmla="*/ 34381 h 428712"/>
                <a:gd name="connsiteX10" fmla="*/ 539618 w 541582"/>
                <a:gd name="connsiteY10" fmla="*/ 75523 h 428712"/>
                <a:gd name="connsiteX11" fmla="*/ 474556 w 541582"/>
                <a:gd name="connsiteY11" fmla="*/ 366390 h 428712"/>
                <a:gd name="connsiteX12" fmla="*/ 303767 w 541582"/>
                <a:gd name="connsiteY12" fmla="*/ 428103 h 42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582" h="428712">
                  <a:moveTo>
                    <a:pt x="303767" y="428103"/>
                  </a:moveTo>
                  <a:lnTo>
                    <a:pt x="34429" y="428103"/>
                  </a:lnTo>
                  <a:cubicBezTo>
                    <a:pt x="15388" y="428103"/>
                    <a:pt x="-16" y="412699"/>
                    <a:pt x="-16" y="393659"/>
                  </a:cubicBezTo>
                  <a:cubicBezTo>
                    <a:pt x="-16" y="374618"/>
                    <a:pt x="15388" y="359214"/>
                    <a:pt x="34429" y="359214"/>
                  </a:cubicBezTo>
                  <a:lnTo>
                    <a:pt x="303289" y="359214"/>
                  </a:lnTo>
                  <a:cubicBezTo>
                    <a:pt x="347254" y="362898"/>
                    <a:pt x="390693" y="347732"/>
                    <a:pt x="422889" y="317593"/>
                  </a:cubicBezTo>
                  <a:cubicBezTo>
                    <a:pt x="476948" y="260664"/>
                    <a:pt x="470729" y="150632"/>
                    <a:pt x="470729" y="78394"/>
                  </a:cubicBezTo>
                  <a:cubicBezTo>
                    <a:pt x="470729" y="62128"/>
                    <a:pt x="470729" y="46819"/>
                    <a:pt x="470729" y="34381"/>
                  </a:cubicBezTo>
                  <a:cubicBezTo>
                    <a:pt x="470729" y="15341"/>
                    <a:pt x="486133" y="-64"/>
                    <a:pt x="505173" y="-64"/>
                  </a:cubicBezTo>
                  <a:cubicBezTo>
                    <a:pt x="524214" y="-64"/>
                    <a:pt x="539618" y="15341"/>
                    <a:pt x="539618" y="34381"/>
                  </a:cubicBezTo>
                  <a:cubicBezTo>
                    <a:pt x="539618" y="46341"/>
                    <a:pt x="539618" y="60214"/>
                    <a:pt x="539618" y="75523"/>
                  </a:cubicBezTo>
                  <a:cubicBezTo>
                    <a:pt x="543445" y="160200"/>
                    <a:pt x="549186" y="287932"/>
                    <a:pt x="474556" y="366390"/>
                  </a:cubicBezTo>
                  <a:cubicBezTo>
                    <a:pt x="428869" y="410116"/>
                    <a:pt x="366868" y="432505"/>
                    <a:pt x="303767" y="428103"/>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6" name="Freeform: Shape 33">
              <a:extLst>
                <a:ext uri="{FF2B5EF4-FFF2-40B4-BE49-F238E27FC236}">
                  <a16:creationId xmlns:a16="http://schemas.microsoft.com/office/drawing/2014/main" id="{C0FE580A-D9DB-30A4-2E5B-45664D74E30F}"/>
                </a:ext>
              </a:extLst>
            </p:cNvPr>
            <p:cNvSpPr/>
            <p:nvPr/>
          </p:nvSpPr>
          <p:spPr>
            <a:xfrm>
              <a:off x="6898275" y="3901861"/>
              <a:ext cx="820596" cy="189110"/>
            </a:xfrm>
            <a:custGeom>
              <a:avLst/>
              <a:gdLst>
                <a:gd name="connsiteX0" fmla="*/ 288937 w 820596"/>
                <a:gd name="connsiteY0" fmla="*/ 189046 h 189110"/>
                <a:gd name="connsiteX1" fmla="*/ 34429 w 820596"/>
                <a:gd name="connsiteY1" fmla="*/ 189046 h 189110"/>
                <a:gd name="connsiteX2" fmla="*/ -16 w 820596"/>
                <a:gd name="connsiteY2" fmla="*/ 154602 h 189110"/>
                <a:gd name="connsiteX3" fmla="*/ 34429 w 820596"/>
                <a:gd name="connsiteY3" fmla="*/ 120157 h 189110"/>
                <a:gd name="connsiteX4" fmla="*/ 255927 w 820596"/>
                <a:gd name="connsiteY4" fmla="*/ 120157 h 189110"/>
                <a:gd name="connsiteX5" fmla="*/ 767336 w 820596"/>
                <a:gd name="connsiteY5" fmla="*/ 5341 h 189110"/>
                <a:gd name="connsiteX6" fmla="*/ 814889 w 820596"/>
                <a:gd name="connsiteY6" fmla="*/ 15914 h 189110"/>
                <a:gd name="connsiteX7" fmla="*/ 815176 w 820596"/>
                <a:gd name="connsiteY7" fmla="*/ 16344 h 189110"/>
                <a:gd name="connsiteX8" fmla="*/ 804603 w 820596"/>
                <a:gd name="connsiteY8" fmla="*/ 63897 h 189110"/>
                <a:gd name="connsiteX9" fmla="*/ 804173 w 820596"/>
                <a:gd name="connsiteY9" fmla="*/ 64184 h 189110"/>
                <a:gd name="connsiteX10" fmla="*/ 288937 w 820596"/>
                <a:gd name="connsiteY10" fmla="*/ 189046 h 18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596" h="189110">
                  <a:moveTo>
                    <a:pt x="288937" y="189046"/>
                  </a:moveTo>
                  <a:lnTo>
                    <a:pt x="34429" y="189046"/>
                  </a:lnTo>
                  <a:cubicBezTo>
                    <a:pt x="15388" y="189046"/>
                    <a:pt x="-16" y="173642"/>
                    <a:pt x="-16" y="154602"/>
                  </a:cubicBezTo>
                  <a:cubicBezTo>
                    <a:pt x="-16" y="135561"/>
                    <a:pt x="15388" y="120157"/>
                    <a:pt x="34429" y="120157"/>
                  </a:cubicBezTo>
                  <a:lnTo>
                    <a:pt x="255927" y="120157"/>
                  </a:lnTo>
                  <a:cubicBezTo>
                    <a:pt x="458290" y="120157"/>
                    <a:pt x="581239" y="120157"/>
                    <a:pt x="767336" y="5341"/>
                  </a:cubicBezTo>
                  <a:cubicBezTo>
                    <a:pt x="783362" y="-4897"/>
                    <a:pt x="804651" y="-160"/>
                    <a:pt x="814889" y="15914"/>
                  </a:cubicBezTo>
                  <a:cubicBezTo>
                    <a:pt x="814985" y="16057"/>
                    <a:pt x="815080" y="16201"/>
                    <a:pt x="815176" y="16344"/>
                  </a:cubicBezTo>
                  <a:cubicBezTo>
                    <a:pt x="825414" y="32371"/>
                    <a:pt x="820677" y="53659"/>
                    <a:pt x="804603" y="63897"/>
                  </a:cubicBezTo>
                  <a:cubicBezTo>
                    <a:pt x="804460" y="63993"/>
                    <a:pt x="804316" y="64088"/>
                    <a:pt x="804173" y="64184"/>
                  </a:cubicBezTo>
                  <a:cubicBezTo>
                    <a:pt x="610421" y="182827"/>
                    <a:pt x="477426" y="189046"/>
                    <a:pt x="288937" y="189046"/>
                  </a:cubicBezTo>
                  <a:close/>
                </a:path>
              </a:pathLst>
            </a:custGeom>
            <a:solidFill>
              <a:srgbClr val="A8192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7" name="Freeform: Shape 34">
              <a:extLst>
                <a:ext uri="{FF2B5EF4-FFF2-40B4-BE49-F238E27FC236}">
                  <a16:creationId xmlns:a16="http://schemas.microsoft.com/office/drawing/2014/main" id="{DEDCBCC0-3C1C-7F0F-FA62-5EFEE01AC1E7}"/>
                </a:ext>
              </a:extLst>
            </p:cNvPr>
            <p:cNvSpPr/>
            <p:nvPr/>
          </p:nvSpPr>
          <p:spPr>
            <a:xfrm>
              <a:off x="5575501" y="3246118"/>
              <a:ext cx="491794" cy="1271106"/>
            </a:xfrm>
            <a:custGeom>
              <a:avLst/>
              <a:gdLst>
                <a:gd name="connsiteX0" fmla="*/ 491778 w 491794"/>
                <a:gd name="connsiteY0" fmla="*/ 1271043 h 1271106"/>
                <a:gd name="connsiteX1" fmla="*/ 491778 w 491794"/>
                <a:gd name="connsiteY1" fmla="*/ 1271043 h 1271106"/>
                <a:gd name="connsiteX2" fmla="*/ 491778 w 491794"/>
                <a:gd name="connsiteY2" fmla="*/ 752458 h 1271106"/>
                <a:gd name="connsiteX3" fmla="*/ 489004 w 491794"/>
                <a:gd name="connsiteY3" fmla="*/ 521774 h 1271106"/>
                <a:gd name="connsiteX4" fmla="*/ 491778 w 491794"/>
                <a:gd name="connsiteY4" fmla="*/ 518999 h 1271106"/>
                <a:gd name="connsiteX5" fmla="*/ 491778 w 491794"/>
                <a:gd name="connsiteY5" fmla="*/ -64 h 1271106"/>
                <a:gd name="connsiteX6" fmla="*/ 491778 w 491794"/>
                <a:gd name="connsiteY6" fmla="*/ -64 h 1271106"/>
                <a:gd name="connsiteX7" fmla="*/ 433413 w 491794"/>
                <a:gd name="connsiteY7" fmla="*/ 167854 h 1271106"/>
                <a:gd name="connsiteX8" fmla="*/ 287023 w 491794"/>
                <a:gd name="connsiteY8" fmla="*/ 251096 h 1271106"/>
                <a:gd name="connsiteX9" fmla="*/ 112886 w 491794"/>
                <a:gd name="connsiteY9" fmla="*/ 218086 h 1271106"/>
                <a:gd name="connsiteX10" fmla="*/ 55479 w 491794"/>
                <a:gd name="connsiteY10" fmla="*/ 318072 h 1271106"/>
                <a:gd name="connsiteX11" fmla="*/ -16 w 491794"/>
                <a:gd name="connsiteY11" fmla="*/ 417579 h 1271106"/>
                <a:gd name="connsiteX12" fmla="*/ 116235 w 491794"/>
                <a:gd name="connsiteY12" fmla="*/ 552487 h 1271106"/>
                <a:gd name="connsiteX13" fmla="*/ 109059 w 491794"/>
                <a:gd name="connsiteY13" fmla="*/ 635729 h 1271106"/>
                <a:gd name="connsiteX14" fmla="*/ 116235 w 491794"/>
                <a:gd name="connsiteY14" fmla="*/ 718970 h 1271106"/>
                <a:gd name="connsiteX15" fmla="*/ -16 w 491794"/>
                <a:gd name="connsiteY15" fmla="*/ 853400 h 1271106"/>
                <a:gd name="connsiteX16" fmla="*/ 57870 w 491794"/>
                <a:gd name="connsiteY16" fmla="*/ 953386 h 1271106"/>
                <a:gd name="connsiteX17" fmla="*/ 115278 w 491794"/>
                <a:gd name="connsiteY17" fmla="*/ 1052893 h 1271106"/>
                <a:gd name="connsiteX18" fmla="*/ 289416 w 491794"/>
                <a:gd name="connsiteY18" fmla="*/ 1019883 h 1271106"/>
                <a:gd name="connsiteX19" fmla="*/ 432935 w 491794"/>
                <a:gd name="connsiteY19" fmla="*/ 1103124 h 127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1794" h="1271106">
                  <a:moveTo>
                    <a:pt x="491778" y="1271043"/>
                  </a:moveTo>
                  <a:lnTo>
                    <a:pt x="491778" y="1271043"/>
                  </a:lnTo>
                  <a:lnTo>
                    <a:pt x="491778" y="752458"/>
                  </a:lnTo>
                  <a:cubicBezTo>
                    <a:pt x="427290" y="689501"/>
                    <a:pt x="426094" y="586214"/>
                    <a:pt x="489004" y="521774"/>
                  </a:cubicBezTo>
                  <a:cubicBezTo>
                    <a:pt x="489912" y="520817"/>
                    <a:pt x="490822" y="519908"/>
                    <a:pt x="491778" y="518999"/>
                  </a:cubicBezTo>
                  <a:lnTo>
                    <a:pt x="491778" y="-64"/>
                  </a:lnTo>
                  <a:lnTo>
                    <a:pt x="491778" y="-64"/>
                  </a:lnTo>
                  <a:lnTo>
                    <a:pt x="433413" y="167854"/>
                  </a:lnTo>
                  <a:cubicBezTo>
                    <a:pt x="380359" y="187344"/>
                    <a:pt x="330893" y="215474"/>
                    <a:pt x="287023" y="251096"/>
                  </a:cubicBezTo>
                  <a:lnTo>
                    <a:pt x="112886" y="218086"/>
                  </a:lnTo>
                  <a:lnTo>
                    <a:pt x="55479" y="318072"/>
                  </a:lnTo>
                  <a:lnTo>
                    <a:pt x="-16" y="417579"/>
                  </a:lnTo>
                  <a:lnTo>
                    <a:pt x="116235" y="552487"/>
                  </a:lnTo>
                  <a:cubicBezTo>
                    <a:pt x="111642" y="579995"/>
                    <a:pt x="109250" y="607838"/>
                    <a:pt x="109059" y="635729"/>
                  </a:cubicBezTo>
                  <a:cubicBezTo>
                    <a:pt x="109250" y="663619"/>
                    <a:pt x="111690" y="691462"/>
                    <a:pt x="116235" y="718970"/>
                  </a:cubicBezTo>
                  <a:lnTo>
                    <a:pt x="-16" y="853400"/>
                  </a:lnTo>
                  <a:lnTo>
                    <a:pt x="57870" y="953386"/>
                  </a:lnTo>
                  <a:lnTo>
                    <a:pt x="115278" y="1052893"/>
                  </a:lnTo>
                  <a:lnTo>
                    <a:pt x="289416" y="1019883"/>
                  </a:lnTo>
                  <a:cubicBezTo>
                    <a:pt x="332328" y="1055380"/>
                    <a:pt x="380790" y="1083510"/>
                    <a:pt x="432935" y="1103124"/>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8" name="Freeform: Shape 35">
              <a:extLst>
                <a:ext uri="{FF2B5EF4-FFF2-40B4-BE49-F238E27FC236}">
                  <a16:creationId xmlns:a16="http://schemas.microsoft.com/office/drawing/2014/main" id="{2AC6749B-0B23-4CD3-52A4-1F4A43CCFF16}"/>
                </a:ext>
              </a:extLst>
            </p:cNvPr>
            <p:cNvSpPr/>
            <p:nvPr/>
          </p:nvSpPr>
          <p:spPr>
            <a:xfrm>
              <a:off x="4535940" y="2890189"/>
              <a:ext cx="1121845" cy="1140503"/>
            </a:xfrm>
            <a:custGeom>
              <a:avLst/>
              <a:gdLst>
                <a:gd name="connsiteX0" fmla="*/ 970177 w 1121845"/>
                <a:gd name="connsiteY0" fmla="*/ 657735 h 1140503"/>
                <a:gd name="connsiteX1" fmla="*/ 978310 w 1121845"/>
                <a:gd name="connsiteY1" fmla="*/ 548660 h 1140503"/>
                <a:gd name="connsiteX2" fmla="*/ 1121830 w 1121845"/>
                <a:gd name="connsiteY2" fmla="*/ 463505 h 1140503"/>
                <a:gd name="connsiteX3" fmla="*/ 1098867 w 1121845"/>
                <a:gd name="connsiteY3" fmla="*/ 394616 h 1140503"/>
                <a:gd name="connsiteX4" fmla="*/ 1076382 w 1121845"/>
                <a:gd name="connsiteY4" fmla="*/ 325248 h 1140503"/>
                <a:gd name="connsiteX5" fmla="*/ 909421 w 1121845"/>
                <a:gd name="connsiteY5" fmla="*/ 341992 h 1140503"/>
                <a:gd name="connsiteX6" fmla="*/ 747722 w 1121845"/>
                <a:gd name="connsiteY6" fmla="*/ 198472 h 1140503"/>
                <a:gd name="connsiteX7" fmla="*/ 747722 w 1121845"/>
                <a:gd name="connsiteY7" fmla="*/ 30076 h 1140503"/>
                <a:gd name="connsiteX8" fmla="*/ 676441 w 1121845"/>
                <a:gd name="connsiteY8" fmla="*/ 14767 h 1140503"/>
                <a:gd name="connsiteX9" fmla="*/ 605159 w 1121845"/>
                <a:gd name="connsiteY9" fmla="*/ -64 h 1140503"/>
                <a:gd name="connsiteX10" fmla="*/ 535791 w 1121845"/>
                <a:gd name="connsiteY10" fmla="*/ 153502 h 1140503"/>
                <a:gd name="connsiteX11" fmla="*/ 329123 w 1121845"/>
                <a:gd name="connsiteY11" fmla="*/ 220478 h 1140503"/>
                <a:gd name="connsiteX12" fmla="*/ 185603 w 1121845"/>
                <a:gd name="connsiteY12" fmla="*/ 137237 h 1140503"/>
                <a:gd name="connsiteX13" fmla="*/ 137763 w 1121845"/>
                <a:gd name="connsiteY13" fmla="*/ 191774 h 1140503"/>
                <a:gd name="connsiteX14" fmla="*/ 89923 w 1121845"/>
                <a:gd name="connsiteY14" fmla="*/ 245833 h 1140503"/>
                <a:gd name="connsiteX15" fmla="*/ 188473 w 1121845"/>
                <a:gd name="connsiteY15" fmla="*/ 382656 h 1140503"/>
                <a:gd name="connsiteX16" fmla="*/ 151637 w 1121845"/>
                <a:gd name="connsiteY16" fmla="*/ 485511 h 1140503"/>
                <a:gd name="connsiteX17" fmla="*/ 143504 w 1121845"/>
                <a:gd name="connsiteY17" fmla="*/ 594586 h 1140503"/>
                <a:gd name="connsiteX18" fmla="*/ -16 w 1121845"/>
                <a:gd name="connsiteY18" fmla="*/ 679741 h 1140503"/>
                <a:gd name="connsiteX19" fmla="*/ 22469 w 1121845"/>
                <a:gd name="connsiteY19" fmla="*/ 749109 h 1140503"/>
                <a:gd name="connsiteX20" fmla="*/ 44954 w 1121845"/>
                <a:gd name="connsiteY20" fmla="*/ 818477 h 1140503"/>
                <a:gd name="connsiteX21" fmla="*/ 207131 w 1121845"/>
                <a:gd name="connsiteY21" fmla="*/ 798384 h 1140503"/>
                <a:gd name="connsiteX22" fmla="*/ 368830 w 1121845"/>
                <a:gd name="connsiteY22" fmla="*/ 941904 h 1140503"/>
                <a:gd name="connsiteX23" fmla="*/ 368830 w 1121845"/>
                <a:gd name="connsiteY23" fmla="*/ 1110300 h 1140503"/>
                <a:gd name="connsiteX24" fmla="*/ 440111 w 1121845"/>
                <a:gd name="connsiteY24" fmla="*/ 1125609 h 1140503"/>
                <a:gd name="connsiteX25" fmla="*/ 511393 w 1121845"/>
                <a:gd name="connsiteY25" fmla="*/ 1140440 h 1140503"/>
                <a:gd name="connsiteX26" fmla="*/ 580282 w 1121845"/>
                <a:gd name="connsiteY26" fmla="*/ 987352 h 1140503"/>
                <a:gd name="connsiteX27" fmla="*/ 786951 w 1121845"/>
                <a:gd name="connsiteY27" fmla="*/ 920376 h 1140503"/>
                <a:gd name="connsiteX28" fmla="*/ 930470 w 1121845"/>
                <a:gd name="connsiteY28" fmla="*/ 1003139 h 1140503"/>
                <a:gd name="connsiteX29" fmla="*/ 978310 w 1121845"/>
                <a:gd name="connsiteY29" fmla="*/ 949080 h 1140503"/>
                <a:gd name="connsiteX30" fmla="*/ 1026150 w 1121845"/>
                <a:gd name="connsiteY30" fmla="*/ 894543 h 1140503"/>
                <a:gd name="connsiteX31" fmla="*/ 927600 w 1121845"/>
                <a:gd name="connsiteY31" fmla="*/ 758199 h 1140503"/>
                <a:gd name="connsiteX32" fmla="*/ 970177 w 1121845"/>
                <a:gd name="connsiteY32" fmla="*/ 657735 h 1140503"/>
                <a:gd name="connsiteX33" fmla="*/ 513306 w 1121845"/>
                <a:gd name="connsiteY33" fmla="*/ 788338 h 1140503"/>
                <a:gd name="connsiteX34" fmla="*/ 341140 w 1121845"/>
                <a:gd name="connsiteY34" fmla="*/ 525027 h 1140503"/>
                <a:gd name="connsiteX35" fmla="*/ 604451 w 1121845"/>
                <a:gd name="connsiteY35" fmla="*/ 352861 h 1140503"/>
                <a:gd name="connsiteX36" fmla="*/ 776617 w 1121845"/>
                <a:gd name="connsiteY36" fmla="*/ 616172 h 1140503"/>
                <a:gd name="connsiteX37" fmla="*/ 776426 w 1121845"/>
                <a:gd name="connsiteY37" fmla="*/ 617071 h 1140503"/>
                <a:gd name="connsiteX38" fmla="*/ 513345 w 1121845"/>
                <a:gd name="connsiteY38" fmla="*/ 788338 h 1140503"/>
                <a:gd name="connsiteX39" fmla="*/ 513306 w 1121845"/>
                <a:gd name="connsiteY39" fmla="*/ 788338 h 114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21845" h="1140503">
                  <a:moveTo>
                    <a:pt x="970177" y="657735"/>
                  </a:moveTo>
                  <a:cubicBezTo>
                    <a:pt x="977616" y="621884"/>
                    <a:pt x="980348" y="585219"/>
                    <a:pt x="978310" y="548660"/>
                  </a:cubicBezTo>
                  <a:lnTo>
                    <a:pt x="1121830" y="463505"/>
                  </a:lnTo>
                  <a:lnTo>
                    <a:pt x="1098867" y="394616"/>
                  </a:lnTo>
                  <a:lnTo>
                    <a:pt x="1076382" y="325248"/>
                  </a:lnTo>
                  <a:lnTo>
                    <a:pt x="909421" y="341992"/>
                  </a:lnTo>
                  <a:cubicBezTo>
                    <a:pt x="868881" y="280934"/>
                    <a:pt x="813157" y="231477"/>
                    <a:pt x="747722" y="198472"/>
                  </a:cubicBezTo>
                  <a:lnTo>
                    <a:pt x="747722" y="30076"/>
                  </a:lnTo>
                  <a:lnTo>
                    <a:pt x="676441" y="14767"/>
                  </a:lnTo>
                  <a:lnTo>
                    <a:pt x="605159" y="-64"/>
                  </a:lnTo>
                  <a:lnTo>
                    <a:pt x="535791" y="153502"/>
                  </a:lnTo>
                  <a:cubicBezTo>
                    <a:pt x="462190" y="157162"/>
                    <a:pt x="390879" y="180269"/>
                    <a:pt x="329123" y="220478"/>
                  </a:cubicBezTo>
                  <a:lnTo>
                    <a:pt x="185603" y="137237"/>
                  </a:lnTo>
                  <a:lnTo>
                    <a:pt x="137763" y="191774"/>
                  </a:lnTo>
                  <a:lnTo>
                    <a:pt x="89923" y="245833"/>
                  </a:lnTo>
                  <a:lnTo>
                    <a:pt x="188473" y="382656"/>
                  </a:lnTo>
                  <a:cubicBezTo>
                    <a:pt x="171596" y="415115"/>
                    <a:pt x="159205" y="449718"/>
                    <a:pt x="151637" y="485511"/>
                  </a:cubicBezTo>
                  <a:cubicBezTo>
                    <a:pt x="144217" y="521362"/>
                    <a:pt x="141480" y="558027"/>
                    <a:pt x="143504" y="594586"/>
                  </a:cubicBezTo>
                  <a:lnTo>
                    <a:pt x="-16" y="679741"/>
                  </a:lnTo>
                  <a:lnTo>
                    <a:pt x="22469" y="749109"/>
                  </a:lnTo>
                  <a:lnTo>
                    <a:pt x="44954" y="818477"/>
                  </a:lnTo>
                  <a:lnTo>
                    <a:pt x="207131" y="798384"/>
                  </a:lnTo>
                  <a:cubicBezTo>
                    <a:pt x="247498" y="859572"/>
                    <a:pt x="303265" y="909086"/>
                    <a:pt x="368830" y="941904"/>
                  </a:cubicBezTo>
                  <a:lnTo>
                    <a:pt x="368830" y="1110300"/>
                  </a:lnTo>
                  <a:lnTo>
                    <a:pt x="440111" y="1125609"/>
                  </a:lnTo>
                  <a:lnTo>
                    <a:pt x="511393" y="1140440"/>
                  </a:lnTo>
                  <a:lnTo>
                    <a:pt x="580282" y="987352"/>
                  </a:lnTo>
                  <a:cubicBezTo>
                    <a:pt x="653798" y="983238"/>
                    <a:pt x="724993" y="960179"/>
                    <a:pt x="786951" y="920376"/>
                  </a:cubicBezTo>
                  <a:lnTo>
                    <a:pt x="930470" y="1003139"/>
                  </a:lnTo>
                  <a:lnTo>
                    <a:pt x="978310" y="949080"/>
                  </a:lnTo>
                  <a:lnTo>
                    <a:pt x="1026150" y="894543"/>
                  </a:lnTo>
                  <a:lnTo>
                    <a:pt x="927600" y="758199"/>
                  </a:lnTo>
                  <a:cubicBezTo>
                    <a:pt x="946157" y="726720"/>
                    <a:pt x="960471" y="692950"/>
                    <a:pt x="970177" y="657735"/>
                  </a:cubicBezTo>
                  <a:close/>
                  <a:moveTo>
                    <a:pt x="513306" y="788338"/>
                  </a:moveTo>
                  <a:cubicBezTo>
                    <a:pt x="393051" y="763174"/>
                    <a:pt x="315972" y="645282"/>
                    <a:pt x="341140" y="525027"/>
                  </a:cubicBezTo>
                  <a:cubicBezTo>
                    <a:pt x="366309" y="404777"/>
                    <a:pt x="484196" y="327692"/>
                    <a:pt x="604451" y="352861"/>
                  </a:cubicBezTo>
                  <a:cubicBezTo>
                    <a:pt x="724701" y="378030"/>
                    <a:pt x="801786" y="495921"/>
                    <a:pt x="776617" y="616172"/>
                  </a:cubicBezTo>
                  <a:cubicBezTo>
                    <a:pt x="776555" y="616473"/>
                    <a:pt x="776488" y="616770"/>
                    <a:pt x="776426" y="617071"/>
                  </a:cubicBezTo>
                  <a:cubicBezTo>
                    <a:pt x="751075" y="737006"/>
                    <a:pt x="633289" y="813693"/>
                    <a:pt x="513345" y="788338"/>
                  </a:cubicBezTo>
                  <a:cubicBezTo>
                    <a:pt x="513330" y="788338"/>
                    <a:pt x="513321" y="788338"/>
                    <a:pt x="513306" y="788338"/>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9" name="Freeform: Shape 36">
              <a:extLst>
                <a:ext uri="{FF2B5EF4-FFF2-40B4-BE49-F238E27FC236}">
                  <a16:creationId xmlns:a16="http://schemas.microsoft.com/office/drawing/2014/main" id="{8E586B85-23AC-87B4-E535-5A671FE9ABFF}"/>
                </a:ext>
              </a:extLst>
            </p:cNvPr>
            <p:cNvSpPr/>
            <p:nvPr/>
          </p:nvSpPr>
          <p:spPr>
            <a:xfrm>
              <a:off x="4973196" y="3409730"/>
              <a:ext cx="209061" cy="173714"/>
            </a:xfrm>
            <a:custGeom>
              <a:avLst/>
              <a:gdLst>
                <a:gd name="connsiteX0" fmla="*/ 52131 w 209061"/>
                <a:gd name="connsiteY0" fmla="*/ 151589 h 173714"/>
                <a:gd name="connsiteX1" fmla="*/ 209046 w 209061"/>
                <a:gd name="connsiteY1" fmla="*/ 137237 h 173714"/>
                <a:gd name="connsiteX2" fmla="*/ 11467 w 209061"/>
                <a:gd name="connsiteY2" fmla="*/ -64 h 173714"/>
                <a:gd name="connsiteX3" fmla="*/ 52131 w 209061"/>
                <a:gd name="connsiteY3" fmla="*/ 151589 h 173714"/>
              </a:gdLst>
              <a:ahLst/>
              <a:cxnLst>
                <a:cxn ang="0">
                  <a:pos x="connsiteX0" y="connsiteY0"/>
                </a:cxn>
                <a:cxn ang="0">
                  <a:pos x="connsiteX1" y="connsiteY1"/>
                </a:cxn>
                <a:cxn ang="0">
                  <a:pos x="connsiteX2" y="connsiteY2"/>
                </a:cxn>
                <a:cxn ang="0">
                  <a:pos x="connsiteX3" y="connsiteY3"/>
                </a:cxn>
              </a:cxnLst>
              <a:rect l="l" t="t" r="r" b="b"/>
              <a:pathLst>
                <a:path w="209061" h="173714">
                  <a:moveTo>
                    <a:pt x="52131" y="151589"/>
                  </a:moveTo>
                  <a:cubicBezTo>
                    <a:pt x="100923" y="185747"/>
                    <a:pt x="167258" y="179690"/>
                    <a:pt x="209046" y="137237"/>
                  </a:cubicBezTo>
                  <a:lnTo>
                    <a:pt x="11467" y="-64"/>
                  </a:lnTo>
                  <a:cubicBezTo>
                    <a:pt x="-13635" y="53651"/>
                    <a:pt x="3525" y="117637"/>
                    <a:pt x="52131" y="151589"/>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0" name="Freeform: Shape 37">
              <a:extLst>
                <a:ext uri="{FF2B5EF4-FFF2-40B4-BE49-F238E27FC236}">
                  <a16:creationId xmlns:a16="http://schemas.microsoft.com/office/drawing/2014/main" id="{E9F81A42-4A06-9B30-94CF-D78A803F5F4F}"/>
                </a:ext>
              </a:extLst>
            </p:cNvPr>
            <p:cNvSpPr/>
            <p:nvPr/>
          </p:nvSpPr>
          <p:spPr>
            <a:xfrm>
              <a:off x="5008599" y="3339209"/>
              <a:ext cx="208708" cy="173376"/>
            </a:xfrm>
            <a:custGeom>
              <a:avLst/>
              <a:gdLst>
                <a:gd name="connsiteX0" fmla="*/ 156420 w 208708"/>
                <a:gd name="connsiteY0" fmla="*/ 21661 h 173376"/>
                <a:gd name="connsiteX1" fmla="*/ -16 w 208708"/>
                <a:gd name="connsiteY1" fmla="*/ 36012 h 173376"/>
                <a:gd name="connsiteX2" fmla="*/ 197084 w 208708"/>
                <a:gd name="connsiteY2" fmla="*/ 173313 h 173376"/>
                <a:gd name="connsiteX3" fmla="*/ 156420 w 208708"/>
                <a:gd name="connsiteY3" fmla="*/ 21661 h 173376"/>
              </a:gdLst>
              <a:ahLst/>
              <a:cxnLst>
                <a:cxn ang="0">
                  <a:pos x="connsiteX0" y="connsiteY0"/>
                </a:cxn>
                <a:cxn ang="0">
                  <a:pos x="connsiteX1" y="connsiteY1"/>
                </a:cxn>
                <a:cxn ang="0">
                  <a:pos x="connsiteX2" y="connsiteY2"/>
                </a:cxn>
                <a:cxn ang="0">
                  <a:pos x="connsiteX3" y="connsiteY3"/>
                </a:cxn>
              </a:cxnLst>
              <a:rect l="l" t="t" r="r" b="b"/>
              <a:pathLst>
                <a:path w="208708" h="173376">
                  <a:moveTo>
                    <a:pt x="156420" y="21661"/>
                  </a:moveTo>
                  <a:cubicBezTo>
                    <a:pt x="107672" y="-12033"/>
                    <a:pt x="41791" y="-5991"/>
                    <a:pt x="-16" y="36012"/>
                  </a:cubicBezTo>
                  <a:lnTo>
                    <a:pt x="197084" y="173313"/>
                  </a:lnTo>
                  <a:cubicBezTo>
                    <a:pt x="222392" y="119618"/>
                    <a:pt x="205198" y="55493"/>
                    <a:pt x="156420" y="21661"/>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1" name="Freeform: Shape 38">
              <a:extLst>
                <a:ext uri="{FF2B5EF4-FFF2-40B4-BE49-F238E27FC236}">
                  <a16:creationId xmlns:a16="http://schemas.microsoft.com/office/drawing/2014/main" id="{4320B65C-514E-9389-C5D1-029A42306BE3}"/>
                </a:ext>
              </a:extLst>
            </p:cNvPr>
            <p:cNvSpPr/>
            <p:nvPr/>
          </p:nvSpPr>
          <p:spPr>
            <a:xfrm>
              <a:off x="4666544" y="4001032"/>
              <a:ext cx="970671" cy="975933"/>
            </a:xfrm>
            <a:custGeom>
              <a:avLst/>
              <a:gdLst>
                <a:gd name="connsiteX0" fmla="*/ 835747 w 970671"/>
                <a:gd name="connsiteY0" fmla="*/ 429060 h 975933"/>
                <a:gd name="connsiteX1" fmla="*/ 817568 w 970671"/>
                <a:gd name="connsiteY1" fmla="*/ 359693 h 975933"/>
                <a:gd name="connsiteX2" fmla="*/ 922816 w 970671"/>
                <a:gd name="connsiteY2" fmla="*/ 277886 h 975933"/>
                <a:gd name="connsiteX3" fmla="*/ 903201 w 970671"/>
                <a:gd name="connsiteY3" fmla="*/ 244398 h 975933"/>
                <a:gd name="connsiteX4" fmla="*/ 883587 w 970671"/>
                <a:gd name="connsiteY4" fmla="*/ 210432 h 975933"/>
                <a:gd name="connsiteX5" fmla="*/ 760639 w 970671"/>
                <a:gd name="connsiteY5" fmla="*/ 258272 h 975933"/>
                <a:gd name="connsiteX6" fmla="*/ 709450 w 970671"/>
                <a:gd name="connsiteY6" fmla="*/ 207083 h 975933"/>
                <a:gd name="connsiteX7" fmla="*/ 757290 w 970671"/>
                <a:gd name="connsiteY7" fmla="*/ 84135 h 975933"/>
                <a:gd name="connsiteX8" fmla="*/ 723802 w 970671"/>
                <a:gd name="connsiteY8" fmla="*/ 64520 h 975933"/>
                <a:gd name="connsiteX9" fmla="*/ 689835 w 970671"/>
                <a:gd name="connsiteY9" fmla="*/ 44906 h 975933"/>
                <a:gd name="connsiteX10" fmla="*/ 608029 w 970671"/>
                <a:gd name="connsiteY10" fmla="*/ 150632 h 975933"/>
                <a:gd name="connsiteX11" fmla="*/ 538661 w 970671"/>
                <a:gd name="connsiteY11" fmla="*/ 131975 h 975933"/>
                <a:gd name="connsiteX12" fmla="*/ 520482 w 970671"/>
                <a:gd name="connsiteY12" fmla="*/ -64 h 975933"/>
                <a:gd name="connsiteX13" fmla="*/ 444895 w 970671"/>
                <a:gd name="connsiteY13" fmla="*/ -64 h 975933"/>
                <a:gd name="connsiteX14" fmla="*/ 426716 w 970671"/>
                <a:gd name="connsiteY14" fmla="*/ 131975 h 975933"/>
                <a:gd name="connsiteX15" fmla="*/ 357348 w 970671"/>
                <a:gd name="connsiteY15" fmla="*/ 150632 h 975933"/>
                <a:gd name="connsiteX16" fmla="*/ 275542 w 970671"/>
                <a:gd name="connsiteY16" fmla="*/ 44906 h 975933"/>
                <a:gd name="connsiteX17" fmla="*/ 242054 w 970671"/>
                <a:gd name="connsiteY17" fmla="*/ 64520 h 975933"/>
                <a:gd name="connsiteX18" fmla="*/ 208088 w 970671"/>
                <a:gd name="connsiteY18" fmla="*/ 84135 h 975933"/>
                <a:gd name="connsiteX19" fmla="*/ 258320 w 970671"/>
                <a:gd name="connsiteY19" fmla="*/ 207083 h 975933"/>
                <a:gd name="connsiteX20" fmla="*/ 207609 w 970671"/>
                <a:gd name="connsiteY20" fmla="*/ 261621 h 975933"/>
                <a:gd name="connsiteX21" fmla="*/ 84182 w 970671"/>
                <a:gd name="connsiteY21" fmla="*/ 213781 h 975933"/>
                <a:gd name="connsiteX22" fmla="*/ 64568 w 970671"/>
                <a:gd name="connsiteY22" fmla="*/ 247747 h 975933"/>
                <a:gd name="connsiteX23" fmla="*/ 44954 w 970671"/>
                <a:gd name="connsiteY23" fmla="*/ 281235 h 975933"/>
                <a:gd name="connsiteX24" fmla="*/ 150680 w 970671"/>
                <a:gd name="connsiteY24" fmla="*/ 363041 h 975933"/>
                <a:gd name="connsiteX25" fmla="*/ 132022 w 970671"/>
                <a:gd name="connsiteY25" fmla="*/ 432409 h 975933"/>
                <a:gd name="connsiteX26" fmla="*/ -16 w 970671"/>
                <a:gd name="connsiteY26" fmla="*/ 450588 h 975933"/>
                <a:gd name="connsiteX27" fmla="*/ -16 w 970671"/>
                <a:gd name="connsiteY27" fmla="*/ 528567 h 975933"/>
                <a:gd name="connsiteX28" fmla="*/ 132022 w 970671"/>
                <a:gd name="connsiteY28" fmla="*/ 546746 h 975933"/>
                <a:gd name="connsiteX29" fmla="*/ 150680 w 970671"/>
                <a:gd name="connsiteY29" fmla="*/ 616115 h 975933"/>
                <a:gd name="connsiteX30" fmla="*/ 44954 w 970671"/>
                <a:gd name="connsiteY30" fmla="*/ 697921 h 975933"/>
                <a:gd name="connsiteX31" fmla="*/ 64568 w 970671"/>
                <a:gd name="connsiteY31" fmla="*/ 731887 h 975933"/>
                <a:gd name="connsiteX32" fmla="*/ 84182 w 970671"/>
                <a:gd name="connsiteY32" fmla="*/ 765375 h 975933"/>
                <a:gd name="connsiteX33" fmla="*/ 207609 w 970671"/>
                <a:gd name="connsiteY33" fmla="*/ 717535 h 975933"/>
                <a:gd name="connsiteX34" fmla="*/ 258320 w 970671"/>
                <a:gd name="connsiteY34" fmla="*/ 768724 h 975933"/>
                <a:gd name="connsiteX35" fmla="*/ 208088 w 970671"/>
                <a:gd name="connsiteY35" fmla="*/ 891672 h 975933"/>
                <a:gd name="connsiteX36" fmla="*/ 242054 w 970671"/>
                <a:gd name="connsiteY36" fmla="*/ 911287 h 975933"/>
                <a:gd name="connsiteX37" fmla="*/ 275542 w 970671"/>
                <a:gd name="connsiteY37" fmla="*/ 930901 h 975933"/>
                <a:gd name="connsiteX38" fmla="*/ 357348 w 970671"/>
                <a:gd name="connsiteY38" fmla="*/ 825175 h 975933"/>
                <a:gd name="connsiteX39" fmla="*/ 426716 w 970671"/>
                <a:gd name="connsiteY39" fmla="*/ 843832 h 975933"/>
                <a:gd name="connsiteX40" fmla="*/ 444895 w 970671"/>
                <a:gd name="connsiteY40" fmla="*/ 975870 h 975933"/>
                <a:gd name="connsiteX41" fmla="*/ 522874 w 970671"/>
                <a:gd name="connsiteY41" fmla="*/ 975870 h 975933"/>
                <a:gd name="connsiteX42" fmla="*/ 541053 w 970671"/>
                <a:gd name="connsiteY42" fmla="*/ 843832 h 975933"/>
                <a:gd name="connsiteX43" fmla="*/ 610421 w 970671"/>
                <a:gd name="connsiteY43" fmla="*/ 825175 h 975933"/>
                <a:gd name="connsiteX44" fmla="*/ 692227 w 970671"/>
                <a:gd name="connsiteY44" fmla="*/ 930901 h 975933"/>
                <a:gd name="connsiteX45" fmla="*/ 726194 w 970671"/>
                <a:gd name="connsiteY45" fmla="*/ 911287 h 975933"/>
                <a:gd name="connsiteX46" fmla="*/ 759682 w 970671"/>
                <a:gd name="connsiteY46" fmla="*/ 891672 h 975933"/>
                <a:gd name="connsiteX47" fmla="*/ 711842 w 970671"/>
                <a:gd name="connsiteY47" fmla="*/ 768724 h 975933"/>
                <a:gd name="connsiteX48" fmla="*/ 763030 w 970671"/>
                <a:gd name="connsiteY48" fmla="*/ 717535 h 975933"/>
                <a:gd name="connsiteX49" fmla="*/ 885979 w 970671"/>
                <a:gd name="connsiteY49" fmla="*/ 765375 h 975933"/>
                <a:gd name="connsiteX50" fmla="*/ 905593 w 970671"/>
                <a:gd name="connsiteY50" fmla="*/ 731887 h 975933"/>
                <a:gd name="connsiteX51" fmla="*/ 925207 w 970671"/>
                <a:gd name="connsiteY51" fmla="*/ 697921 h 975933"/>
                <a:gd name="connsiteX52" fmla="*/ 819960 w 970671"/>
                <a:gd name="connsiteY52" fmla="*/ 616115 h 975933"/>
                <a:gd name="connsiteX53" fmla="*/ 838139 w 970671"/>
                <a:gd name="connsiteY53" fmla="*/ 546746 h 975933"/>
                <a:gd name="connsiteX54" fmla="*/ 970656 w 970671"/>
                <a:gd name="connsiteY54" fmla="*/ 528567 h 975933"/>
                <a:gd name="connsiteX55" fmla="*/ 970656 w 970671"/>
                <a:gd name="connsiteY55" fmla="*/ 450588 h 975933"/>
                <a:gd name="connsiteX56" fmla="*/ 484124 w 970671"/>
                <a:gd name="connsiteY56" fmla="*/ 728538 h 975933"/>
                <a:gd name="connsiteX57" fmla="*/ 241097 w 970671"/>
                <a:gd name="connsiteY57" fmla="*/ 486468 h 975933"/>
                <a:gd name="connsiteX58" fmla="*/ 483167 w 970671"/>
                <a:gd name="connsiteY58" fmla="*/ 243442 h 975933"/>
                <a:gd name="connsiteX59" fmla="*/ 726194 w 970671"/>
                <a:gd name="connsiteY59" fmla="*/ 485511 h 975933"/>
                <a:gd name="connsiteX60" fmla="*/ 726194 w 970671"/>
                <a:gd name="connsiteY60" fmla="*/ 486468 h 975933"/>
                <a:gd name="connsiteX61" fmla="*/ 484124 w 970671"/>
                <a:gd name="connsiteY61" fmla="*/ 728538 h 97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70671" h="975933">
                  <a:moveTo>
                    <a:pt x="835747" y="429060"/>
                  </a:moveTo>
                  <a:cubicBezTo>
                    <a:pt x="831953" y="405379"/>
                    <a:pt x="825863" y="382177"/>
                    <a:pt x="817568" y="359693"/>
                  </a:cubicBezTo>
                  <a:lnTo>
                    <a:pt x="922816" y="277886"/>
                  </a:lnTo>
                  <a:lnTo>
                    <a:pt x="903201" y="244398"/>
                  </a:lnTo>
                  <a:lnTo>
                    <a:pt x="883587" y="210432"/>
                  </a:lnTo>
                  <a:lnTo>
                    <a:pt x="760639" y="258272"/>
                  </a:lnTo>
                  <a:cubicBezTo>
                    <a:pt x="745291" y="239566"/>
                    <a:pt x="728146" y="222440"/>
                    <a:pt x="709450" y="207083"/>
                  </a:cubicBezTo>
                  <a:lnTo>
                    <a:pt x="757290" y="84135"/>
                  </a:lnTo>
                  <a:lnTo>
                    <a:pt x="723802" y="64520"/>
                  </a:lnTo>
                  <a:lnTo>
                    <a:pt x="689835" y="44906"/>
                  </a:lnTo>
                  <a:lnTo>
                    <a:pt x="608029" y="150632"/>
                  </a:lnTo>
                  <a:cubicBezTo>
                    <a:pt x="585645" y="141925"/>
                    <a:pt x="562385" y="135706"/>
                    <a:pt x="538661" y="131975"/>
                  </a:cubicBezTo>
                  <a:lnTo>
                    <a:pt x="520482" y="-64"/>
                  </a:lnTo>
                  <a:lnTo>
                    <a:pt x="444895" y="-64"/>
                  </a:lnTo>
                  <a:lnTo>
                    <a:pt x="426716" y="131975"/>
                  </a:lnTo>
                  <a:cubicBezTo>
                    <a:pt x="402992" y="135706"/>
                    <a:pt x="379737" y="141925"/>
                    <a:pt x="357348" y="150632"/>
                  </a:cubicBezTo>
                  <a:lnTo>
                    <a:pt x="275542" y="44906"/>
                  </a:lnTo>
                  <a:lnTo>
                    <a:pt x="242054" y="64520"/>
                  </a:lnTo>
                  <a:lnTo>
                    <a:pt x="208088" y="84135"/>
                  </a:lnTo>
                  <a:lnTo>
                    <a:pt x="258320" y="207083"/>
                  </a:lnTo>
                  <a:cubicBezTo>
                    <a:pt x="239480" y="223349"/>
                    <a:pt x="222478" y="241671"/>
                    <a:pt x="207609" y="261621"/>
                  </a:cubicBezTo>
                  <a:lnTo>
                    <a:pt x="84182" y="213781"/>
                  </a:lnTo>
                  <a:lnTo>
                    <a:pt x="64568" y="247747"/>
                  </a:lnTo>
                  <a:lnTo>
                    <a:pt x="44954" y="281235"/>
                  </a:lnTo>
                  <a:lnTo>
                    <a:pt x="150680" y="363041"/>
                  </a:lnTo>
                  <a:cubicBezTo>
                    <a:pt x="141992" y="385430"/>
                    <a:pt x="135735" y="408680"/>
                    <a:pt x="132022" y="432409"/>
                  </a:cubicBezTo>
                  <a:lnTo>
                    <a:pt x="-16" y="450588"/>
                  </a:lnTo>
                  <a:lnTo>
                    <a:pt x="-16" y="528567"/>
                  </a:lnTo>
                  <a:lnTo>
                    <a:pt x="132022" y="546746"/>
                  </a:lnTo>
                  <a:cubicBezTo>
                    <a:pt x="135735" y="570475"/>
                    <a:pt x="141992" y="593725"/>
                    <a:pt x="150680" y="616115"/>
                  </a:cubicBezTo>
                  <a:lnTo>
                    <a:pt x="44954" y="697921"/>
                  </a:lnTo>
                  <a:lnTo>
                    <a:pt x="64568" y="731887"/>
                  </a:lnTo>
                  <a:lnTo>
                    <a:pt x="84182" y="765375"/>
                  </a:lnTo>
                  <a:lnTo>
                    <a:pt x="207609" y="717535"/>
                  </a:lnTo>
                  <a:cubicBezTo>
                    <a:pt x="222665" y="736336"/>
                    <a:pt x="239662" y="753510"/>
                    <a:pt x="258320" y="768724"/>
                  </a:cubicBezTo>
                  <a:lnTo>
                    <a:pt x="208088" y="891672"/>
                  </a:lnTo>
                  <a:lnTo>
                    <a:pt x="242054" y="911287"/>
                  </a:lnTo>
                  <a:lnTo>
                    <a:pt x="275542" y="930901"/>
                  </a:lnTo>
                  <a:lnTo>
                    <a:pt x="357348" y="825175"/>
                  </a:lnTo>
                  <a:cubicBezTo>
                    <a:pt x="379737" y="833881"/>
                    <a:pt x="402992" y="840101"/>
                    <a:pt x="426716" y="843832"/>
                  </a:cubicBezTo>
                  <a:lnTo>
                    <a:pt x="444895" y="975870"/>
                  </a:lnTo>
                  <a:lnTo>
                    <a:pt x="522874" y="975870"/>
                  </a:lnTo>
                  <a:lnTo>
                    <a:pt x="541053" y="843832"/>
                  </a:lnTo>
                  <a:cubicBezTo>
                    <a:pt x="564777" y="840101"/>
                    <a:pt x="588032" y="833881"/>
                    <a:pt x="610421" y="825175"/>
                  </a:cubicBezTo>
                  <a:lnTo>
                    <a:pt x="692227" y="930901"/>
                  </a:lnTo>
                  <a:lnTo>
                    <a:pt x="726194" y="911287"/>
                  </a:lnTo>
                  <a:lnTo>
                    <a:pt x="759682" y="891672"/>
                  </a:lnTo>
                  <a:lnTo>
                    <a:pt x="711842" y="768724"/>
                  </a:lnTo>
                  <a:cubicBezTo>
                    <a:pt x="730537" y="753367"/>
                    <a:pt x="747684" y="736240"/>
                    <a:pt x="763030" y="717535"/>
                  </a:cubicBezTo>
                  <a:lnTo>
                    <a:pt x="885979" y="765375"/>
                  </a:lnTo>
                  <a:lnTo>
                    <a:pt x="905593" y="731887"/>
                  </a:lnTo>
                  <a:lnTo>
                    <a:pt x="925207" y="697921"/>
                  </a:lnTo>
                  <a:lnTo>
                    <a:pt x="819960" y="616115"/>
                  </a:lnTo>
                  <a:cubicBezTo>
                    <a:pt x="828255" y="593630"/>
                    <a:pt x="834345" y="570427"/>
                    <a:pt x="838139" y="546746"/>
                  </a:cubicBezTo>
                  <a:lnTo>
                    <a:pt x="970656" y="528567"/>
                  </a:lnTo>
                  <a:lnTo>
                    <a:pt x="970656" y="450588"/>
                  </a:lnTo>
                  <a:close/>
                  <a:moveTo>
                    <a:pt x="484124" y="728538"/>
                  </a:moveTo>
                  <a:cubicBezTo>
                    <a:pt x="350167" y="728825"/>
                    <a:pt x="241360" y="620420"/>
                    <a:pt x="241097" y="486468"/>
                  </a:cubicBezTo>
                  <a:cubicBezTo>
                    <a:pt x="240834" y="352517"/>
                    <a:pt x="349210" y="243728"/>
                    <a:pt x="483167" y="243442"/>
                  </a:cubicBezTo>
                  <a:cubicBezTo>
                    <a:pt x="617124" y="243202"/>
                    <a:pt x="725931" y="351560"/>
                    <a:pt x="726194" y="485511"/>
                  </a:cubicBezTo>
                  <a:cubicBezTo>
                    <a:pt x="726194" y="485846"/>
                    <a:pt x="726194" y="486133"/>
                    <a:pt x="726194" y="486468"/>
                  </a:cubicBezTo>
                  <a:cubicBezTo>
                    <a:pt x="725931" y="620037"/>
                    <a:pt x="617707" y="728299"/>
                    <a:pt x="484124" y="728538"/>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2" name="Freeform: Shape 39">
              <a:extLst>
                <a:ext uri="{FF2B5EF4-FFF2-40B4-BE49-F238E27FC236}">
                  <a16:creationId xmlns:a16="http://schemas.microsoft.com/office/drawing/2014/main" id="{18FBFE7D-4F24-AF88-CF7C-6F92D4284777}"/>
                </a:ext>
              </a:extLst>
            </p:cNvPr>
            <p:cNvSpPr/>
            <p:nvPr/>
          </p:nvSpPr>
          <p:spPr>
            <a:xfrm>
              <a:off x="5045920" y="4406236"/>
              <a:ext cx="141121" cy="184761"/>
            </a:xfrm>
            <a:custGeom>
              <a:avLst/>
              <a:gdLst>
                <a:gd name="connsiteX0" fmla="*/ 15287 w 141121"/>
                <a:gd name="connsiteY0" fmla="*/ 133888 h 184761"/>
                <a:gd name="connsiteX1" fmla="*/ 141106 w 141121"/>
                <a:gd name="connsiteY1" fmla="*/ 177901 h 184761"/>
                <a:gd name="connsiteX2" fmla="*/ 37293 w 141121"/>
                <a:gd name="connsiteY2" fmla="*/ -64 h 184761"/>
                <a:gd name="connsiteX3" fmla="*/ 15287 w 141121"/>
                <a:gd name="connsiteY3" fmla="*/ 133888 h 184761"/>
              </a:gdLst>
              <a:ahLst/>
              <a:cxnLst>
                <a:cxn ang="0">
                  <a:pos x="connsiteX0" y="connsiteY0"/>
                </a:cxn>
                <a:cxn ang="0">
                  <a:pos x="connsiteX1" y="connsiteY1"/>
                </a:cxn>
                <a:cxn ang="0">
                  <a:pos x="connsiteX2" y="connsiteY2"/>
                </a:cxn>
                <a:cxn ang="0">
                  <a:pos x="connsiteX3" y="connsiteY3"/>
                </a:cxn>
              </a:cxnLst>
              <a:rect l="l" t="t" r="r" b="b"/>
              <a:pathLst>
                <a:path w="141121" h="184761">
                  <a:moveTo>
                    <a:pt x="15287" y="133888"/>
                  </a:moveTo>
                  <a:cubicBezTo>
                    <a:pt x="40896" y="177279"/>
                    <a:pt x="94046" y="195841"/>
                    <a:pt x="141106" y="177901"/>
                  </a:cubicBezTo>
                  <a:lnTo>
                    <a:pt x="37293" y="-64"/>
                  </a:lnTo>
                  <a:cubicBezTo>
                    <a:pt x="-2260" y="32946"/>
                    <a:pt x="-11632" y="89971"/>
                    <a:pt x="15287" y="133888"/>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3" name="Freeform: Shape 40">
              <a:extLst>
                <a:ext uri="{FF2B5EF4-FFF2-40B4-BE49-F238E27FC236}">
                  <a16:creationId xmlns:a16="http://schemas.microsoft.com/office/drawing/2014/main" id="{57B002AA-4EF0-AF91-708D-EB171606B939}"/>
                </a:ext>
              </a:extLst>
            </p:cNvPr>
            <p:cNvSpPr/>
            <p:nvPr/>
          </p:nvSpPr>
          <p:spPr>
            <a:xfrm>
              <a:off x="5114325" y="4383726"/>
              <a:ext cx="140538" cy="182773"/>
            </a:xfrm>
            <a:custGeom>
              <a:avLst/>
              <a:gdLst>
                <a:gd name="connsiteX0" fmla="*/ 126281 w 140538"/>
                <a:gd name="connsiteY0" fmla="*/ 50671 h 182773"/>
                <a:gd name="connsiteX1" fmla="*/ -16 w 140538"/>
                <a:gd name="connsiteY1" fmla="*/ 6659 h 182773"/>
                <a:gd name="connsiteX2" fmla="*/ 103797 w 140538"/>
                <a:gd name="connsiteY2" fmla="*/ 182709 h 182773"/>
                <a:gd name="connsiteX3" fmla="*/ 126281 w 140538"/>
                <a:gd name="connsiteY3" fmla="*/ 50671 h 182773"/>
              </a:gdLst>
              <a:ahLst/>
              <a:cxnLst>
                <a:cxn ang="0">
                  <a:pos x="connsiteX0" y="connsiteY0"/>
                </a:cxn>
                <a:cxn ang="0">
                  <a:pos x="connsiteX1" y="connsiteY1"/>
                </a:cxn>
                <a:cxn ang="0">
                  <a:pos x="connsiteX2" y="connsiteY2"/>
                </a:cxn>
                <a:cxn ang="0">
                  <a:pos x="connsiteX3" y="connsiteY3"/>
                </a:cxn>
              </a:cxnLst>
              <a:rect l="l" t="t" r="r" b="b"/>
              <a:pathLst>
                <a:path w="140538" h="182773">
                  <a:moveTo>
                    <a:pt x="126281" y="50671"/>
                  </a:moveTo>
                  <a:cubicBezTo>
                    <a:pt x="100371" y="7376"/>
                    <a:pt x="47188" y="-11138"/>
                    <a:pt x="-16" y="6659"/>
                  </a:cubicBezTo>
                  <a:lnTo>
                    <a:pt x="103797" y="182709"/>
                  </a:lnTo>
                  <a:cubicBezTo>
                    <a:pt x="142298" y="149939"/>
                    <a:pt x="151775" y="94301"/>
                    <a:pt x="126281" y="50671"/>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4" name="Freeform: Shape 41">
              <a:extLst>
                <a:ext uri="{FF2B5EF4-FFF2-40B4-BE49-F238E27FC236}">
                  <a16:creationId xmlns:a16="http://schemas.microsoft.com/office/drawing/2014/main" id="{91388C67-393E-2075-AF54-ECE53326F33F}"/>
                </a:ext>
              </a:extLst>
            </p:cNvPr>
            <p:cNvSpPr/>
            <p:nvPr/>
          </p:nvSpPr>
          <p:spPr>
            <a:xfrm>
              <a:off x="5447291" y="2618458"/>
              <a:ext cx="584603" cy="583647"/>
            </a:xfrm>
            <a:custGeom>
              <a:avLst/>
              <a:gdLst>
                <a:gd name="connsiteX0" fmla="*/ 506130 w 584603"/>
                <a:gd name="connsiteY0" fmla="*/ 256837 h 583647"/>
                <a:gd name="connsiteX1" fmla="*/ 495127 w 584603"/>
                <a:gd name="connsiteY1" fmla="*/ 214738 h 583647"/>
                <a:gd name="connsiteX2" fmla="*/ 558754 w 584603"/>
                <a:gd name="connsiteY2" fmla="*/ 166898 h 583647"/>
                <a:gd name="connsiteX3" fmla="*/ 547273 w 584603"/>
                <a:gd name="connsiteY3" fmla="*/ 146805 h 583647"/>
                <a:gd name="connsiteX4" fmla="*/ 535313 w 584603"/>
                <a:gd name="connsiteY4" fmla="*/ 126234 h 583647"/>
                <a:gd name="connsiteX5" fmla="*/ 460682 w 584603"/>
                <a:gd name="connsiteY5" fmla="*/ 156373 h 583647"/>
                <a:gd name="connsiteX6" fmla="*/ 429587 w 584603"/>
                <a:gd name="connsiteY6" fmla="*/ 125755 h 583647"/>
                <a:gd name="connsiteX7" fmla="*/ 460204 w 584603"/>
                <a:gd name="connsiteY7" fmla="*/ 51125 h 583647"/>
                <a:gd name="connsiteX8" fmla="*/ 439633 w 584603"/>
                <a:gd name="connsiteY8" fmla="*/ 39165 h 583647"/>
                <a:gd name="connsiteX9" fmla="*/ 419062 w 584603"/>
                <a:gd name="connsiteY9" fmla="*/ 27205 h 583647"/>
                <a:gd name="connsiteX10" fmla="*/ 371222 w 584603"/>
                <a:gd name="connsiteY10" fmla="*/ 91311 h 583647"/>
                <a:gd name="connsiteX11" fmla="*/ 329122 w 584603"/>
                <a:gd name="connsiteY11" fmla="*/ 79829 h 583647"/>
                <a:gd name="connsiteX12" fmla="*/ 318119 w 584603"/>
                <a:gd name="connsiteY12" fmla="*/ -64 h 583647"/>
                <a:gd name="connsiteX13" fmla="*/ 270280 w 584603"/>
                <a:gd name="connsiteY13" fmla="*/ -64 h 583647"/>
                <a:gd name="connsiteX14" fmla="*/ 259276 w 584603"/>
                <a:gd name="connsiteY14" fmla="*/ 79829 h 583647"/>
                <a:gd name="connsiteX15" fmla="*/ 217177 w 584603"/>
                <a:gd name="connsiteY15" fmla="*/ 91311 h 583647"/>
                <a:gd name="connsiteX16" fmla="*/ 169337 w 584603"/>
                <a:gd name="connsiteY16" fmla="*/ 27205 h 583647"/>
                <a:gd name="connsiteX17" fmla="*/ 148766 w 584603"/>
                <a:gd name="connsiteY17" fmla="*/ 39165 h 583647"/>
                <a:gd name="connsiteX18" fmla="*/ 128195 w 584603"/>
                <a:gd name="connsiteY18" fmla="*/ 51125 h 583647"/>
                <a:gd name="connsiteX19" fmla="*/ 158813 w 584603"/>
                <a:gd name="connsiteY19" fmla="*/ 125755 h 583647"/>
                <a:gd name="connsiteX20" fmla="*/ 127717 w 584603"/>
                <a:gd name="connsiteY20" fmla="*/ 156373 h 583647"/>
                <a:gd name="connsiteX21" fmla="*/ 53086 w 584603"/>
                <a:gd name="connsiteY21" fmla="*/ 126234 h 583647"/>
                <a:gd name="connsiteX22" fmla="*/ 41126 w 584603"/>
                <a:gd name="connsiteY22" fmla="*/ 146805 h 583647"/>
                <a:gd name="connsiteX23" fmla="*/ 29645 w 584603"/>
                <a:gd name="connsiteY23" fmla="*/ 166898 h 583647"/>
                <a:gd name="connsiteX24" fmla="*/ 93272 w 584603"/>
                <a:gd name="connsiteY24" fmla="*/ 214738 h 583647"/>
                <a:gd name="connsiteX25" fmla="*/ 80355 w 584603"/>
                <a:gd name="connsiteY25" fmla="*/ 256837 h 583647"/>
                <a:gd name="connsiteX26" fmla="*/ -16 w 584603"/>
                <a:gd name="connsiteY26" fmla="*/ 267840 h 583647"/>
                <a:gd name="connsiteX27" fmla="*/ -16 w 584603"/>
                <a:gd name="connsiteY27" fmla="*/ 315680 h 583647"/>
                <a:gd name="connsiteX28" fmla="*/ 80355 w 584603"/>
                <a:gd name="connsiteY28" fmla="*/ 326683 h 583647"/>
                <a:gd name="connsiteX29" fmla="*/ 91358 w 584603"/>
                <a:gd name="connsiteY29" fmla="*/ 368782 h 583647"/>
                <a:gd name="connsiteX30" fmla="*/ 27731 w 584603"/>
                <a:gd name="connsiteY30" fmla="*/ 416622 h 583647"/>
                <a:gd name="connsiteX31" fmla="*/ 39213 w 584603"/>
                <a:gd name="connsiteY31" fmla="*/ 436715 h 583647"/>
                <a:gd name="connsiteX32" fmla="*/ 51173 w 584603"/>
                <a:gd name="connsiteY32" fmla="*/ 457286 h 583647"/>
                <a:gd name="connsiteX33" fmla="*/ 125803 w 584603"/>
                <a:gd name="connsiteY33" fmla="*/ 427147 h 583647"/>
                <a:gd name="connsiteX34" fmla="*/ 156899 w 584603"/>
                <a:gd name="connsiteY34" fmla="*/ 457764 h 583647"/>
                <a:gd name="connsiteX35" fmla="*/ 126281 w 584603"/>
                <a:gd name="connsiteY35" fmla="*/ 532395 h 583647"/>
                <a:gd name="connsiteX36" fmla="*/ 146853 w 584603"/>
                <a:gd name="connsiteY36" fmla="*/ 544355 h 583647"/>
                <a:gd name="connsiteX37" fmla="*/ 167424 w 584603"/>
                <a:gd name="connsiteY37" fmla="*/ 556315 h 583647"/>
                <a:gd name="connsiteX38" fmla="*/ 215264 w 584603"/>
                <a:gd name="connsiteY38" fmla="*/ 492209 h 583647"/>
                <a:gd name="connsiteX39" fmla="*/ 257363 w 584603"/>
                <a:gd name="connsiteY39" fmla="*/ 503691 h 583647"/>
                <a:gd name="connsiteX40" fmla="*/ 268366 w 584603"/>
                <a:gd name="connsiteY40" fmla="*/ 583583 h 583647"/>
                <a:gd name="connsiteX41" fmla="*/ 316206 w 584603"/>
                <a:gd name="connsiteY41" fmla="*/ 583583 h 583647"/>
                <a:gd name="connsiteX42" fmla="*/ 327209 w 584603"/>
                <a:gd name="connsiteY42" fmla="*/ 503691 h 583647"/>
                <a:gd name="connsiteX43" fmla="*/ 369308 w 584603"/>
                <a:gd name="connsiteY43" fmla="*/ 492209 h 583647"/>
                <a:gd name="connsiteX44" fmla="*/ 417148 w 584603"/>
                <a:gd name="connsiteY44" fmla="*/ 556315 h 583647"/>
                <a:gd name="connsiteX45" fmla="*/ 437719 w 584603"/>
                <a:gd name="connsiteY45" fmla="*/ 544355 h 583647"/>
                <a:gd name="connsiteX46" fmla="*/ 458290 w 584603"/>
                <a:gd name="connsiteY46" fmla="*/ 532395 h 583647"/>
                <a:gd name="connsiteX47" fmla="*/ 427673 w 584603"/>
                <a:gd name="connsiteY47" fmla="*/ 457764 h 583647"/>
                <a:gd name="connsiteX48" fmla="*/ 458769 w 584603"/>
                <a:gd name="connsiteY48" fmla="*/ 427147 h 583647"/>
                <a:gd name="connsiteX49" fmla="*/ 533399 w 584603"/>
                <a:gd name="connsiteY49" fmla="*/ 457286 h 583647"/>
                <a:gd name="connsiteX50" fmla="*/ 545359 w 584603"/>
                <a:gd name="connsiteY50" fmla="*/ 436715 h 583647"/>
                <a:gd name="connsiteX51" fmla="*/ 556840 w 584603"/>
                <a:gd name="connsiteY51" fmla="*/ 416622 h 583647"/>
                <a:gd name="connsiteX52" fmla="*/ 493213 w 584603"/>
                <a:gd name="connsiteY52" fmla="*/ 368782 h 583647"/>
                <a:gd name="connsiteX53" fmla="*/ 504217 w 584603"/>
                <a:gd name="connsiteY53" fmla="*/ 326683 h 583647"/>
                <a:gd name="connsiteX54" fmla="*/ 584588 w 584603"/>
                <a:gd name="connsiteY54" fmla="*/ 315680 h 583647"/>
                <a:gd name="connsiteX55" fmla="*/ 584588 w 584603"/>
                <a:gd name="connsiteY55" fmla="*/ 267840 h 583647"/>
                <a:gd name="connsiteX56" fmla="*/ 292764 w 584603"/>
                <a:gd name="connsiteY56" fmla="*/ 373566 h 583647"/>
                <a:gd name="connsiteX57" fmla="*/ 210006 w 584603"/>
                <a:gd name="connsiteY57" fmla="*/ 291760 h 583647"/>
                <a:gd name="connsiteX58" fmla="*/ 291807 w 584603"/>
                <a:gd name="connsiteY58" fmla="*/ 209002 h 583647"/>
                <a:gd name="connsiteX59" fmla="*/ 374571 w 584603"/>
                <a:gd name="connsiteY59" fmla="*/ 290808 h 583647"/>
                <a:gd name="connsiteX60" fmla="*/ 374571 w 584603"/>
                <a:gd name="connsiteY60" fmla="*/ 291760 h 583647"/>
                <a:gd name="connsiteX61" fmla="*/ 293243 w 584603"/>
                <a:gd name="connsiteY61" fmla="*/ 374997 h 583647"/>
                <a:gd name="connsiteX62" fmla="*/ 292764 w 584603"/>
                <a:gd name="connsiteY62" fmla="*/ 375001 h 58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4603" h="583647">
                  <a:moveTo>
                    <a:pt x="506130" y="256837"/>
                  </a:moveTo>
                  <a:cubicBezTo>
                    <a:pt x="503929" y="242461"/>
                    <a:pt x="500246" y="228353"/>
                    <a:pt x="495127" y="214738"/>
                  </a:cubicBezTo>
                  <a:lnTo>
                    <a:pt x="558754" y="166898"/>
                  </a:lnTo>
                  <a:lnTo>
                    <a:pt x="547273" y="146805"/>
                  </a:lnTo>
                  <a:lnTo>
                    <a:pt x="535313" y="126234"/>
                  </a:lnTo>
                  <a:lnTo>
                    <a:pt x="460682" y="156373"/>
                  </a:lnTo>
                  <a:cubicBezTo>
                    <a:pt x="451306" y="145226"/>
                    <a:pt x="440877" y="134974"/>
                    <a:pt x="429587" y="125755"/>
                  </a:cubicBezTo>
                  <a:lnTo>
                    <a:pt x="460204" y="51125"/>
                  </a:lnTo>
                  <a:lnTo>
                    <a:pt x="439633" y="39165"/>
                  </a:lnTo>
                  <a:lnTo>
                    <a:pt x="419062" y="27205"/>
                  </a:lnTo>
                  <a:lnTo>
                    <a:pt x="371222" y="91311"/>
                  </a:lnTo>
                  <a:cubicBezTo>
                    <a:pt x="357587" y="86096"/>
                    <a:pt x="343522" y="82250"/>
                    <a:pt x="329122" y="79829"/>
                  </a:cubicBezTo>
                  <a:lnTo>
                    <a:pt x="318119" y="-64"/>
                  </a:lnTo>
                  <a:lnTo>
                    <a:pt x="270280" y="-64"/>
                  </a:lnTo>
                  <a:lnTo>
                    <a:pt x="259276" y="79829"/>
                  </a:lnTo>
                  <a:cubicBezTo>
                    <a:pt x="244877" y="82130"/>
                    <a:pt x="230764" y="85976"/>
                    <a:pt x="217177" y="91311"/>
                  </a:cubicBezTo>
                  <a:lnTo>
                    <a:pt x="169337" y="27205"/>
                  </a:lnTo>
                  <a:lnTo>
                    <a:pt x="148766" y="39165"/>
                  </a:lnTo>
                  <a:lnTo>
                    <a:pt x="128195" y="51125"/>
                  </a:lnTo>
                  <a:lnTo>
                    <a:pt x="158813" y="125755"/>
                  </a:lnTo>
                  <a:cubicBezTo>
                    <a:pt x="147518" y="134974"/>
                    <a:pt x="137108" y="145226"/>
                    <a:pt x="127717" y="156373"/>
                  </a:cubicBezTo>
                  <a:lnTo>
                    <a:pt x="53086" y="126234"/>
                  </a:lnTo>
                  <a:lnTo>
                    <a:pt x="41126" y="146805"/>
                  </a:lnTo>
                  <a:lnTo>
                    <a:pt x="29645" y="166898"/>
                  </a:lnTo>
                  <a:lnTo>
                    <a:pt x="93272" y="214738"/>
                  </a:lnTo>
                  <a:cubicBezTo>
                    <a:pt x="87722" y="228358"/>
                    <a:pt x="83402" y="242447"/>
                    <a:pt x="80355" y="256837"/>
                  </a:cubicBezTo>
                  <a:lnTo>
                    <a:pt x="-16" y="267840"/>
                  </a:lnTo>
                  <a:lnTo>
                    <a:pt x="-16" y="315680"/>
                  </a:lnTo>
                  <a:lnTo>
                    <a:pt x="80355" y="326683"/>
                  </a:lnTo>
                  <a:cubicBezTo>
                    <a:pt x="82781" y="341011"/>
                    <a:pt x="86460" y="355100"/>
                    <a:pt x="91358" y="368782"/>
                  </a:cubicBezTo>
                  <a:lnTo>
                    <a:pt x="27731" y="416622"/>
                  </a:lnTo>
                  <a:lnTo>
                    <a:pt x="39213" y="436715"/>
                  </a:lnTo>
                  <a:lnTo>
                    <a:pt x="51173" y="457286"/>
                  </a:lnTo>
                  <a:lnTo>
                    <a:pt x="125803" y="427147"/>
                  </a:lnTo>
                  <a:cubicBezTo>
                    <a:pt x="135194" y="438293"/>
                    <a:pt x="145604" y="448546"/>
                    <a:pt x="156899" y="457764"/>
                  </a:cubicBezTo>
                  <a:lnTo>
                    <a:pt x="126281" y="532395"/>
                  </a:lnTo>
                  <a:lnTo>
                    <a:pt x="146853" y="544355"/>
                  </a:lnTo>
                  <a:lnTo>
                    <a:pt x="167424" y="556315"/>
                  </a:lnTo>
                  <a:lnTo>
                    <a:pt x="215264" y="492209"/>
                  </a:lnTo>
                  <a:cubicBezTo>
                    <a:pt x="228850" y="497543"/>
                    <a:pt x="242963" y="501394"/>
                    <a:pt x="257363" y="503691"/>
                  </a:cubicBezTo>
                  <a:lnTo>
                    <a:pt x="268366" y="583583"/>
                  </a:lnTo>
                  <a:lnTo>
                    <a:pt x="316206" y="583583"/>
                  </a:lnTo>
                  <a:lnTo>
                    <a:pt x="327209" y="503691"/>
                  </a:lnTo>
                  <a:cubicBezTo>
                    <a:pt x="341609" y="501270"/>
                    <a:pt x="355674" y="497424"/>
                    <a:pt x="369308" y="492209"/>
                  </a:cubicBezTo>
                  <a:lnTo>
                    <a:pt x="417148" y="556315"/>
                  </a:lnTo>
                  <a:lnTo>
                    <a:pt x="437719" y="544355"/>
                  </a:lnTo>
                  <a:lnTo>
                    <a:pt x="458290" y="532395"/>
                  </a:lnTo>
                  <a:lnTo>
                    <a:pt x="427673" y="457764"/>
                  </a:lnTo>
                  <a:cubicBezTo>
                    <a:pt x="438963" y="448546"/>
                    <a:pt x="449392" y="438293"/>
                    <a:pt x="458769" y="427147"/>
                  </a:cubicBezTo>
                  <a:lnTo>
                    <a:pt x="533399" y="457286"/>
                  </a:lnTo>
                  <a:lnTo>
                    <a:pt x="545359" y="436715"/>
                  </a:lnTo>
                  <a:lnTo>
                    <a:pt x="556840" y="416622"/>
                  </a:lnTo>
                  <a:lnTo>
                    <a:pt x="493213" y="368782"/>
                  </a:lnTo>
                  <a:cubicBezTo>
                    <a:pt x="498332" y="355167"/>
                    <a:pt x="502016" y="341059"/>
                    <a:pt x="504217" y="326683"/>
                  </a:cubicBezTo>
                  <a:lnTo>
                    <a:pt x="584588" y="315680"/>
                  </a:lnTo>
                  <a:lnTo>
                    <a:pt x="584588" y="267840"/>
                  </a:lnTo>
                  <a:close/>
                  <a:moveTo>
                    <a:pt x="292764" y="373566"/>
                  </a:moveTo>
                  <a:cubicBezTo>
                    <a:pt x="247316" y="373829"/>
                    <a:pt x="210269" y="337203"/>
                    <a:pt x="210006" y="291760"/>
                  </a:cubicBezTo>
                  <a:cubicBezTo>
                    <a:pt x="209743" y="246317"/>
                    <a:pt x="246360" y="209265"/>
                    <a:pt x="291807" y="209002"/>
                  </a:cubicBezTo>
                  <a:cubicBezTo>
                    <a:pt x="337256" y="208738"/>
                    <a:pt x="374283" y="245360"/>
                    <a:pt x="374571" y="290808"/>
                  </a:cubicBezTo>
                  <a:cubicBezTo>
                    <a:pt x="374571" y="291123"/>
                    <a:pt x="374571" y="291444"/>
                    <a:pt x="374571" y="291760"/>
                  </a:cubicBezTo>
                  <a:cubicBezTo>
                    <a:pt x="375097" y="337203"/>
                    <a:pt x="338691" y="374470"/>
                    <a:pt x="293243" y="374997"/>
                  </a:cubicBezTo>
                  <a:cubicBezTo>
                    <a:pt x="293099" y="375001"/>
                    <a:pt x="292908" y="375001"/>
                    <a:pt x="292764" y="375001"/>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Shape 42">
              <a:extLst>
                <a:ext uri="{FF2B5EF4-FFF2-40B4-BE49-F238E27FC236}">
                  <a16:creationId xmlns:a16="http://schemas.microsoft.com/office/drawing/2014/main" id="{42EF90A9-BE15-812B-340C-480AE8B4EB8E}"/>
                </a:ext>
              </a:extLst>
            </p:cNvPr>
            <p:cNvSpPr/>
            <p:nvPr/>
          </p:nvSpPr>
          <p:spPr>
            <a:xfrm>
              <a:off x="5677166" y="2850482"/>
              <a:ext cx="57642" cy="123426"/>
            </a:xfrm>
            <a:custGeom>
              <a:avLst/>
              <a:gdLst>
                <a:gd name="connsiteX0" fmla="*/ 218 w 57642"/>
                <a:gd name="connsiteY0" fmla="*/ 66434 h 123426"/>
                <a:gd name="connsiteX1" fmla="*/ 57626 w 57642"/>
                <a:gd name="connsiteY1" fmla="*/ 123363 h 123426"/>
                <a:gd name="connsiteX2" fmla="*/ 47101 w 57642"/>
                <a:gd name="connsiteY2" fmla="*/ -64 h 123426"/>
                <a:gd name="connsiteX3" fmla="*/ 218 w 57642"/>
                <a:gd name="connsiteY3" fmla="*/ 66434 h 123426"/>
              </a:gdLst>
              <a:ahLst/>
              <a:cxnLst>
                <a:cxn ang="0">
                  <a:pos x="connsiteX0" y="connsiteY0"/>
                </a:cxn>
                <a:cxn ang="0">
                  <a:pos x="connsiteX1" y="connsiteY1"/>
                </a:cxn>
                <a:cxn ang="0">
                  <a:pos x="connsiteX2" y="connsiteY2"/>
                </a:cxn>
                <a:cxn ang="0">
                  <a:pos x="connsiteX3" y="connsiteY3"/>
                </a:cxn>
              </a:cxnLst>
              <a:rect l="l" t="t" r="r" b="b"/>
              <a:pathLst>
                <a:path w="57642" h="123426">
                  <a:moveTo>
                    <a:pt x="218" y="66434"/>
                  </a:moveTo>
                  <a:cubicBezTo>
                    <a:pt x="2706" y="96956"/>
                    <a:pt x="27104" y="121110"/>
                    <a:pt x="57626" y="123363"/>
                  </a:cubicBezTo>
                  <a:lnTo>
                    <a:pt x="47101" y="-64"/>
                  </a:lnTo>
                  <a:cubicBezTo>
                    <a:pt x="17393" y="7739"/>
                    <a:pt x="-2413" y="35811"/>
                    <a:pt x="218" y="66434"/>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6" name="Freeform: Shape 43">
              <a:extLst>
                <a:ext uri="{FF2B5EF4-FFF2-40B4-BE49-F238E27FC236}">
                  <a16:creationId xmlns:a16="http://schemas.microsoft.com/office/drawing/2014/main" id="{231A8489-C2BE-FF5D-FC51-73D142C889A4}"/>
                </a:ext>
              </a:extLst>
            </p:cNvPr>
            <p:cNvSpPr/>
            <p:nvPr/>
          </p:nvSpPr>
          <p:spPr>
            <a:xfrm>
              <a:off x="5745333" y="2849047"/>
              <a:ext cx="57641" cy="123427"/>
            </a:xfrm>
            <a:custGeom>
              <a:avLst/>
              <a:gdLst>
                <a:gd name="connsiteX0" fmla="*/ 57392 w 57641"/>
                <a:gd name="connsiteY0" fmla="*/ 56866 h 123427"/>
                <a:gd name="connsiteX1" fmla="*/ -16 w 57641"/>
                <a:gd name="connsiteY1" fmla="*/ -64 h 123427"/>
                <a:gd name="connsiteX2" fmla="*/ 10509 w 57641"/>
                <a:gd name="connsiteY2" fmla="*/ 123363 h 123427"/>
                <a:gd name="connsiteX3" fmla="*/ 57392 w 57641"/>
                <a:gd name="connsiteY3" fmla="*/ 56866 h 123427"/>
              </a:gdLst>
              <a:ahLst/>
              <a:cxnLst>
                <a:cxn ang="0">
                  <a:pos x="connsiteX0" y="connsiteY0"/>
                </a:cxn>
                <a:cxn ang="0">
                  <a:pos x="connsiteX1" y="connsiteY1"/>
                </a:cxn>
                <a:cxn ang="0">
                  <a:pos x="connsiteX2" y="connsiteY2"/>
                </a:cxn>
                <a:cxn ang="0">
                  <a:pos x="connsiteX3" y="connsiteY3"/>
                </a:cxn>
              </a:cxnLst>
              <a:rect l="l" t="t" r="r" b="b"/>
              <a:pathLst>
                <a:path w="57641" h="123427">
                  <a:moveTo>
                    <a:pt x="57392" y="56866"/>
                  </a:moveTo>
                  <a:cubicBezTo>
                    <a:pt x="54904" y="26344"/>
                    <a:pt x="30506" y="2190"/>
                    <a:pt x="-16" y="-64"/>
                  </a:cubicBezTo>
                  <a:lnTo>
                    <a:pt x="10509" y="123363"/>
                  </a:lnTo>
                  <a:cubicBezTo>
                    <a:pt x="40217" y="115561"/>
                    <a:pt x="60023" y="87488"/>
                    <a:pt x="57392" y="56866"/>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7" name="Freeform: Shape 44">
              <a:extLst>
                <a:ext uri="{FF2B5EF4-FFF2-40B4-BE49-F238E27FC236}">
                  <a16:creationId xmlns:a16="http://schemas.microsoft.com/office/drawing/2014/main" id="{5843D18B-04EF-B0FD-281D-260D59900176}"/>
                </a:ext>
              </a:extLst>
            </p:cNvPr>
            <p:cNvSpPr/>
            <p:nvPr/>
          </p:nvSpPr>
          <p:spPr>
            <a:xfrm>
              <a:off x="5651089" y="4688970"/>
              <a:ext cx="389416" cy="390373"/>
            </a:xfrm>
            <a:custGeom>
              <a:avLst/>
              <a:gdLst>
                <a:gd name="connsiteX0" fmla="*/ 336299 w 389416"/>
                <a:gd name="connsiteY0" fmla="*/ 171203 h 390373"/>
                <a:gd name="connsiteX1" fmla="*/ 328644 w 389416"/>
                <a:gd name="connsiteY1" fmla="*/ 142978 h 390373"/>
                <a:gd name="connsiteX2" fmla="*/ 371700 w 389416"/>
                <a:gd name="connsiteY2" fmla="*/ 109968 h 390373"/>
                <a:gd name="connsiteX3" fmla="*/ 363567 w 389416"/>
                <a:gd name="connsiteY3" fmla="*/ 96094 h 390373"/>
                <a:gd name="connsiteX4" fmla="*/ 355913 w 389416"/>
                <a:gd name="connsiteY4" fmla="*/ 82699 h 390373"/>
                <a:gd name="connsiteX5" fmla="*/ 308073 w 389416"/>
                <a:gd name="connsiteY5" fmla="*/ 102792 h 390373"/>
                <a:gd name="connsiteX6" fmla="*/ 287502 w 389416"/>
                <a:gd name="connsiteY6" fmla="*/ 82221 h 390373"/>
                <a:gd name="connsiteX7" fmla="*/ 308073 w 389416"/>
                <a:gd name="connsiteY7" fmla="*/ 34381 h 390373"/>
                <a:gd name="connsiteX8" fmla="*/ 294200 w 389416"/>
                <a:gd name="connsiteY8" fmla="*/ 26248 h 390373"/>
                <a:gd name="connsiteX9" fmla="*/ 280326 w 389416"/>
                <a:gd name="connsiteY9" fmla="*/ 18594 h 390373"/>
                <a:gd name="connsiteX10" fmla="*/ 247316 w 389416"/>
                <a:gd name="connsiteY10" fmla="*/ 61171 h 390373"/>
                <a:gd name="connsiteX11" fmla="*/ 219091 w 389416"/>
                <a:gd name="connsiteY11" fmla="*/ 53517 h 390373"/>
                <a:gd name="connsiteX12" fmla="*/ 211915 w 389416"/>
                <a:gd name="connsiteY12" fmla="*/ -64 h 390373"/>
                <a:gd name="connsiteX13" fmla="*/ 180340 w 389416"/>
                <a:gd name="connsiteY13" fmla="*/ -64 h 390373"/>
                <a:gd name="connsiteX14" fmla="*/ 173164 w 389416"/>
                <a:gd name="connsiteY14" fmla="*/ 53517 h 390373"/>
                <a:gd name="connsiteX15" fmla="*/ 144939 w 389416"/>
                <a:gd name="connsiteY15" fmla="*/ 61171 h 390373"/>
                <a:gd name="connsiteX16" fmla="*/ 111929 w 389416"/>
                <a:gd name="connsiteY16" fmla="*/ 18594 h 390373"/>
                <a:gd name="connsiteX17" fmla="*/ 98056 w 389416"/>
                <a:gd name="connsiteY17" fmla="*/ 26248 h 390373"/>
                <a:gd name="connsiteX18" fmla="*/ 84182 w 389416"/>
                <a:gd name="connsiteY18" fmla="*/ 34381 h 390373"/>
                <a:gd name="connsiteX19" fmla="*/ 104753 w 389416"/>
                <a:gd name="connsiteY19" fmla="*/ 82221 h 390373"/>
                <a:gd name="connsiteX20" fmla="*/ 84182 w 389416"/>
                <a:gd name="connsiteY20" fmla="*/ 102792 h 390373"/>
                <a:gd name="connsiteX21" fmla="*/ 33950 w 389416"/>
                <a:gd name="connsiteY21" fmla="*/ 82699 h 390373"/>
                <a:gd name="connsiteX22" fmla="*/ 26296 w 389416"/>
                <a:gd name="connsiteY22" fmla="*/ 96094 h 390373"/>
                <a:gd name="connsiteX23" fmla="*/ 18163 w 389416"/>
                <a:gd name="connsiteY23" fmla="*/ 109968 h 390373"/>
                <a:gd name="connsiteX24" fmla="*/ 61219 w 389416"/>
                <a:gd name="connsiteY24" fmla="*/ 142978 h 390373"/>
                <a:gd name="connsiteX25" fmla="*/ 53565 w 389416"/>
                <a:gd name="connsiteY25" fmla="*/ 171203 h 390373"/>
                <a:gd name="connsiteX26" fmla="*/ -16 w 389416"/>
                <a:gd name="connsiteY26" fmla="*/ 178379 h 390373"/>
                <a:gd name="connsiteX27" fmla="*/ -16 w 389416"/>
                <a:gd name="connsiteY27" fmla="*/ 209953 h 390373"/>
                <a:gd name="connsiteX28" fmla="*/ 53565 w 389416"/>
                <a:gd name="connsiteY28" fmla="*/ 217608 h 390373"/>
                <a:gd name="connsiteX29" fmla="*/ 61219 w 389416"/>
                <a:gd name="connsiteY29" fmla="*/ 245355 h 390373"/>
                <a:gd name="connsiteX30" fmla="*/ 18163 w 389416"/>
                <a:gd name="connsiteY30" fmla="*/ 278843 h 390373"/>
                <a:gd name="connsiteX31" fmla="*/ 26296 w 389416"/>
                <a:gd name="connsiteY31" fmla="*/ 292238 h 390373"/>
                <a:gd name="connsiteX32" fmla="*/ 33950 w 389416"/>
                <a:gd name="connsiteY32" fmla="*/ 306111 h 390373"/>
                <a:gd name="connsiteX33" fmla="*/ 84182 w 389416"/>
                <a:gd name="connsiteY33" fmla="*/ 285541 h 390373"/>
                <a:gd name="connsiteX34" fmla="*/ 104753 w 389416"/>
                <a:gd name="connsiteY34" fmla="*/ 306111 h 390373"/>
                <a:gd name="connsiteX35" fmla="*/ 84182 w 389416"/>
                <a:gd name="connsiteY35" fmla="*/ 356343 h 390373"/>
                <a:gd name="connsiteX36" fmla="*/ 98056 w 389416"/>
                <a:gd name="connsiteY36" fmla="*/ 363998 h 390373"/>
                <a:gd name="connsiteX37" fmla="*/ 111929 w 389416"/>
                <a:gd name="connsiteY37" fmla="*/ 372131 h 390373"/>
                <a:gd name="connsiteX38" fmla="*/ 144939 w 389416"/>
                <a:gd name="connsiteY38" fmla="*/ 329553 h 390373"/>
                <a:gd name="connsiteX39" fmla="*/ 173164 w 389416"/>
                <a:gd name="connsiteY39" fmla="*/ 336729 h 390373"/>
                <a:gd name="connsiteX40" fmla="*/ 180340 w 389416"/>
                <a:gd name="connsiteY40" fmla="*/ 390310 h 390373"/>
                <a:gd name="connsiteX41" fmla="*/ 211436 w 389416"/>
                <a:gd name="connsiteY41" fmla="*/ 390310 h 390373"/>
                <a:gd name="connsiteX42" fmla="*/ 218612 w 389416"/>
                <a:gd name="connsiteY42" fmla="*/ 336729 h 390373"/>
                <a:gd name="connsiteX43" fmla="*/ 246838 w 389416"/>
                <a:gd name="connsiteY43" fmla="*/ 329553 h 390373"/>
                <a:gd name="connsiteX44" fmla="*/ 279847 w 389416"/>
                <a:gd name="connsiteY44" fmla="*/ 372131 h 390373"/>
                <a:gd name="connsiteX45" fmla="*/ 293721 w 389416"/>
                <a:gd name="connsiteY45" fmla="*/ 363998 h 390373"/>
                <a:gd name="connsiteX46" fmla="*/ 307595 w 389416"/>
                <a:gd name="connsiteY46" fmla="*/ 356343 h 390373"/>
                <a:gd name="connsiteX47" fmla="*/ 287023 w 389416"/>
                <a:gd name="connsiteY47" fmla="*/ 306111 h 390373"/>
                <a:gd name="connsiteX48" fmla="*/ 307595 w 389416"/>
                <a:gd name="connsiteY48" fmla="*/ 285541 h 390373"/>
                <a:gd name="connsiteX49" fmla="*/ 355435 w 389416"/>
                <a:gd name="connsiteY49" fmla="*/ 306111 h 390373"/>
                <a:gd name="connsiteX50" fmla="*/ 363089 w 389416"/>
                <a:gd name="connsiteY50" fmla="*/ 292238 h 390373"/>
                <a:gd name="connsiteX51" fmla="*/ 371221 w 389416"/>
                <a:gd name="connsiteY51" fmla="*/ 278843 h 390373"/>
                <a:gd name="connsiteX52" fmla="*/ 328166 w 389416"/>
                <a:gd name="connsiteY52" fmla="*/ 245355 h 390373"/>
                <a:gd name="connsiteX53" fmla="*/ 335820 w 389416"/>
                <a:gd name="connsiteY53" fmla="*/ 217608 h 390373"/>
                <a:gd name="connsiteX54" fmla="*/ 389401 w 389416"/>
                <a:gd name="connsiteY54" fmla="*/ 209953 h 390373"/>
                <a:gd name="connsiteX55" fmla="*/ 389401 w 389416"/>
                <a:gd name="connsiteY55" fmla="*/ 178379 h 390373"/>
                <a:gd name="connsiteX56" fmla="*/ 192779 w 389416"/>
                <a:gd name="connsiteY56" fmla="*/ 249182 h 390373"/>
                <a:gd name="connsiteX57" fmla="*/ 137284 w 389416"/>
                <a:gd name="connsiteY57" fmla="*/ 194645 h 390373"/>
                <a:gd name="connsiteX58" fmla="*/ 191822 w 389416"/>
                <a:gd name="connsiteY58" fmla="*/ 139150 h 390373"/>
                <a:gd name="connsiteX59" fmla="*/ 247316 w 389416"/>
                <a:gd name="connsiteY59" fmla="*/ 193688 h 390373"/>
                <a:gd name="connsiteX60" fmla="*/ 247316 w 389416"/>
                <a:gd name="connsiteY60" fmla="*/ 194166 h 390373"/>
                <a:gd name="connsiteX61" fmla="*/ 193735 w 389416"/>
                <a:gd name="connsiteY61" fmla="*/ 249182 h 39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89416" h="390373">
                  <a:moveTo>
                    <a:pt x="336299" y="171203"/>
                  </a:moveTo>
                  <a:cubicBezTo>
                    <a:pt x="335007" y="161492"/>
                    <a:pt x="332423" y="152019"/>
                    <a:pt x="328644" y="142978"/>
                  </a:cubicBezTo>
                  <a:lnTo>
                    <a:pt x="371700" y="109968"/>
                  </a:lnTo>
                  <a:lnTo>
                    <a:pt x="363567" y="96094"/>
                  </a:lnTo>
                  <a:lnTo>
                    <a:pt x="355913" y="82699"/>
                  </a:lnTo>
                  <a:lnTo>
                    <a:pt x="308073" y="102792"/>
                  </a:lnTo>
                  <a:cubicBezTo>
                    <a:pt x="301949" y="95233"/>
                    <a:pt x="295061" y="88344"/>
                    <a:pt x="287502" y="82221"/>
                  </a:cubicBezTo>
                  <a:lnTo>
                    <a:pt x="308073" y="34381"/>
                  </a:lnTo>
                  <a:lnTo>
                    <a:pt x="294200" y="26248"/>
                  </a:lnTo>
                  <a:lnTo>
                    <a:pt x="280326" y="18594"/>
                  </a:lnTo>
                  <a:lnTo>
                    <a:pt x="247316" y="61171"/>
                  </a:lnTo>
                  <a:cubicBezTo>
                    <a:pt x="238227" y="57631"/>
                    <a:pt x="228754" y="55048"/>
                    <a:pt x="219091" y="53517"/>
                  </a:cubicBezTo>
                  <a:lnTo>
                    <a:pt x="211915" y="-64"/>
                  </a:lnTo>
                  <a:lnTo>
                    <a:pt x="180340" y="-64"/>
                  </a:lnTo>
                  <a:lnTo>
                    <a:pt x="173164" y="53517"/>
                  </a:lnTo>
                  <a:cubicBezTo>
                    <a:pt x="163501" y="55048"/>
                    <a:pt x="154029" y="57631"/>
                    <a:pt x="144939" y="61171"/>
                  </a:cubicBezTo>
                  <a:lnTo>
                    <a:pt x="111929" y="18594"/>
                  </a:lnTo>
                  <a:lnTo>
                    <a:pt x="98056" y="26248"/>
                  </a:lnTo>
                  <a:lnTo>
                    <a:pt x="84182" y="34381"/>
                  </a:lnTo>
                  <a:lnTo>
                    <a:pt x="104753" y="82221"/>
                  </a:lnTo>
                  <a:cubicBezTo>
                    <a:pt x="97195" y="88344"/>
                    <a:pt x="90306" y="95233"/>
                    <a:pt x="84182" y="102792"/>
                  </a:cubicBezTo>
                  <a:lnTo>
                    <a:pt x="33950" y="82699"/>
                  </a:lnTo>
                  <a:lnTo>
                    <a:pt x="26296" y="96094"/>
                  </a:lnTo>
                  <a:lnTo>
                    <a:pt x="18163" y="109968"/>
                  </a:lnTo>
                  <a:lnTo>
                    <a:pt x="61219" y="142978"/>
                  </a:lnTo>
                  <a:cubicBezTo>
                    <a:pt x="57679" y="152067"/>
                    <a:pt x="55096" y="161539"/>
                    <a:pt x="53565" y="171203"/>
                  </a:cubicBezTo>
                  <a:lnTo>
                    <a:pt x="-16" y="178379"/>
                  </a:lnTo>
                  <a:lnTo>
                    <a:pt x="-16" y="209953"/>
                  </a:lnTo>
                  <a:lnTo>
                    <a:pt x="53565" y="217608"/>
                  </a:lnTo>
                  <a:cubicBezTo>
                    <a:pt x="55096" y="227128"/>
                    <a:pt x="57679" y="236409"/>
                    <a:pt x="61219" y="245355"/>
                  </a:cubicBezTo>
                  <a:lnTo>
                    <a:pt x="18163" y="278843"/>
                  </a:lnTo>
                  <a:lnTo>
                    <a:pt x="26296" y="292238"/>
                  </a:lnTo>
                  <a:lnTo>
                    <a:pt x="33950" y="306111"/>
                  </a:lnTo>
                  <a:lnTo>
                    <a:pt x="84182" y="285541"/>
                  </a:lnTo>
                  <a:cubicBezTo>
                    <a:pt x="90306" y="293099"/>
                    <a:pt x="97195" y="299988"/>
                    <a:pt x="104753" y="306111"/>
                  </a:cubicBezTo>
                  <a:lnTo>
                    <a:pt x="84182" y="356343"/>
                  </a:lnTo>
                  <a:lnTo>
                    <a:pt x="98056" y="363998"/>
                  </a:lnTo>
                  <a:lnTo>
                    <a:pt x="111929" y="372131"/>
                  </a:lnTo>
                  <a:lnTo>
                    <a:pt x="144939" y="329553"/>
                  </a:lnTo>
                  <a:cubicBezTo>
                    <a:pt x="154076" y="332950"/>
                    <a:pt x="163549" y="335342"/>
                    <a:pt x="173164" y="336729"/>
                  </a:cubicBezTo>
                  <a:lnTo>
                    <a:pt x="180340" y="390310"/>
                  </a:lnTo>
                  <a:lnTo>
                    <a:pt x="211436" y="390310"/>
                  </a:lnTo>
                  <a:lnTo>
                    <a:pt x="218612" y="336729"/>
                  </a:lnTo>
                  <a:cubicBezTo>
                    <a:pt x="228228" y="335342"/>
                    <a:pt x="237701" y="332950"/>
                    <a:pt x="246838" y="329553"/>
                  </a:cubicBezTo>
                  <a:lnTo>
                    <a:pt x="279847" y="372131"/>
                  </a:lnTo>
                  <a:lnTo>
                    <a:pt x="293721" y="363998"/>
                  </a:lnTo>
                  <a:lnTo>
                    <a:pt x="307595" y="356343"/>
                  </a:lnTo>
                  <a:lnTo>
                    <a:pt x="287023" y="306111"/>
                  </a:lnTo>
                  <a:cubicBezTo>
                    <a:pt x="294582" y="299988"/>
                    <a:pt x="301471" y="293099"/>
                    <a:pt x="307595" y="285541"/>
                  </a:cubicBezTo>
                  <a:lnTo>
                    <a:pt x="355435" y="306111"/>
                  </a:lnTo>
                  <a:lnTo>
                    <a:pt x="363089" y="292238"/>
                  </a:lnTo>
                  <a:lnTo>
                    <a:pt x="371221" y="278843"/>
                  </a:lnTo>
                  <a:lnTo>
                    <a:pt x="328166" y="245355"/>
                  </a:lnTo>
                  <a:cubicBezTo>
                    <a:pt x="331945" y="236505"/>
                    <a:pt x="334528" y="227176"/>
                    <a:pt x="335820" y="217608"/>
                  </a:cubicBezTo>
                  <a:lnTo>
                    <a:pt x="389401" y="209953"/>
                  </a:lnTo>
                  <a:lnTo>
                    <a:pt x="389401" y="178379"/>
                  </a:lnTo>
                  <a:close/>
                  <a:moveTo>
                    <a:pt x="192779" y="249182"/>
                  </a:moveTo>
                  <a:cubicBezTo>
                    <a:pt x="162400" y="249469"/>
                    <a:pt x="137572" y="225023"/>
                    <a:pt x="137284" y="194645"/>
                  </a:cubicBezTo>
                  <a:cubicBezTo>
                    <a:pt x="137045" y="164266"/>
                    <a:pt x="161444" y="139437"/>
                    <a:pt x="191822" y="139150"/>
                  </a:cubicBezTo>
                  <a:cubicBezTo>
                    <a:pt x="222200" y="138911"/>
                    <a:pt x="247029" y="163309"/>
                    <a:pt x="247316" y="193688"/>
                  </a:cubicBezTo>
                  <a:cubicBezTo>
                    <a:pt x="247316" y="193831"/>
                    <a:pt x="247316" y="194023"/>
                    <a:pt x="247316" y="194166"/>
                  </a:cubicBezTo>
                  <a:cubicBezTo>
                    <a:pt x="247316" y="224018"/>
                    <a:pt x="223540" y="248417"/>
                    <a:pt x="193735" y="249182"/>
                  </a:cubicBezTo>
                  <a:close/>
                </a:path>
              </a:pathLst>
            </a:custGeom>
            <a:solidFill>
              <a:srgbClr val="003446"/>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Shape 45">
              <a:extLst>
                <a:ext uri="{FF2B5EF4-FFF2-40B4-BE49-F238E27FC236}">
                  <a16:creationId xmlns:a16="http://schemas.microsoft.com/office/drawing/2014/main" id="{752B6E8E-165A-2AB3-CC96-B2F2456EA0BC}"/>
                </a:ext>
              </a:extLst>
            </p:cNvPr>
            <p:cNvSpPr/>
            <p:nvPr/>
          </p:nvSpPr>
          <p:spPr>
            <a:xfrm>
              <a:off x="5802607" y="4842536"/>
              <a:ext cx="38884" cy="82762"/>
            </a:xfrm>
            <a:custGeom>
              <a:avLst/>
              <a:gdLst>
                <a:gd name="connsiteX0" fmla="*/ 118 w 38884"/>
                <a:gd name="connsiteY0" fmla="*/ 44427 h 82762"/>
                <a:gd name="connsiteX1" fmla="*/ 38869 w 38884"/>
                <a:gd name="connsiteY1" fmla="*/ 82699 h 82762"/>
                <a:gd name="connsiteX2" fmla="*/ 31693 w 38884"/>
                <a:gd name="connsiteY2" fmla="*/ -64 h 82762"/>
                <a:gd name="connsiteX3" fmla="*/ 118 w 38884"/>
                <a:gd name="connsiteY3" fmla="*/ 44427 h 82762"/>
              </a:gdLst>
              <a:ahLst/>
              <a:cxnLst>
                <a:cxn ang="0">
                  <a:pos x="connsiteX0" y="connsiteY0"/>
                </a:cxn>
                <a:cxn ang="0">
                  <a:pos x="connsiteX1" y="connsiteY1"/>
                </a:cxn>
                <a:cxn ang="0">
                  <a:pos x="connsiteX2" y="connsiteY2"/>
                </a:cxn>
                <a:cxn ang="0">
                  <a:pos x="connsiteX3" y="connsiteY3"/>
                </a:cxn>
              </a:cxnLst>
              <a:rect l="l" t="t" r="r" b="b"/>
              <a:pathLst>
                <a:path w="38884" h="82762">
                  <a:moveTo>
                    <a:pt x="118" y="44427"/>
                  </a:moveTo>
                  <a:cubicBezTo>
                    <a:pt x="2319" y="64759"/>
                    <a:pt x="18489" y="80785"/>
                    <a:pt x="38869" y="82699"/>
                  </a:cubicBezTo>
                  <a:lnTo>
                    <a:pt x="31693" y="-64"/>
                  </a:lnTo>
                  <a:cubicBezTo>
                    <a:pt x="11792" y="5199"/>
                    <a:pt x="-1508" y="23904"/>
                    <a:pt x="118" y="44427"/>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Shape 46">
              <a:extLst>
                <a:ext uri="{FF2B5EF4-FFF2-40B4-BE49-F238E27FC236}">
                  <a16:creationId xmlns:a16="http://schemas.microsoft.com/office/drawing/2014/main" id="{8C0D176F-C0AF-AEB5-CD1D-2C101F17F89E}"/>
                </a:ext>
              </a:extLst>
            </p:cNvPr>
            <p:cNvSpPr/>
            <p:nvPr/>
          </p:nvSpPr>
          <p:spPr>
            <a:xfrm>
              <a:off x="5848667" y="4841579"/>
              <a:ext cx="38371" cy="82284"/>
            </a:xfrm>
            <a:custGeom>
              <a:avLst/>
              <a:gdLst>
                <a:gd name="connsiteX0" fmla="*/ 38256 w 38371"/>
                <a:gd name="connsiteY0" fmla="*/ 38208 h 82284"/>
                <a:gd name="connsiteX1" fmla="*/ -16 w 38371"/>
                <a:gd name="connsiteY1" fmla="*/ -64 h 82284"/>
                <a:gd name="connsiteX2" fmla="*/ 6682 w 38371"/>
                <a:gd name="connsiteY2" fmla="*/ 82221 h 82284"/>
                <a:gd name="connsiteX3" fmla="*/ 38256 w 38371"/>
                <a:gd name="connsiteY3" fmla="*/ 38208 h 82284"/>
              </a:gdLst>
              <a:ahLst/>
              <a:cxnLst>
                <a:cxn ang="0">
                  <a:pos x="connsiteX0" y="connsiteY0"/>
                </a:cxn>
                <a:cxn ang="0">
                  <a:pos x="connsiteX1" y="connsiteY1"/>
                </a:cxn>
                <a:cxn ang="0">
                  <a:pos x="connsiteX2" y="connsiteY2"/>
                </a:cxn>
                <a:cxn ang="0">
                  <a:pos x="connsiteX3" y="connsiteY3"/>
                </a:cxn>
              </a:cxnLst>
              <a:rect l="l" t="t" r="r" b="b"/>
              <a:pathLst>
                <a:path w="38371" h="82284">
                  <a:moveTo>
                    <a:pt x="38256" y="38208"/>
                  </a:moveTo>
                  <a:cubicBezTo>
                    <a:pt x="36486" y="17876"/>
                    <a:pt x="20316" y="1706"/>
                    <a:pt x="-16" y="-64"/>
                  </a:cubicBezTo>
                  <a:lnTo>
                    <a:pt x="6682" y="82221"/>
                  </a:lnTo>
                  <a:cubicBezTo>
                    <a:pt x="26392" y="77006"/>
                    <a:pt x="39644" y="58540"/>
                    <a:pt x="38256" y="38208"/>
                  </a:cubicBezTo>
                  <a:close/>
                </a:path>
              </a:pathLst>
            </a:custGeom>
            <a:solidFill>
              <a:srgbClr val="456785"/>
            </a:solidFill>
            <a:ln w="4783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TextBox 41">
              <a:extLst>
                <a:ext uri="{FF2B5EF4-FFF2-40B4-BE49-F238E27FC236}">
                  <a16:creationId xmlns:a16="http://schemas.microsoft.com/office/drawing/2014/main" id="{ED587C95-7C85-6365-9AE3-EE894A6E8AEA}"/>
                </a:ext>
              </a:extLst>
            </p:cNvPr>
            <p:cNvSpPr txBox="1"/>
            <p:nvPr/>
          </p:nvSpPr>
          <p:spPr>
            <a:xfrm>
              <a:off x="1677674" y="1866981"/>
              <a:ext cx="2251643" cy="2738746"/>
            </a:xfrm>
            <a:prstGeom prst="rect">
              <a:avLst/>
            </a:prstGeom>
            <a:noFill/>
          </p:spPr>
          <p:txBody>
            <a:bodyPr wrap="square">
              <a:spAutoFit/>
            </a:bodyPr>
            <a:lstStyle/>
            <a:p>
              <a:pPr lvl="0"/>
              <a:r>
                <a:rPr lang="en-US" sz="1700" dirty="0">
                  <a:latin typeface="Agency FB" panose="020B0503020202020204" pitchFamily="34" charset="0"/>
                </a:rPr>
                <a:t>Our AI model, designed for Alzheimer's disease classification, demonstrates great potential for real-world applications. While our focus has been on enhancing interpretability, we acknowledge the need to further improve accuracy and optimize training time to make it even more practical in clinical settings. Our ongoing research and development aim to bridge these gaps and contribute to more effective disease diagnosis and treatment.</a:t>
              </a:r>
              <a:endParaRPr kumimoji="0" lang="en-US" sz="1700" b="0" i="0" u="none" strike="noStrike" kern="0" cap="none" spc="0" normalizeH="0" baseline="0" noProof="0" dirty="0">
                <a:ln>
                  <a:noFill/>
                </a:ln>
                <a:solidFill>
                  <a:srgbClr val="000000"/>
                </a:solidFill>
                <a:effectLst/>
                <a:uLnTx/>
                <a:uFillTx/>
                <a:latin typeface="Agency FB" panose="020B0503020202020204" pitchFamily="34" charset="0"/>
              </a:endParaRPr>
            </a:p>
          </p:txBody>
        </p:sp>
        <p:sp>
          <p:nvSpPr>
            <p:cNvPr id="43" name="TextBox 42">
              <a:extLst>
                <a:ext uri="{FF2B5EF4-FFF2-40B4-BE49-F238E27FC236}">
                  <a16:creationId xmlns:a16="http://schemas.microsoft.com/office/drawing/2014/main" id="{DDC25D64-07E6-1198-9F4E-860E79884A6F}"/>
                </a:ext>
              </a:extLst>
            </p:cNvPr>
            <p:cNvSpPr txBox="1"/>
            <p:nvPr/>
          </p:nvSpPr>
          <p:spPr>
            <a:xfrm>
              <a:off x="8667420" y="3112645"/>
              <a:ext cx="1930939" cy="1706104"/>
            </a:xfrm>
            <a:prstGeom prst="rect">
              <a:avLst/>
            </a:prstGeom>
            <a:noFill/>
          </p:spPr>
          <p:txBody>
            <a:bodyPr wrap="square">
              <a:spAutoFit/>
            </a:bodyPr>
            <a:lstStyle/>
            <a:p>
              <a:pPr marL="285750" indent="-285750">
                <a:buFont typeface="Wingdings" panose="05000000000000000000" pitchFamily="2" charset="2"/>
                <a:buChar char="Ø"/>
              </a:pPr>
              <a:r>
                <a:rPr lang="en-US" sz="2000" b="1" dirty="0">
                  <a:latin typeface="Agency FB" panose="020B0503020202020204" pitchFamily="34" charset="0"/>
                </a:rPr>
                <a:t>Dataset Source: </a:t>
              </a:r>
              <a:r>
                <a:rPr lang="en-US" u="sng" dirty="0">
                  <a:hlinkClick r:id="rId2"/>
                </a:rPr>
                <a:t>Alzheimer's Dataset - 4 Class of Images</a:t>
              </a:r>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a:hlinkClick r:id="rId3"/>
                </a:rPr>
                <a:t>LRP for Explainable Artificial Intelligence (XAI)</a:t>
              </a:r>
              <a:endParaRPr lang="en-US" dirty="0"/>
            </a:p>
          </p:txBody>
        </p:sp>
      </p:grpSp>
      <p:pic>
        <p:nvPicPr>
          <p:cNvPr id="44" name="Picture 43"/>
          <p:cNvPicPr>
            <a:picLocks noChangeAspect="1"/>
          </p:cNvPicPr>
          <p:nvPr/>
        </p:nvPicPr>
        <p:blipFill>
          <a:blip r:embed="rId4"/>
          <a:stretch>
            <a:fillRect/>
          </a:stretch>
        </p:blipFill>
        <p:spPr>
          <a:xfrm>
            <a:off x="7353590" y="4460470"/>
            <a:ext cx="4777450" cy="23630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570703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D79BF-9A2A-6215-1E04-99B1A583F032}"/>
              </a:ext>
            </a:extLst>
          </p:cNvPr>
          <p:cNvSpPr txBox="1"/>
          <p:nvPr/>
        </p:nvSpPr>
        <p:spPr>
          <a:xfrm>
            <a:off x="1668634" y="2307915"/>
            <a:ext cx="8872151" cy="2554545"/>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a:noFill/>
                </a:ln>
                <a:solidFill>
                  <a:srgbClr val="003446"/>
                </a:solidFill>
                <a:effectLst/>
                <a:uLnTx/>
                <a:uFillTx/>
                <a:latin typeface="Georgia" panose="02040502050405020303" pitchFamily="18" charset="0"/>
                <a:ea typeface="+mn-ea"/>
                <a:cs typeface="Segoe UI" panose="020B0502040204020203" pitchFamily="34" charset="0"/>
              </a:rPr>
              <a:t>Thank You!</a:t>
            </a:r>
          </a:p>
          <a:p>
            <a:pPr algn="ctr" defTabSz="914377">
              <a:defRPr/>
            </a:pPr>
            <a:r>
              <a:rPr lang="en-US" sz="3600" dirty="0">
                <a:solidFill>
                  <a:srgbClr val="FF0000"/>
                </a:solidFill>
                <a:latin typeface="Georgia" panose="02040502050405020303" pitchFamily="18" charset="0"/>
                <a:cs typeface="Segoe UI" panose="020B0502040204020203" pitchFamily="34" charset="0"/>
              </a:rPr>
              <a:t>For your patience.</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0000"/>
                </a:solidFill>
                <a:effectLst/>
                <a:uLnTx/>
                <a:uFillTx/>
                <a:latin typeface="Georgia" panose="02040502050405020303" pitchFamily="18" charset="0"/>
                <a:cs typeface="Segoe UI" panose="020B0502040204020203" pitchFamily="34" charset="0"/>
              </a:rPr>
              <a:t>We respect your valuable time!</a:t>
            </a:r>
          </a:p>
        </p:txBody>
      </p:sp>
    </p:spTree>
    <p:extLst>
      <p:ext uri="{BB962C8B-B14F-4D97-AF65-F5344CB8AC3E}">
        <p14:creationId xmlns:p14="http://schemas.microsoft.com/office/powerpoint/2010/main" val="15074695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552A-6007-CBFA-8ED3-D5A15410DF63}"/>
              </a:ext>
            </a:extLst>
          </p:cNvPr>
          <p:cNvSpPr txBox="1"/>
          <p:nvPr/>
        </p:nvSpPr>
        <p:spPr>
          <a:xfrm>
            <a:off x="27827" y="250062"/>
            <a:ext cx="12192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Introduction</a:t>
            </a:r>
          </a:p>
        </p:txBody>
      </p:sp>
      <p:grpSp>
        <p:nvGrpSpPr>
          <p:cNvPr id="526" name="Group 525">
            <a:extLst>
              <a:ext uri="{FF2B5EF4-FFF2-40B4-BE49-F238E27FC236}">
                <a16:creationId xmlns:a16="http://schemas.microsoft.com/office/drawing/2014/main" id="{D7102139-6B2F-326D-0F4B-2788D1D2EE1D}"/>
              </a:ext>
            </a:extLst>
          </p:cNvPr>
          <p:cNvGrpSpPr/>
          <p:nvPr/>
        </p:nvGrpSpPr>
        <p:grpSpPr>
          <a:xfrm>
            <a:off x="4869300" y="1753550"/>
            <a:ext cx="2453401" cy="2452908"/>
            <a:chOff x="4816208" y="2759069"/>
            <a:chExt cx="2453401" cy="2452908"/>
          </a:xfrm>
        </p:grpSpPr>
        <p:sp>
          <p:nvSpPr>
            <p:cNvPr id="352" name="Freeform: Shape 351">
              <a:extLst>
                <a:ext uri="{FF2B5EF4-FFF2-40B4-BE49-F238E27FC236}">
                  <a16:creationId xmlns:a16="http://schemas.microsoft.com/office/drawing/2014/main" id="{79441085-09AD-93D3-AEDD-7AEE04D69066}"/>
                </a:ext>
              </a:extLst>
            </p:cNvPr>
            <p:cNvSpPr/>
            <p:nvPr/>
          </p:nvSpPr>
          <p:spPr>
            <a:xfrm>
              <a:off x="6042468" y="2759069"/>
              <a:ext cx="1227141" cy="1839255"/>
            </a:xfrm>
            <a:custGeom>
              <a:avLst/>
              <a:gdLst>
                <a:gd name="connsiteX0" fmla="*/ 613028 w 1227141"/>
                <a:gd name="connsiteY0" fmla="*/ 164263 h 1839255"/>
                <a:gd name="connsiteX1" fmla="*/ -232 w 1227141"/>
                <a:gd name="connsiteY1" fmla="*/ -8 h 1839255"/>
                <a:gd name="connsiteX2" fmla="*/ -232 w 1227141"/>
                <a:gd name="connsiteY2" fmla="*/ 1226512 h 1839255"/>
                <a:gd name="connsiteX3" fmla="*/ 1062542 w 1227141"/>
                <a:gd name="connsiteY3" fmla="*/ 1839247 h 1839255"/>
                <a:gd name="connsiteX4" fmla="*/ 613553 w 1227141"/>
                <a:gd name="connsiteY4" fmla="*/ 164570 h 1839255"/>
                <a:gd name="connsiteX5" fmla="*/ 613028 w 1227141"/>
                <a:gd name="connsiteY5" fmla="*/ 164263 h 183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7141" h="1839255">
                  <a:moveTo>
                    <a:pt x="613028" y="164263"/>
                  </a:moveTo>
                  <a:cubicBezTo>
                    <a:pt x="426662" y="56401"/>
                    <a:pt x="215104" y="-273"/>
                    <a:pt x="-232" y="-8"/>
                  </a:cubicBezTo>
                  <a:lnTo>
                    <a:pt x="-232" y="1226512"/>
                  </a:lnTo>
                  <a:lnTo>
                    <a:pt x="1062542" y="1839247"/>
                  </a:lnTo>
                  <a:cubicBezTo>
                    <a:pt x="1401002" y="1252806"/>
                    <a:pt x="1199994" y="503036"/>
                    <a:pt x="613553" y="164570"/>
                  </a:cubicBezTo>
                  <a:cubicBezTo>
                    <a:pt x="613395" y="164468"/>
                    <a:pt x="613212" y="164366"/>
                    <a:pt x="613028" y="164263"/>
                  </a:cubicBezTo>
                  <a:close/>
                </a:path>
              </a:pathLst>
            </a:custGeom>
            <a:solidFill>
              <a:schemeClr val="accent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3" name="Freeform: Shape 352">
              <a:extLst>
                <a:ext uri="{FF2B5EF4-FFF2-40B4-BE49-F238E27FC236}">
                  <a16:creationId xmlns:a16="http://schemas.microsoft.com/office/drawing/2014/main" id="{904E5CF6-E7D8-EE78-D45A-033EB736DB80}"/>
                </a:ext>
              </a:extLst>
            </p:cNvPr>
            <p:cNvSpPr/>
            <p:nvPr/>
          </p:nvSpPr>
          <p:spPr>
            <a:xfrm>
              <a:off x="4816208" y="2759070"/>
              <a:ext cx="1226260" cy="1839254"/>
            </a:xfrm>
            <a:custGeom>
              <a:avLst/>
              <a:gdLst>
                <a:gd name="connsiteX0" fmla="*/ -229 w 1226260"/>
                <a:gd name="connsiteY0" fmla="*/ 1226511 h 1839254"/>
                <a:gd name="connsiteX1" fmla="*/ 163255 w 1226260"/>
                <a:gd name="connsiteY1" fmla="*/ 1839246 h 1839254"/>
                <a:gd name="connsiteX2" fmla="*/ 1226028 w 1226260"/>
                <a:gd name="connsiteY2" fmla="*/ 1226511 h 1839254"/>
                <a:gd name="connsiteX3" fmla="*/ 1226028 w 1226260"/>
                <a:gd name="connsiteY3" fmla="*/ -9 h 1839254"/>
                <a:gd name="connsiteX4" fmla="*/ -229 w 1226260"/>
                <a:gd name="connsiteY4" fmla="*/ 1226248 h 1839254"/>
                <a:gd name="connsiteX5" fmla="*/ -229 w 1226260"/>
                <a:gd name="connsiteY5" fmla="*/ 1226511 h 183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6260" h="1839254">
                  <a:moveTo>
                    <a:pt x="-229" y="1226511"/>
                  </a:moveTo>
                  <a:cubicBezTo>
                    <a:pt x="-701" y="1441585"/>
                    <a:pt x="55691" y="1652985"/>
                    <a:pt x="163255" y="1839246"/>
                  </a:cubicBezTo>
                  <a:lnTo>
                    <a:pt x="1226028" y="1226511"/>
                  </a:lnTo>
                  <a:lnTo>
                    <a:pt x="1226028" y="-9"/>
                  </a:lnTo>
                  <a:cubicBezTo>
                    <a:pt x="548792" y="-9"/>
                    <a:pt x="-229" y="549005"/>
                    <a:pt x="-229" y="1226248"/>
                  </a:cubicBezTo>
                  <a:cubicBezTo>
                    <a:pt x="-229" y="1226327"/>
                    <a:pt x="-229" y="1226432"/>
                    <a:pt x="-229" y="1226511"/>
                  </a:cubicBezTo>
                  <a:close/>
                </a:path>
              </a:pathLst>
            </a:custGeom>
            <a:solidFill>
              <a:schemeClr val="bg2"/>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4" name="Freeform: Shape 353">
              <a:extLst>
                <a:ext uri="{FF2B5EF4-FFF2-40B4-BE49-F238E27FC236}">
                  <a16:creationId xmlns:a16="http://schemas.microsoft.com/office/drawing/2014/main" id="{67BE499E-395E-A616-1E2D-CBC0DBE62577}"/>
                </a:ext>
              </a:extLst>
            </p:cNvPr>
            <p:cNvSpPr/>
            <p:nvPr/>
          </p:nvSpPr>
          <p:spPr>
            <a:xfrm>
              <a:off x="4979694" y="3985589"/>
              <a:ext cx="2124759" cy="1226388"/>
            </a:xfrm>
            <a:custGeom>
              <a:avLst/>
              <a:gdLst>
                <a:gd name="connsiteX0" fmla="*/ 1675801 w 2124759"/>
                <a:gd name="connsiteY0" fmla="*/ 1061453 h 1226388"/>
                <a:gd name="connsiteX1" fmla="*/ 2124528 w 2124759"/>
                <a:gd name="connsiteY1" fmla="*/ 612727 h 1226388"/>
                <a:gd name="connsiteX2" fmla="*/ 1062542 w 2124759"/>
                <a:gd name="connsiteY2" fmla="*/ -9 h 1226388"/>
                <a:gd name="connsiteX3" fmla="*/ -232 w 2124759"/>
                <a:gd name="connsiteY3" fmla="*/ 612727 h 1226388"/>
                <a:gd name="connsiteX4" fmla="*/ 1674726 w 2124759"/>
                <a:gd name="connsiteY4" fmla="*/ 1062083 h 1226388"/>
                <a:gd name="connsiteX5" fmla="*/ 1675801 w 2124759"/>
                <a:gd name="connsiteY5" fmla="*/ 1061453 h 122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759" h="1226388">
                  <a:moveTo>
                    <a:pt x="1675801" y="1061453"/>
                  </a:moveTo>
                  <a:cubicBezTo>
                    <a:pt x="1862324" y="954047"/>
                    <a:pt x="2017148" y="799249"/>
                    <a:pt x="2124528" y="612727"/>
                  </a:cubicBezTo>
                  <a:lnTo>
                    <a:pt x="1062542" y="-9"/>
                  </a:lnTo>
                  <a:lnTo>
                    <a:pt x="-232" y="612727"/>
                  </a:lnTo>
                  <a:cubicBezTo>
                    <a:pt x="338202" y="1199325"/>
                    <a:pt x="1088127" y="1400517"/>
                    <a:pt x="1674726" y="1062083"/>
                  </a:cubicBezTo>
                  <a:cubicBezTo>
                    <a:pt x="1675092" y="1061873"/>
                    <a:pt x="1675434" y="1061663"/>
                    <a:pt x="1675801" y="1061453"/>
                  </a:cubicBezTo>
                  <a:close/>
                </a:path>
              </a:pathLst>
            </a:custGeom>
            <a:solidFill>
              <a:schemeClr val="accent2"/>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5" name="Freeform: Shape 354">
              <a:extLst>
                <a:ext uri="{FF2B5EF4-FFF2-40B4-BE49-F238E27FC236}">
                  <a16:creationId xmlns:a16="http://schemas.microsoft.com/office/drawing/2014/main" id="{E8F5D318-592E-53B2-9BEF-48A29733E016}"/>
                </a:ext>
              </a:extLst>
            </p:cNvPr>
            <p:cNvSpPr/>
            <p:nvPr/>
          </p:nvSpPr>
          <p:spPr>
            <a:xfrm>
              <a:off x="5145014" y="3087874"/>
              <a:ext cx="1794906" cy="1794906"/>
            </a:xfrm>
            <a:custGeom>
              <a:avLst/>
              <a:gdLst>
                <a:gd name="connsiteX0" fmla="*/ 1794907 w 1794906"/>
                <a:gd name="connsiteY0" fmla="*/ 897453 h 1794906"/>
                <a:gd name="connsiteX1" fmla="*/ 897453 w 1794906"/>
                <a:gd name="connsiteY1" fmla="*/ 1794906 h 1794906"/>
                <a:gd name="connsiteX2" fmla="*/ 0 w 1794906"/>
                <a:gd name="connsiteY2" fmla="*/ 897453 h 1794906"/>
                <a:gd name="connsiteX3" fmla="*/ 897453 w 1794906"/>
                <a:gd name="connsiteY3" fmla="*/ 0 h 1794906"/>
                <a:gd name="connsiteX4" fmla="*/ 1794907 w 1794906"/>
                <a:gd name="connsiteY4" fmla="*/ 897453 h 179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906" h="1794906">
                  <a:moveTo>
                    <a:pt x="1794907" y="897453"/>
                  </a:moveTo>
                  <a:cubicBezTo>
                    <a:pt x="1794907" y="1393103"/>
                    <a:pt x="1393103" y="1794906"/>
                    <a:pt x="897453" y="1794906"/>
                  </a:cubicBezTo>
                  <a:cubicBezTo>
                    <a:pt x="401804" y="1794906"/>
                    <a:pt x="0" y="1393103"/>
                    <a:pt x="0" y="897453"/>
                  </a:cubicBezTo>
                  <a:cubicBezTo>
                    <a:pt x="0" y="401803"/>
                    <a:pt x="401804" y="0"/>
                    <a:pt x="897453" y="0"/>
                  </a:cubicBezTo>
                  <a:cubicBezTo>
                    <a:pt x="1393103" y="0"/>
                    <a:pt x="1794907" y="401803"/>
                    <a:pt x="1794907" y="897453"/>
                  </a:cubicBezTo>
                  <a:close/>
                </a:path>
              </a:pathLst>
            </a:custGeom>
            <a:solidFill>
              <a:srgbClr val="00B0F0"/>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3" name="Freeform: Shape 482">
              <a:extLst>
                <a:ext uri="{FF2B5EF4-FFF2-40B4-BE49-F238E27FC236}">
                  <a16:creationId xmlns:a16="http://schemas.microsoft.com/office/drawing/2014/main" id="{795646AF-108E-16C6-C572-AF2025C609B6}"/>
                </a:ext>
              </a:extLst>
            </p:cNvPr>
            <p:cNvSpPr/>
            <p:nvPr/>
          </p:nvSpPr>
          <p:spPr>
            <a:xfrm>
              <a:off x="5604500" y="3458401"/>
              <a:ext cx="876198" cy="1138873"/>
            </a:xfrm>
            <a:custGeom>
              <a:avLst/>
              <a:gdLst>
                <a:gd name="connsiteX0" fmla="*/ 710645 w 876198"/>
                <a:gd name="connsiteY0" fmla="*/ 1138865 h 1138873"/>
                <a:gd name="connsiteX1" fmla="*/ 165088 w 876198"/>
                <a:gd name="connsiteY1" fmla="*/ 1138865 h 1138873"/>
                <a:gd name="connsiteX2" fmla="*/ -232 w 876198"/>
                <a:gd name="connsiteY2" fmla="*/ 973544 h 1138873"/>
                <a:gd name="connsiteX3" fmla="*/ -232 w 876198"/>
                <a:gd name="connsiteY3" fmla="*/ 11800 h 1138873"/>
                <a:gd name="connsiteX4" fmla="*/ 11577 w 876198"/>
                <a:gd name="connsiteY4" fmla="*/ -9 h 1138873"/>
                <a:gd name="connsiteX5" fmla="*/ 23385 w 876198"/>
                <a:gd name="connsiteY5" fmla="*/ 11800 h 1138873"/>
                <a:gd name="connsiteX6" fmla="*/ 23385 w 876198"/>
                <a:gd name="connsiteY6" fmla="*/ 973282 h 1138873"/>
                <a:gd name="connsiteX7" fmla="*/ 165088 w 876198"/>
                <a:gd name="connsiteY7" fmla="*/ 1114985 h 1138873"/>
                <a:gd name="connsiteX8" fmla="*/ 710645 w 876198"/>
                <a:gd name="connsiteY8" fmla="*/ 1114985 h 1138873"/>
                <a:gd name="connsiteX9" fmla="*/ 852348 w 876198"/>
                <a:gd name="connsiteY9" fmla="*/ 973282 h 1138873"/>
                <a:gd name="connsiteX10" fmla="*/ 852348 w 876198"/>
                <a:gd name="connsiteY10" fmla="*/ 11800 h 1138873"/>
                <a:gd name="connsiteX11" fmla="*/ 864157 w 876198"/>
                <a:gd name="connsiteY11" fmla="*/ -9 h 1138873"/>
                <a:gd name="connsiteX12" fmla="*/ 875966 w 876198"/>
                <a:gd name="connsiteY12" fmla="*/ 11800 h 1138873"/>
                <a:gd name="connsiteX13" fmla="*/ 875966 w 876198"/>
                <a:gd name="connsiteY13" fmla="*/ 973282 h 1138873"/>
                <a:gd name="connsiteX14" fmla="*/ 710645 w 876198"/>
                <a:gd name="connsiteY14" fmla="*/ 1138865 h 113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6198" h="1138873">
                  <a:moveTo>
                    <a:pt x="710645" y="1138865"/>
                  </a:moveTo>
                  <a:lnTo>
                    <a:pt x="165088" y="1138865"/>
                  </a:lnTo>
                  <a:cubicBezTo>
                    <a:pt x="73847" y="1138707"/>
                    <a:pt x="-101" y="1064786"/>
                    <a:pt x="-232" y="973544"/>
                  </a:cubicBezTo>
                  <a:lnTo>
                    <a:pt x="-232" y="11800"/>
                  </a:lnTo>
                  <a:cubicBezTo>
                    <a:pt x="-232" y="5279"/>
                    <a:pt x="5042" y="-9"/>
                    <a:pt x="11577" y="-9"/>
                  </a:cubicBezTo>
                  <a:cubicBezTo>
                    <a:pt x="18111" y="-9"/>
                    <a:pt x="23385" y="5279"/>
                    <a:pt x="23385" y="11800"/>
                  </a:cubicBezTo>
                  <a:lnTo>
                    <a:pt x="23385" y="973282"/>
                  </a:lnTo>
                  <a:cubicBezTo>
                    <a:pt x="23516" y="1051481"/>
                    <a:pt x="86889" y="1114828"/>
                    <a:pt x="165088" y="1114985"/>
                  </a:cubicBezTo>
                  <a:lnTo>
                    <a:pt x="710645" y="1114985"/>
                  </a:lnTo>
                  <a:cubicBezTo>
                    <a:pt x="788792" y="1114697"/>
                    <a:pt x="852060" y="1051429"/>
                    <a:pt x="852348" y="973282"/>
                  </a:cubicBezTo>
                  <a:lnTo>
                    <a:pt x="852348" y="11800"/>
                  </a:lnTo>
                  <a:cubicBezTo>
                    <a:pt x="852348" y="5279"/>
                    <a:pt x="857623" y="-9"/>
                    <a:pt x="864157" y="-9"/>
                  </a:cubicBezTo>
                  <a:cubicBezTo>
                    <a:pt x="870691" y="-9"/>
                    <a:pt x="875966" y="5279"/>
                    <a:pt x="875966" y="11800"/>
                  </a:cubicBezTo>
                  <a:lnTo>
                    <a:pt x="875966" y="973282"/>
                  </a:lnTo>
                  <a:cubicBezTo>
                    <a:pt x="875966" y="1064628"/>
                    <a:pt x="801992" y="1138707"/>
                    <a:pt x="710645" y="1138865"/>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4" name="Freeform: Shape 483">
              <a:extLst>
                <a:ext uri="{FF2B5EF4-FFF2-40B4-BE49-F238E27FC236}">
                  <a16:creationId xmlns:a16="http://schemas.microsoft.com/office/drawing/2014/main" id="{FF2F0985-ECAB-10AC-FF23-46325978E737}"/>
                </a:ext>
              </a:extLst>
            </p:cNvPr>
            <p:cNvSpPr/>
            <p:nvPr/>
          </p:nvSpPr>
          <p:spPr>
            <a:xfrm>
              <a:off x="5545719" y="3373379"/>
              <a:ext cx="993758" cy="105752"/>
            </a:xfrm>
            <a:custGeom>
              <a:avLst/>
              <a:gdLst>
                <a:gd name="connsiteX0" fmla="*/ 944425 w 993758"/>
                <a:gd name="connsiteY0" fmla="*/ 0 h 105752"/>
                <a:gd name="connsiteX1" fmla="*/ 993759 w 993758"/>
                <a:gd name="connsiteY1" fmla="*/ 0 h 105752"/>
                <a:gd name="connsiteX2" fmla="*/ 993759 w 993758"/>
                <a:gd name="connsiteY2" fmla="*/ 105752 h 105752"/>
                <a:gd name="connsiteX3" fmla="*/ 944425 w 993758"/>
                <a:gd name="connsiteY3" fmla="*/ 105752 h 105752"/>
                <a:gd name="connsiteX4" fmla="*/ 49334 w 993758"/>
                <a:gd name="connsiteY4" fmla="*/ 105752 h 105752"/>
                <a:gd name="connsiteX5" fmla="*/ 0 w 993758"/>
                <a:gd name="connsiteY5" fmla="*/ 105752 h 105752"/>
                <a:gd name="connsiteX6" fmla="*/ 0 w 993758"/>
                <a:gd name="connsiteY6" fmla="*/ 0 h 105752"/>
                <a:gd name="connsiteX7" fmla="*/ 49334 w 993758"/>
                <a:gd name="connsiteY7" fmla="*/ 0 h 1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758" h="105752">
                  <a:moveTo>
                    <a:pt x="944425" y="0"/>
                  </a:moveTo>
                  <a:cubicBezTo>
                    <a:pt x="971671" y="0"/>
                    <a:pt x="993759" y="0"/>
                    <a:pt x="993759" y="0"/>
                  </a:cubicBezTo>
                  <a:lnTo>
                    <a:pt x="993759" y="105752"/>
                  </a:lnTo>
                  <a:cubicBezTo>
                    <a:pt x="993759" y="105752"/>
                    <a:pt x="971671" y="105752"/>
                    <a:pt x="944425" y="105752"/>
                  </a:cubicBezTo>
                  <a:lnTo>
                    <a:pt x="49334" y="105752"/>
                  </a:lnTo>
                  <a:cubicBezTo>
                    <a:pt x="22087" y="105752"/>
                    <a:pt x="0" y="105752"/>
                    <a:pt x="0" y="105752"/>
                  </a:cubicBezTo>
                  <a:lnTo>
                    <a:pt x="0" y="0"/>
                  </a:lnTo>
                  <a:cubicBezTo>
                    <a:pt x="0" y="0"/>
                    <a:pt x="22087" y="0"/>
                    <a:pt x="49334" y="0"/>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5" name="Freeform: Shape 484">
              <a:extLst>
                <a:ext uri="{FF2B5EF4-FFF2-40B4-BE49-F238E27FC236}">
                  <a16:creationId xmlns:a16="http://schemas.microsoft.com/office/drawing/2014/main" id="{C1BACE16-A211-2D84-AD7B-F8E1D743E68E}"/>
                </a:ext>
              </a:extLst>
            </p:cNvPr>
            <p:cNvSpPr/>
            <p:nvPr/>
          </p:nvSpPr>
          <p:spPr>
            <a:xfrm>
              <a:off x="5569337" y="3396997"/>
              <a:ext cx="946262" cy="58518"/>
            </a:xfrm>
            <a:custGeom>
              <a:avLst/>
              <a:gdLst>
                <a:gd name="connsiteX0" fmla="*/ 920546 w 946262"/>
                <a:gd name="connsiteY0" fmla="*/ 0 h 58518"/>
                <a:gd name="connsiteX1" fmla="*/ 946262 w 946262"/>
                <a:gd name="connsiteY1" fmla="*/ 0 h 58518"/>
                <a:gd name="connsiteX2" fmla="*/ 946262 w 946262"/>
                <a:gd name="connsiteY2" fmla="*/ 58518 h 58518"/>
                <a:gd name="connsiteX3" fmla="*/ 920546 w 946262"/>
                <a:gd name="connsiteY3" fmla="*/ 58518 h 58518"/>
                <a:gd name="connsiteX4" fmla="*/ 25717 w 946262"/>
                <a:gd name="connsiteY4" fmla="*/ 58518 h 58518"/>
                <a:gd name="connsiteX5" fmla="*/ 0 w 946262"/>
                <a:gd name="connsiteY5" fmla="*/ 58518 h 58518"/>
                <a:gd name="connsiteX6" fmla="*/ 0 w 946262"/>
                <a:gd name="connsiteY6" fmla="*/ 0 h 58518"/>
                <a:gd name="connsiteX7" fmla="*/ 25717 w 946262"/>
                <a:gd name="connsiteY7" fmla="*/ 0 h 5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6262" h="58518">
                  <a:moveTo>
                    <a:pt x="920546" y="0"/>
                  </a:moveTo>
                  <a:cubicBezTo>
                    <a:pt x="934748" y="0"/>
                    <a:pt x="946262" y="0"/>
                    <a:pt x="946262" y="0"/>
                  </a:cubicBezTo>
                  <a:lnTo>
                    <a:pt x="946262" y="58518"/>
                  </a:lnTo>
                  <a:cubicBezTo>
                    <a:pt x="946262" y="58518"/>
                    <a:pt x="934749" y="58518"/>
                    <a:pt x="920546" y="58518"/>
                  </a:cubicBezTo>
                  <a:lnTo>
                    <a:pt x="25717" y="58518"/>
                  </a:lnTo>
                  <a:cubicBezTo>
                    <a:pt x="11514" y="58518"/>
                    <a:pt x="0" y="58518"/>
                    <a:pt x="0" y="58518"/>
                  </a:cubicBezTo>
                  <a:lnTo>
                    <a:pt x="0" y="0"/>
                  </a:lnTo>
                  <a:cubicBezTo>
                    <a:pt x="0" y="0"/>
                    <a:pt x="11514" y="0"/>
                    <a:pt x="25717" y="0"/>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6" name="Freeform: Shape 485">
              <a:extLst>
                <a:ext uri="{FF2B5EF4-FFF2-40B4-BE49-F238E27FC236}">
                  <a16:creationId xmlns:a16="http://schemas.microsoft.com/office/drawing/2014/main" id="{15624E33-DB2F-13AC-875D-21EFAC60EE3F}"/>
                </a:ext>
              </a:extLst>
            </p:cNvPr>
            <p:cNvSpPr/>
            <p:nvPr/>
          </p:nvSpPr>
          <p:spPr>
            <a:xfrm>
              <a:off x="5604498" y="3458401"/>
              <a:ext cx="876199" cy="1138610"/>
            </a:xfrm>
            <a:custGeom>
              <a:avLst/>
              <a:gdLst>
                <a:gd name="connsiteX0" fmla="*/ 875968 w 876199"/>
                <a:gd name="connsiteY0" fmla="*/ -9 h 1138610"/>
                <a:gd name="connsiteX1" fmla="*/ 6854 w 876199"/>
                <a:gd name="connsiteY1" fmla="*/ -9 h 1138610"/>
                <a:gd name="connsiteX2" fmla="*/ 6854 w 876199"/>
                <a:gd name="connsiteY2" fmla="*/ -9 h 1138610"/>
                <a:gd name="connsiteX3" fmla="*/ -230 w 876199"/>
                <a:gd name="connsiteY3" fmla="*/ 11013 h 1138610"/>
                <a:gd name="connsiteX4" fmla="*/ -230 w 876199"/>
                <a:gd name="connsiteY4" fmla="*/ 973282 h 1138610"/>
                <a:gd name="connsiteX5" fmla="*/ 165090 w 876199"/>
                <a:gd name="connsiteY5" fmla="*/ 1138602 h 1138610"/>
                <a:gd name="connsiteX6" fmla="*/ 710647 w 876199"/>
                <a:gd name="connsiteY6" fmla="*/ 1138602 h 1138610"/>
                <a:gd name="connsiteX7" fmla="*/ 875968 w 876199"/>
                <a:gd name="connsiteY7" fmla="*/ 973282 h 1138610"/>
                <a:gd name="connsiteX8" fmla="*/ 875968 w 876199"/>
                <a:gd name="connsiteY8" fmla="*/ 19410 h 1138610"/>
                <a:gd name="connsiteX9" fmla="*/ 875968 w 876199"/>
                <a:gd name="connsiteY9" fmla="*/ 19410 h 113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199" h="1138610">
                  <a:moveTo>
                    <a:pt x="875968" y="-9"/>
                  </a:moveTo>
                  <a:lnTo>
                    <a:pt x="6854" y="-9"/>
                  </a:lnTo>
                  <a:lnTo>
                    <a:pt x="6854" y="-9"/>
                  </a:lnTo>
                  <a:cubicBezTo>
                    <a:pt x="2472" y="1899"/>
                    <a:pt x="-309" y="6245"/>
                    <a:pt x="-230" y="11013"/>
                  </a:cubicBezTo>
                  <a:lnTo>
                    <a:pt x="-230" y="973282"/>
                  </a:lnTo>
                  <a:cubicBezTo>
                    <a:pt x="-99" y="1064523"/>
                    <a:pt x="73849" y="1138445"/>
                    <a:pt x="165090" y="1138602"/>
                  </a:cubicBezTo>
                  <a:lnTo>
                    <a:pt x="710647" y="1138602"/>
                  </a:lnTo>
                  <a:cubicBezTo>
                    <a:pt x="801889" y="1138445"/>
                    <a:pt x="875810" y="1064523"/>
                    <a:pt x="875968" y="973282"/>
                  </a:cubicBezTo>
                  <a:lnTo>
                    <a:pt x="875968" y="19410"/>
                  </a:lnTo>
                  <a:lnTo>
                    <a:pt x="875968" y="19410"/>
                  </a:ln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7" name="Freeform: Shape 486">
              <a:extLst>
                <a:ext uri="{FF2B5EF4-FFF2-40B4-BE49-F238E27FC236}">
                  <a16:creationId xmlns:a16="http://schemas.microsoft.com/office/drawing/2014/main" id="{836A5C41-A9C3-DF9F-707B-1AB4F97B9374}"/>
                </a:ext>
              </a:extLst>
            </p:cNvPr>
            <p:cNvSpPr/>
            <p:nvPr/>
          </p:nvSpPr>
          <p:spPr>
            <a:xfrm>
              <a:off x="5628117" y="3477820"/>
              <a:ext cx="828963" cy="1095575"/>
            </a:xfrm>
            <a:custGeom>
              <a:avLst/>
              <a:gdLst>
                <a:gd name="connsiteX0" fmla="*/ 828731 w 828963"/>
                <a:gd name="connsiteY0" fmla="*/ 953863 h 1095575"/>
                <a:gd name="connsiteX1" fmla="*/ 687028 w 828963"/>
                <a:gd name="connsiteY1" fmla="*/ 1095567 h 1095575"/>
                <a:gd name="connsiteX2" fmla="*/ 141471 w 828963"/>
                <a:gd name="connsiteY2" fmla="*/ 1095567 h 1095575"/>
                <a:gd name="connsiteX3" fmla="*/ -232 w 828963"/>
                <a:gd name="connsiteY3" fmla="*/ 953863 h 1095575"/>
                <a:gd name="connsiteX4" fmla="*/ -232 w 828963"/>
                <a:gd name="connsiteY4" fmla="*/ -9 h 1095575"/>
                <a:gd name="connsiteX5" fmla="*/ 828731 w 828963"/>
                <a:gd name="connsiteY5" fmla="*/ -9 h 10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963" h="1095575">
                  <a:moveTo>
                    <a:pt x="828731" y="953863"/>
                  </a:moveTo>
                  <a:cubicBezTo>
                    <a:pt x="828443" y="1032010"/>
                    <a:pt x="765175" y="1095278"/>
                    <a:pt x="687028" y="1095567"/>
                  </a:cubicBezTo>
                  <a:lnTo>
                    <a:pt x="141471" y="1095567"/>
                  </a:lnTo>
                  <a:cubicBezTo>
                    <a:pt x="63272" y="1095435"/>
                    <a:pt x="-101" y="1032063"/>
                    <a:pt x="-232" y="953863"/>
                  </a:cubicBezTo>
                  <a:lnTo>
                    <a:pt x="-232" y="-9"/>
                  </a:lnTo>
                  <a:lnTo>
                    <a:pt x="828731" y="-9"/>
                  </a:ln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8" name="Freeform: Shape 487">
              <a:extLst>
                <a:ext uri="{FF2B5EF4-FFF2-40B4-BE49-F238E27FC236}">
                  <a16:creationId xmlns:a16="http://schemas.microsoft.com/office/drawing/2014/main" id="{DAC39969-A91F-E80B-9427-CEDAD1B89763}"/>
                </a:ext>
              </a:extLst>
            </p:cNvPr>
            <p:cNvSpPr/>
            <p:nvPr/>
          </p:nvSpPr>
          <p:spPr>
            <a:xfrm>
              <a:off x="5651734" y="3797701"/>
              <a:ext cx="781729" cy="752338"/>
            </a:xfrm>
            <a:custGeom>
              <a:avLst/>
              <a:gdLst>
                <a:gd name="connsiteX0" fmla="*/ 117854 w 781729"/>
                <a:gd name="connsiteY0" fmla="*/ 752330 h 752338"/>
                <a:gd name="connsiteX1" fmla="*/ -232 w 781729"/>
                <a:gd name="connsiteY1" fmla="*/ 634244 h 752338"/>
                <a:gd name="connsiteX2" fmla="*/ -232 w 781729"/>
                <a:gd name="connsiteY2" fmla="*/ -9 h 752338"/>
                <a:gd name="connsiteX3" fmla="*/ 781497 w 781729"/>
                <a:gd name="connsiteY3" fmla="*/ -9 h 752338"/>
                <a:gd name="connsiteX4" fmla="*/ 781497 w 781729"/>
                <a:gd name="connsiteY4" fmla="*/ 633982 h 752338"/>
                <a:gd name="connsiteX5" fmla="*/ 663411 w 781729"/>
                <a:gd name="connsiteY5" fmla="*/ 752068 h 7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729" h="752338">
                  <a:moveTo>
                    <a:pt x="117854" y="752330"/>
                  </a:moveTo>
                  <a:cubicBezTo>
                    <a:pt x="52697" y="752199"/>
                    <a:pt x="-101" y="699401"/>
                    <a:pt x="-232" y="634244"/>
                  </a:cubicBezTo>
                  <a:lnTo>
                    <a:pt x="-232" y="-9"/>
                  </a:lnTo>
                  <a:lnTo>
                    <a:pt x="781497" y="-9"/>
                  </a:lnTo>
                  <a:lnTo>
                    <a:pt x="781497" y="633982"/>
                  </a:lnTo>
                  <a:cubicBezTo>
                    <a:pt x="781366" y="699139"/>
                    <a:pt x="728568" y="751910"/>
                    <a:pt x="663411" y="752068"/>
                  </a:cubicBez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9" name="Freeform: Shape 488">
              <a:extLst>
                <a:ext uri="{FF2B5EF4-FFF2-40B4-BE49-F238E27FC236}">
                  <a16:creationId xmlns:a16="http://schemas.microsoft.com/office/drawing/2014/main" id="{4624B534-D003-157C-131D-75948A07568C}"/>
                </a:ext>
              </a:extLst>
            </p:cNvPr>
            <p:cNvSpPr/>
            <p:nvPr/>
          </p:nvSpPr>
          <p:spPr>
            <a:xfrm>
              <a:off x="6083141" y="4290763"/>
              <a:ext cx="244569" cy="180290"/>
            </a:xfrm>
            <a:custGeom>
              <a:avLst/>
              <a:gdLst>
                <a:gd name="connsiteX0" fmla="*/ 33882 w 244569"/>
                <a:gd name="connsiteY0" fmla="*/ 180282 h 180290"/>
                <a:gd name="connsiteX1" fmla="*/ -232 w 244569"/>
                <a:gd name="connsiteY1" fmla="*/ 7089 h 180290"/>
                <a:gd name="connsiteX2" fmla="*/ 5017 w 244569"/>
                <a:gd name="connsiteY2" fmla="*/ 5515 h 180290"/>
                <a:gd name="connsiteX3" fmla="*/ 53038 w 244569"/>
                <a:gd name="connsiteY3" fmla="*/ 4 h 180290"/>
                <a:gd name="connsiteX4" fmla="*/ 244337 w 244569"/>
                <a:gd name="connsiteY4" fmla="*/ 4 h 180290"/>
                <a:gd name="connsiteX5" fmla="*/ 244337 w 244569"/>
                <a:gd name="connsiteY5" fmla="*/ 8139 h 180290"/>
                <a:gd name="connsiteX6" fmla="*/ 244337 w 244569"/>
                <a:gd name="connsiteY6" fmla="*/ 12337 h 180290"/>
                <a:gd name="connsiteX7" fmla="*/ 40180 w 244569"/>
                <a:gd name="connsiteY7" fmla="*/ 179757 h 18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569" h="180290">
                  <a:moveTo>
                    <a:pt x="33882" y="180282"/>
                  </a:moveTo>
                  <a:lnTo>
                    <a:pt x="-232" y="7089"/>
                  </a:lnTo>
                  <a:lnTo>
                    <a:pt x="5017" y="5515"/>
                  </a:lnTo>
                  <a:cubicBezTo>
                    <a:pt x="20735" y="1657"/>
                    <a:pt x="36873" y="-180"/>
                    <a:pt x="53038" y="4"/>
                  </a:cubicBezTo>
                  <a:lnTo>
                    <a:pt x="244337" y="4"/>
                  </a:lnTo>
                  <a:lnTo>
                    <a:pt x="244337" y="8139"/>
                  </a:lnTo>
                  <a:cubicBezTo>
                    <a:pt x="244337" y="8139"/>
                    <a:pt x="244337" y="11025"/>
                    <a:pt x="244337" y="12337"/>
                  </a:cubicBezTo>
                  <a:cubicBezTo>
                    <a:pt x="230692" y="108905"/>
                    <a:pt x="160103" y="166637"/>
                    <a:pt x="40180" y="179757"/>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0" name="Freeform: Shape 489">
              <a:extLst>
                <a:ext uri="{FF2B5EF4-FFF2-40B4-BE49-F238E27FC236}">
                  <a16:creationId xmlns:a16="http://schemas.microsoft.com/office/drawing/2014/main" id="{15C82CCB-DB74-2609-627F-4C37C5653A55}"/>
                </a:ext>
              </a:extLst>
            </p:cNvPr>
            <p:cNvSpPr/>
            <p:nvPr/>
          </p:nvSpPr>
          <p:spPr>
            <a:xfrm>
              <a:off x="6096787" y="4302576"/>
              <a:ext cx="218065" cy="155620"/>
            </a:xfrm>
            <a:custGeom>
              <a:avLst/>
              <a:gdLst>
                <a:gd name="connsiteX0" fmla="*/ -232 w 218065"/>
                <a:gd name="connsiteY0" fmla="*/ 3937 h 155620"/>
                <a:gd name="connsiteX1" fmla="*/ 29683 w 218065"/>
                <a:gd name="connsiteY1" fmla="*/ 155611 h 155620"/>
                <a:gd name="connsiteX2" fmla="*/ 217833 w 218065"/>
                <a:gd name="connsiteY2" fmla="*/ 0 h 155620"/>
                <a:gd name="connsiteX3" fmla="*/ 39392 w 218065"/>
                <a:gd name="connsiteY3" fmla="*/ 0 h 155620"/>
                <a:gd name="connsiteX4" fmla="*/ -232 w 218065"/>
                <a:gd name="connsiteY4" fmla="*/ 3937 h 155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65" h="155620">
                  <a:moveTo>
                    <a:pt x="-232" y="3937"/>
                  </a:moveTo>
                  <a:lnTo>
                    <a:pt x="29683" y="155611"/>
                  </a:lnTo>
                  <a:cubicBezTo>
                    <a:pt x="141471" y="141966"/>
                    <a:pt x="204713" y="89746"/>
                    <a:pt x="217833" y="0"/>
                  </a:cubicBezTo>
                  <a:lnTo>
                    <a:pt x="39392" y="0"/>
                  </a:lnTo>
                  <a:cubicBezTo>
                    <a:pt x="26088" y="-131"/>
                    <a:pt x="12784" y="1181"/>
                    <a:pt x="-232" y="3937"/>
                  </a:cubicBezTo>
                  <a:close/>
                </a:path>
              </a:pathLst>
            </a:custGeom>
            <a:solidFill>
              <a:srgbClr val="FFC90D"/>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1" name="Freeform: Shape 490">
              <a:extLst>
                <a:ext uri="{FF2B5EF4-FFF2-40B4-BE49-F238E27FC236}">
                  <a16:creationId xmlns:a16="http://schemas.microsoft.com/office/drawing/2014/main" id="{6AC68225-2AD0-47F9-AC69-482B67746FDA}"/>
                </a:ext>
              </a:extLst>
            </p:cNvPr>
            <p:cNvSpPr/>
            <p:nvPr/>
          </p:nvSpPr>
          <p:spPr>
            <a:xfrm>
              <a:off x="6106160" y="4289844"/>
              <a:ext cx="166851" cy="130565"/>
            </a:xfrm>
            <a:custGeom>
              <a:avLst/>
              <a:gdLst>
                <a:gd name="connsiteX0" fmla="*/ 5615 w 166851"/>
                <a:gd name="connsiteY0" fmla="*/ 130556 h 130565"/>
                <a:gd name="connsiteX1" fmla="*/ -158 w 166851"/>
                <a:gd name="connsiteY1" fmla="*/ 125833 h 130565"/>
                <a:gd name="connsiteX2" fmla="*/ 4565 w 166851"/>
                <a:gd name="connsiteY2" fmla="*/ 119010 h 130565"/>
                <a:gd name="connsiteX3" fmla="*/ 154665 w 166851"/>
                <a:gd name="connsiteY3" fmla="*/ 4860 h 130565"/>
                <a:gd name="connsiteX4" fmla="*/ 161751 w 166851"/>
                <a:gd name="connsiteY4" fmla="*/ 110 h 130565"/>
                <a:gd name="connsiteX5" fmla="*/ 166501 w 166851"/>
                <a:gd name="connsiteY5" fmla="*/ 7196 h 130565"/>
                <a:gd name="connsiteX6" fmla="*/ 165950 w 166851"/>
                <a:gd name="connsiteY6" fmla="*/ 8796 h 130565"/>
                <a:gd name="connsiteX7" fmla="*/ 6927 w 166851"/>
                <a:gd name="connsiteY7" fmla="*/ 130556 h 13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851" h="130565">
                  <a:moveTo>
                    <a:pt x="5615" y="130556"/>
                  </a:moveTo>
                  <a:cubicBezTo>
                    <a:pt x="2807" y="130608"/>
                    <a:pt x="367" y="128614"/>
                    <a:pt x="-158" y="125833"/>
                  </a:cubicBezTo>
                  <a:cubicBezTo>
                    <a:pt x="-656" y="122657"/>
                    <a:pt x="1416" y="119666"/>
                    <a:pt x="4565" y="119010"/>
                  </a:cubicBezTo>
                  <a:cubicBezTo>
                    <a:pt x="83289" y="103002"/>
                    <a:pt x="133673" y="64690"/>
                    <a:pt x="154665" y="4860"/>
                  </a:cubicBezTo>
                  <a:cubicBezTo>
                    <a:pt x="155322" y="1580"/>
                    <a:pt x="158471" y="-546"/>
                    <a:pt x="161751" y="110"/>
                  </a:cubicBezTo>
                  <a:cubicBezTo>
                    <a:pt x="165031" y="740"/>
                    <a:pt x="167157" y="3915"/>
                    <a:pt x="166501" y="7196"/>
                  </a:cubicBezTo>
                  <a:cubicBezTo>
                    <a:pt x="166396" y="7747"/>
                    <a:pt x="166212" y="8298"/>
                    <a:pt x="165950" y="8796"/>
                  </a:cubicBezTo>
                  <a:cubicBezTo>
                    <a:pt x="143382" y="72825"/>
                    <a:pt x="89849" y="113762"/>
                    <a:pt x="6927" y="130556"/>
                  </a:cubicBezTo>
                  <a:close/>
                </a:path>
              </a:pathLst>
            </a:custGeom>
            <a:solidFill>
              <a:srgbClr val="F1A42A"/>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2" name="Freeform: Shape 491">
              <a:extLst>
                <a:ext uri="{FF2B5EF4-FFF2-40B4-BE49-F238E27FC236}">
                  <a16:creationId xmlns:a16="http://schemas.microsoft.com/office/drawing/2014/main" id="{9952866C-2765-502E-426A-EF72C8144AE3}"/>
                </a:ext>
              </a:extLst>
            </p:cNvPr>
            <p:cNvSpPr/>
            <p:nvPr/>
          </p:nvSpPr>
          <p:spPr>
            <a:xfrm>
              <a:off x="6094748" y="4291465"/>
              <a:ext cx="109107" cy="76460"/>
            </a:xfrm>
            <a:custGeom>
              <a:avLst/>
              <a:gdLst>
                <a:gd name="connsiteX0" fmla="*/ 6531 w 109107"/>
                <a:gd name="connsiteY0" fmla="*/ 75402 h 76460"/>
                <a:gd name="connsiteX1" fmla="*/ -161 w 109107"/>
                <a:gd name="connsiteY1" fmla="*/ 70548 h 76460"/>
                <a:gd name="connsiteX2" fmla="*/ 4694 w 109107"/>
                <a:gd name="connsiteY2" fmla="*/ 63856 h 76460"/>
                <a:gd name="connsiteX3" fmla="*/ 98375 w 109107"/>
                <a:gd name="connsiteY3" fmla="*/ 1664 h 76460"/>
                <a:gd name="connsiteX4" fmla="*/ 106510 w 109107"/>
                <a:gd name="connsiteY4" fmla="*/ 1664 h 76460"/>
                <a:gd name="connsiteX5" fmla="*/ 107822 w 109107"/>
                <a:gd name="connsiteY5" fmla="*/ 10062 h 76460"/>
                <a:gd name="connsiteX6" fmla="*/ 8368 w 109107"/>
                <a:gd name="connsiteY6" fmla="*/ 76452 h 7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07" h="76460">
                  <a:moveTo>
                    <a:pt x="6531" y="75402"/>
                  </a:moveTo>
                  <a:cubicBezTo>
                    <a:pt x="3355" y="75901"/>
                    <a:pt x="338" y="73723"/>
                    <a:pt x="-161" y="70548"/>
                  </a:cubicBezTo>
                  <a:cubicBezTo>
                    <a:pt x="-659" y="67346"/>
                    <a:pt x="1518" y="64355"/>
                    <a:pt x="4694" y="63856"/>
                  </a:cubicBezTo>
                  <a:cubicBezTo>
                    <a:pt x="41563" y="53255"/>
                    <a:pt x="74286" y="31527"/>
                    <a:pt x="98375" y="1664"/>
                  </a:cubicBezTo>
                  <a:cubicBezTo>
                    <a:pt x="100632" y="-566"/>
                    <a:pt x="104253" y="-566"/>
                    <a:pt x="106510" y="1664"/>
                  </a:cubicBezTo>
                  <a:cubicBezTo>
                    <a:pt x="109056" y="3711"/>
                    <a:pt x="109632" y="7332"/>
                    <a:pt x="107822" y="10062"/>
                  </a:cubicBezTo>
                  <a:cubicBezTo>
                    <a:pt x="82368" y="41971"/>
                    <a:pt x="47598" y="65168"/>
                    <a:pt x="8368" y="76452"/>
                  </a:cubicBezTo>
                  <a:close/>
                </a:path>
              </a:pathLst>
            </a:custGeom>
            <a:solidFill>
              <a:srgbClr val="F1A42A"/>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3" name="Freeform: Shape 492">
              <a:extLst>
                <a:ext uri="{FF2B5EF4-FFF2-40B4-BE49-F238E27FC236}">
                  <a16:creationId xmlns:a16="http://schemas.microsoft.com/office/drawing/2014/main" id="{BE69195F-34EF-EAC2-926F-F6187E04A46B}"/>
                </a:ext>
              </a:extLst>
            </p:cNvPr>
            <p:cNvSpPr/>
            <p:nvPr/>
          </p:nvSpPr>
          <p:spPr>
            <a:xfrm>
              <a:off x="5670769" y="3853889"/>
              <a:ext cx="742292" cy="535849"/>
            </a:xfrm>
            <a:custGeom>
              <a:avLst/>
              <a:gdLst>
                <a:gd name="connsiteX0" fmla="*/ 232125 w 742292"/>
                <a:gd name="connsiteY0" fmla="*/ 535546 h 535849"/>
                <a:gd name="connsiteX1" fmla="*/ 216380 w 742292"/>
                <a:gd name="connsiteY1" fmla="*/ 535546 h 535849"/>
                <a:gd name="connsiteX2" fmla="*/ 145791 w 742292"/>
                <a:gd name="connsiteY2" fmla="*/ 483063 h 535849"/>
                <a:gd name="connsiteX3" fmla="*/ 71003 w 742292"/>
                <a:gd name="connsiteY3" fmla="*/ 475191 h 535849"/>
                <a:gd name="connsiteX4" fmla="*/ 42138 w 742292"/>
                <a:gd name="connsiteY4" fmla="*/ 412999 h 535849"/>
                <a:gd name="connsiteX5" fmla="*/ -111 w 742292"/>
                <a:gd name="connsiteY5" fmla="*/ 336374 h 535849"/>
                <a:gd name="connsiteX6" fmla="*/ 48436 w 742292"/>
                <a:gd name="connsiteY6" fmla="*/ 257650 h 535849"/>
                <a:gd name="connsiteX7" fmla="*/ 55783 w 742292"/>
                <a:gd name="connsiteY7" fmla="*/ 163706 h 535849"/>
                <a:gd name="connsiteX8" fmla="*/ 143692 w 742292"/>
                <a:gd name="connsiteY8" fmla="*/ 121720 h 535849"/>
                <a:gd name="connsiteX9" fmla="*/ 204309 w 742292"/>
                <a:gd name="connsiteY9" fmla="*/ 40634 h 535849"/>
                <a:gd name="connsiteX10" fmla="*/ 335516 w 742292"/>
                <a:gd name="connsiteY10" fmla="*/ 45620 h 535849"/>
                <a:gd name="connsiteX11" fmla="*/ 497424 w 742292"/>
                <a:gd name="connsiteY11" fmla="*/ 7570 h 535849"/>
                <a:gd name="connsiteX12" fmla="*/ 597142 w 742292"/>
                <a:gd name="connsiteY12" fmla="*/ 104663 h 535849"/>
                <a:gd name="connsiteX13" fmla="*/ 702107 w 742292"/>
                <a:gd name="connsiteY13" fmla="*/ 159770 h 535849"/>
                <a:gd name="connsiteX14" fmla="*/ 711554 w 742292"/>
                <a:gd name="connsiteY14" fmla="*/ 301211 h 535849"/>
                <a:gd name="connsiteX15" fmla="*/ 737795 w 742292"/>
                <a:gd name="connsiteY15" fmla="*/ 390169 h 535849"/>
                <a:gd name="connsiteX16" fmla="*/ 656185 w 742292"/>
                <a:gd name="connsiteY16" fmla="*/ 448949 h 535849"/>
                <a:gd name="connsiteX17" fmla="*/ 464098 w 742292"/>
                <a:gd name="connsiteY17" fmla="*/ 448949 h 535849"/>
                <a:gd name="connsiteX18" fmla="*/ 372516 w 742292"/>
                <a:gd name="connsiteY18" fmla="*/ 477028 h 535849"/>
                <a:gd name="connsiteX19" fmla="*/ 304289 w 742292"/>
                <a:gd name="connsiteY19" fmla="*/ 501694 h 535849"/>
                <a:gd name="connsiteX20" fmla="*/ 232125 w 742292"/>
                <a:gd name="connsiteY20" fmla="*/ 535546 h 5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2292" h="535849">
                  <a:moveTo>
                    <a:pt x="232125" y="535546"/>
                  </a:moveTo>
                  <a:cubicBezTo>
                    <a:pt x="226876" y="535939"/>
                    <a:pt x="221629" y="535939"/>
                    <a:pt x="216380" y="535546"/>
                  </a:cubicBezTo>
                  <a:cubicBezTo>
                    <a:pt x="185389" y="531373"/>
                    <a:pt x="158702" y="511561"/>
                    <a:pt x="145791" y="483063"/>
                  </a:cubicBezTo>
                  <a:cubicBezTo>
                    <a:pt x="121046" y="492536"/>
                    <a:pt x="93230" y="489623"/>
                    <a:pt x="71003" y="475191"/>
                  </a:cubicBezTo>
                  <a:cubicBezTo>
                    <a:pt x="51558" y="460627"/>
                    <a:pt x="40721" y="437272"/>
                    <a:pt x="42138" y="412999"/>
                  </a:cubicBezTo>
                  <a:cubicBezTo>
                    <a:pt x="14584" y="397621"/>
                    <a:pt x="-1817" y="367890"/>
                    <a:pt x="-111" y="336374"/>
                  </a:cubicBezTo>
                  <a:cubicBezTo>
                    <a:pt x="-32" y="303100"/>
                    <a:pt x="18731" y="272660"/>
                    <a:pt x="48436" y="257650"/>
                  </a:cubicBezTo>
                  <a:cubicBezTo>
                    <a:pt x="35473" y="227000"/>
                    <a:pt x="38201" y="191968"/>
                    <a:pt x="55783" y="163706"/>
                  </a:cubicBezTo>
                  <a:cubicBezTo>
                    <a:pt x="76435" y="136127"/>
                    <a:pt x="109263" y="120434"/>
                    <a:pt x="143692" y="121720"/>
                  </a:cubicBezTo>
                  <a:cubicBezTo>
                    <a:pt x="148021" y="85822"/>
                    <a:pt x="171114" y="54936"/>
                    <a:pt x="204309" y="40634"/>
                  </a:cubicBezTo>
                  <a:cubicBezTo>
                    <a:pt x="246269" y="20980"/>
                    <a:pt x="295157" y="22843"/>
                    <a:pt x="335516" y="45620"/>
                  </a:cubicBezTo>
                  <a:cubicBezTo>
                    <a:pt x="378394" y="4185"/>
                    <a:pt x="440560" y="-10434"/>
                    <a:pt x="497424" y="7570"/>
                  </a:cubicBezTo>
                  <a:cubicBezTo>
                    <a:pt x="546496" y="18198"/>
                    <a:pt x="585228" y="55881"/>
                    <a:pt x="597142" y="104663"/>
                  </a:cubicBezTo>
                  <a:cubicBezTo>
                    <a:pt x="639679" y="101934"/>
                    <a:pt x="680196" y="123216"/>
                    <a:pt x="702107" y="159770"/>
                  </a:cubicBezTo>
                  <a:cubicBezTo>
                    <a:pt x="730211" y="201887"/>
                    <a:pt x="733807" y="255734"/>
                    <a:pt x="711554" y="301211"/>
                  </a:cubicBezTo>
                  <a:cubicBezTo>
                    <a:pt x="738216" y="322361"/>
                    <a:pt x="748712" y="357945"/>
                    <a:pt x="737795" y="390169"/>
                  </a:cubicBezTo>
                  <a:cubicBezTo>
                    <a:pt x="726695" y="425752"/>
                    <a:pt x="693447" y="449711"/>
                    <a:pt x="656185" y="448949"/>
                  </a:cubicBezTo>
                  <a:lnTo>
                    <a:pt x="464098" y="448949"/>
                  </a:lnTo>
                  <a:cubicBezTo>
                    <a:pt x="431218" y="447296"/>
                    <a:pt x="398810" y="457242"/>
                    <a:pt x="372516" y="477028"/>
                  </a:cubicBezTo>
                  <a:cubicBezTo>
                    <a:pt x="353124" y="492562"/>
                    <a:pt x="329139" y="501222"/>
                    <a:pt x="304289" y="501694"/>
                  </a:cubicBezTo>
                  <a:cubicBezTo>
                    <a:pt x="286418" y="523081"/>
                    <a:pt x="259994" y="535467"/>
                    <a:pt x="232125" y="535546"/>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4" name="Freeform: Shape 493">
              <a:extLst>
                <a:ext uri="{FF2B5EF4-FFF2-40B4-BE49-F238E27FC236}">
                  <a16:creationId xmlns:a16="http://schemas.microsoft.com/office/drawing/2014/main" id="{AEEEF63A-4CF1-1041-9DD3-8905CB281E18}"/>
                </a:ext>
              </a:extLst>
            </p:cNvPr>
            <p:cNvSpPr/>
            <p:nvPr/>
          </p:nvSpPr>
          <p:spPr>
            <a:xfrm>
              <a:off x="5682048" y="3864888"/>
              <a:ext cx="718999" cy="512721"/>
            </a:xfrm>
            <a:custGeom>
              <a:avLst/>
              <a:gdLst>
                <a:gd name="connsiteX0" fmla="*/ 141335 w 718999"/>
                <a:gd name="connsiteY0" fmla="*/ 456057 h 512721"/>
                <a:gd name="connsiteX1" fmla="*/ 143434 w 718999"/>
                <a:gd name="connsiteY1" fmla="*/ 461830 h 512721"/>
                <a:gd name="connsiteX2" fmla="*/ 206938 w 718999"/>
                <a:gd name="connsiteY2" fmla="*/ 511689 h 512721"/>
                <a:gd name="connsiteX3" fmla="*/ 285662 w 718999"/>
                <a:gd name="connsiteY3" fmla="*/ 480724 h 512721"/>
                <a:gd name="connsiteX4" fmla="*/ 287237 w 718999"/>
                <a:gd name="connsiteY4" fmla="*/ 478625 h 512721"/>
                <a:gd name="connsiteX5" fmla="*/ 290123 w 718999"/>
                <a:gd name="connsiteY5" fmla="*/ 478625 h 512721"/>
                <a:gd name="connsiteX6" fmla="*/ 354677 w 718999"/>
                <a:gd name="connsiteY6" fmla="*/ 456057 h 512721"/>
                <a:gd name="connsiteX7" fmla="*/ 452819 w 718999"/>
                <a:gd name="connsiteY7" fmla="*/ 425880 h 512721"/>
                <a:gd name="connsiteX8" fmla="*/ 644906 w 718999"/>
                <a:gd name="connsiteY8" fmla="*/ 425880 h 512721"/>
                <a:gd name="connsiteX9" fmla="*/ 715233 w 718999"/>
                <a:gd name="connsiteY9" fmla="*/ 375234 h 512721"/>
                <a:gd name="connsiteX10" fmla="*/ 688991 w 718999"/>
                <a:gd name="connsiteY10" fmla="*/ 296510 h 512721"/>
                <a:gd name="connsiteX11" fmla="*/ 684530 w 718999"/>
                <a:gd name="connsiteY11" fmla="*/ 293361 h 512721"/>
                <a:gd name="connsiteX12" fmla="*/ 687154 w 718999"/>
                <a:gd name="connsiteY12" fmla="*/ 288638 h 512721"/>
                <a:gd name="connsiteX13" fmla="*/ 680594 w 718999"/>
                <a:gd name="connsiteY13" fmla="*/ 155332 h 512721"/>
                <a:gd name="connsiteX14" fmla="*/ 580614 w 718999"/>
                <a:gd name="connsiteY14" fmla="*/ 105998 h 512721"/>
                <a:gd name="connsiteX15" fmla="*/ 575104 w 718999"/>
                <a:gd name="connsiteY15" fmla="*/ 105998 h 512721"/>
                <a:gd name="connsiteX16" fmla="*/ 575104 w 718999"/>
                <a:gd name="connsiteY16" fmla="*/ 100225 h 512721"/>
                <a:gd name="connsiteX17" fmla="*/ 482997 w 718999"/>
                <a:gd name="connsiteY17" fmla="*/ 7068 h 512721"/>
                <a:gd name="connsiteX18" fmla="*/ 329747 w 718999"/>
                <a:gd name="connsiteY18" fmla="*/ 45380 h 512721"/>
                <a:gd name="connsiteX19" fmla="*/ 326336 w 718999"/>
                <a:gd name="connsiteY19" fmla="*/ 49579 h 512721"/>
                <a:gd name="connsiteX20" fmla="*/ 321875 w 718999"/>
                <a:gd name="connsiteY20" fmla="*/ 46430 h 512721"/>
                <a:gd name="connsiteX21" fmla="*/ 197754 w 718999"/>
                <a:gd name="connsiteY21" fmla="*/ 39345 h 512721"/>
                <a:gd name="connsiteX22" fmla="*/ 143434 w 718999"/>
                <a:gd name="connsiteY22" fmla="*/ 116232 h 512721"/>
                <a:gd name="connsiteX23" fmla="*/ 143434 w 718999"/>
                <a:gd name="connsiteY23" fmla="*/ 121743 h 512721"/>
                <a:gd name="connsiteX24" fmla="*/ 137136 w 718999"/>
                <a:gd name="connsiteY24" fmla="*/ 121743 h 512721"/>
                <a:gd name="connsiteX25" fmla="*/ 53689 w 718999"/>
                <a:gd name="connsiteY25" fmla="*/ 158481 h 512721"/>
                <a:gd name="connsiteX26" fmla="*/ 49490 w 718999"/>
                <a:gd name="connsiteY26" fmla="*/ 246651 h 512721"/>
                <a:gd name="connsiteX27" fmla="*/ 51589 w 718999"/>
                <a:gd name="connsiteY27" fmla="*/ 252162 h 512721"/>
                <a:gd name="connsiteX28" fmla="*/ 46341 w 718999"/>
                <a:gd name="connsiteY28" fmla="*/ 254261 h 512721"/>
                <a:gd name="connsiteX29" fmla="*/ -106 w 718999"/>
                <a:gd name="connsiteY29" fmla="*/ 324063 h 512721"/>
                <a:gd name="connsiteX30" fmla="*/ 38731 w 718999"/>
                <a:gd name="connsiteY30" fmla="*/ 392028 h 512721"/>
                <a:gd name="connsiteX31" fmla="*/ 42405 w 718999"/>
                <a:gd name="connsiteY31" fmla="*/ 393603 h 512721"/>
                <a:gd name="connsiteX32" fmla="*/ 42405 w 718999"/>
                <a:gd name="connsiteY32" fmla="*/ 397539 h 512721"/>
                <a:gd name="connsiteX33" fmla="*/ 66284 w 718999"/>
                <a:gd name="connsiteY33" fmla="*/ 453433 h 512721"/>
                <a:gd name="connsiteX34" fmla="*/ 135299 w 718999"/>
                <a:gd name="connsiteY34" fmla="*/ 457894 h 51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8999" h="512721">
                  <a:moveTo>
                    <a:pt x="141335" y="456057"/>
                  </a:moveTo>
                  <a:lnTo>
                    <a:pt x="143434" y="461830"/>
                  </a:lnTo>
                  <a:cubicBezTo>
                    <a:pt x="153825" y="488859"/>
                    <a:pt x="178204" y="508015"/>
                    <a:pt x="206938" y="511689"/>
                  </a:cubicBezTo>
                  <a:cubicBezTo>
                    <a:pt x="236853" y="516412"/>
                    <a:pt x="266978" y="504577"/>
                    <a:pt x="285662" y="480724"/>
                  </a:cubicBezTo>
                  <a:lnTo>
                    <a:pt x="287237" y="478625"/>
                  </a:lnTo>
                  <a:lnTo>
                    <a:pt x="290123" y="478625"/>
                  </a:lnTo>
                  <a:cubicBezTo>
                    <a:pt x="313609" y="478861"/>
                    <a:pt x="336439" y="470884"/>
                    <a:pt x="354677" y="456057"/>
                  </a:cubicBezTo>
                  <a:cubicBezTo>
                    <a:pt x="382939" y="434985"/>
                    <a:pt x="417603" y="424305"/>
                    <a:pt x="452819" y="425880"/>
                  </a:cubicBezTo>
                  <a:lnTo>
                    <a:pt x="644906" y="425880"/>
                  </a:lnTo>
                  <a:cubicBezTo>
                    <a:pt x="676999" y="426509"/>
                    <a:pt x="705655" y="405884"/>
                    <a:pt x="715233" y="375234"/>
                  </a:cubicBezTo>
                  <a:cubicBezTo>
                    <a:pt x="724915" y="346080"/>
                    <a:pt x="714235" y="314039"/>
                    <a:pt x="688991" y="296510"/>
                  </a:cubicBezTo>
                  <a:lnTo>
                    <a:pt x="684530" y="293361"/>
                  </a:lnTo>
                  <a:lnTo>
                    <a:pt x="687154" y="288638"/>
                  </a:lnTo>
                  <a:cubicBezTo>
                    <a:pt x="710063" y="246468"/>
                    <a:pt x="707544" y="195035"/>
                    <a:pt x="680594" y="155332"/>
                  </a:cubicBezTo>
                  <a:cubicBezTo>
                    <a:pt x="659942" y="120588"/>
                    <a:pt x="620764" y="101248"/>
                    <a:pt x="580614" y="105998"/>
                  </a:cubicBezTo>
                  <a:lnTo>
                    <a:pt x="575104" y="105998"/>
                  </a:lnTo>
                  <a:lnTo>
                    <a:pt x="575104" y="100225"/>
                  </a:lnTo>
                  <a:cubicBezTo>
                    <a:pt x="565762" y="53568"/>
                    <a:pt x="529549" y="16935"/>
                    <a:pt x="482997" y="7068"/>
                  </a:cubicBezTo>
                  <a:cubicBezTo>
                    <a:pt x="428783" y="-10172"/>
                    <a:pt x="369477" y="4654"/>
                    <a:pt x="329747" y="45380"/>
                  </a:cubicBezTo>
                  <a:lnTo>
                    <a:pt x="326336" y="49579"/>
                  </a:lnTo>
                  <a:lnTo>
                    <a:pt x="321875" y="46430"/>
                  </a:lnTo>
                  <a:cubicBezTo>
                    <a:pt x="284402" y="23102"/>
                    <a:pt x="237640" y="20425"/>
                    <a:pt x="197754" y="39345"/>
                  </a:cubicBezTo>
                  <a:cubicBezTo>
                    <a:pt x="166658" y="52754"/>
                    <a:pt x="145691" y="82433"/>
                    <a:pt x="143434" y="116232"/>
                  </a:cubicBezTo>
                  <a:lnTo>
                    <a:pt x="143434" y="121743"/>
                  </a:lnTo>
                  <a:lnTo>
                    <a:pt x="137136" y="121743"/>
                  </a:lnTo>
                  <a:cubicBezTo>
                    <a:pt x="104938" y="119250"/>
                    <a:pt x="73606" y="133053"/>
                    <a:pt x="53689" y="158481"/>
                  </a:cubicBezTo>
                  <a:cubicBezTo>
                    <a:pt x="37576" y="185299"/>
                    <a:pt x="36002" y="218416"/>
                    <a:pt x="49490" y="246651"/>
                  </a:cubicBezTo>
                  <a:lnTo>
                    <a:pt x="51589" y="252162"/>
                  </a:lnTo>
                  <a:lnTo>
                    <a:pt x="46341" y="254261"/>
                  </a:lnTo>
                  <a:cubicBezTo>
                    <a:pt x="18315" y="266201"/>
                    <a:pt x="78" y="293623"/>
                    <a:pt x="-106" y="324063"/>
                  </a:cubicBezTo>
                  <a:cubicBezTo>
                    <a:pt x="-1786" y="352404"/>
                    <a:pt x="13461" y="379065"/>
                    <a:pt x="38731" y="392028"/>
                  </a:cubicBezTo>
                  <a:lnTo>
                    <a:pt x="42405" y="393603"/>
                  </a:lnTo>
                  <a:lnTo>
                    <a:pt x="42405" y="397539"/>
                  </a:lnTo>
                  <a:cubicBezTo>
                    <a:pt x="40254" y="419031"/>
                    <a:pt x="49254" y="440129"/>
                    <a:pt x="66284" y="453433"/>
                  </a:cubicBezTo>
                  <a:cubicBezTo>
                    <a:pt x="87120" y="466317"/>
                    <a:pt x="112994" y="467997"/>
                    <a:pt x="135299" y="457894"/>
                  </a:cubicBezTo>
                  <a:close/>
                </a:path>
              </a:pathLst>
            </a:custGeom>
            <a:solidFill>
              <a:schemeClr val="accent4">
                <a:lumMod val="75000"/>
              </a:schemeClr>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5" name="Freeform: Shape 494">
              <a:extLst>
                <a:ext uri="{FF2B5EF4-FFF2-40B4-BE49-F238E27FC236}">
                  <a16:creationId xmlns:a16="http://schemas.microsoft.com/office/drawing/2014/main" id="{8C7F85C5-B03A-2977-7573-3C6F00517E9C}"/>
                </a:ext>
              </a:extLst>
            </p:cNvPr>
            <p:cNvSpPr/>
            <p:nvPr/>
          </p:nvSpPr>
          <p:spPr>
            <a:xfrm>
              <a:off x="5720535" y="4107694"/>
              <a:ext cx="165278" cy="59752"/>
            </a:xfrm>
            <a:custGeom>
              <a:avLst/>
              <a:gdLst>
                <a:gd name="connsiteX0" fmla="*/ 159004 w 165278"/>
                <a:gd name="connsiteY0" fmla="*/ 59739 h 59752"/>
                <a:gd name="connsiteX1" fmla="*/ 89990 w 165278"/>
                <a:gd name="connsiteY1" fmla="*/ 59739 h 59752"/>
                <a:gd name="connsiteX2" fmla="*/ 769 w 165278"/>
                <a:gd name="connsiteY2" fmla="*/ 9356 h 59752"/>
                <a:gd name="connsiteX3" fmla="*/ 2475 w 165278"/>
                <a:gd name="connsiteY3" fmla="*/ 985 h 59752"/>
                <a:gd name="connsiteX4" fmla="*/ 10846 w 165278"/>
                <a:gd name="connsiteY4" fmla="*/ 2717 h 59752"/>
                <a:gd name="connsiteX5" fmla="*/ 11528 w 165278"/>
                <a:gd name="connsiteY5" fmla="*/ 4107 h 59752"/>
                <a:gd name="connsiteX6" fmla="*/ 90252 w 165278"/>
                <a:gd name="connsiteY6" fmla="*/ 47930 h 59752"/>
                <a:gd name="connsiteX7" fmla="*/ 159267 w 165278"/>
                <a:gd name="connsiteY7" fmla="*/ 47930 h 59752"/>
                <a:gd name="connsiteX8" fmla="*/ 165040 w 165278"/>
                <a:gd name="connsiteY8" fmla="*/ 53703 h 59752"/>
                <a:gd name="connsiteX9" fmla="*/ 159529 w 165278"/>
                <a:gd name="connsiteY9" fmla="*/ 59739 h 59752"/>
                <a:gd name="connsiteX10" fmla="*/ 159004 w 165278"/>
                <a:gd name="connsiteY10" fmla="*/ 59739 h 5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278" h="59752">
                  <a:moveTo>
                    <a:pt x="159004" y="59739"/>
                  </a:moveTo>
                  <a:lnTo>
                    <a:pt x="89990" y="59739"/>
                  </a:lnTo>
                  <a:cubicBezTo>
                    <a:pt x="53383" y="60106"/>
                    <a:pt x="19348" y="40898"/>
                    <a:pt x="769" y="9356"/>
                  </a:cubicBezTo>
                  <a:cubicBezTo>
                    <a:pt x="-1067" y="6574"/>
                    <a:pt x="-307" y="2822"/>
                    <a:pt x="2475" y="985"/>
                  </a:cubicBezTo>
                  <a:cubicBezTo>
                    <a:pt x="5282" y="-852"/>
                    <a:pt x="9009" y="-65"/>
                    <a:pt x="10846" y="2717"/>
                  </a:cubicBezTo>
                  <a:cubicBezTo>
                    <a:pt x="11135" y="3136"/>
                    <a:pt x="11371" y="3609"/>
                    <a:pt x="11528" y="4107"/>
                  </a:cubicBezTo>
                  <a:cubicBezTo>
                    <a:pt x="28008" y="31792"/>
                    <a:pt x="58054" y="48508"/>
                    <a:pt x="90252" y="47930"/>
                  </a:cubicBezTo>
                  <a:lnTo>
                    <a:pt x="159267" y="47930"/>
                  </a:lnTo>
                  <a:cubicBezTo>
                    <a:pt x="162442" y="47930"/>
                    <a:pt x="165040" y="50502"/>
                    <a:pt x="165040" y="53703"/>
                  </a:cubicBezTo>
                  <a:cubicBezTo>
                    <a:pt x="165198" y="56879"/>
                    <a:pt x="162730" y="59582"/>
                    <a:pt x="159529" y="59739"/>
                  </a:cubicBezTo>
                  <a:cubicBezTo>
                    <a:pt x="159372" y="59739"/>
                    <a:pt x="159188" y="59739"/>
                    <a:pt x="159004" y="59739"/>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6" name="Freeform: Shape 495">
              <a:extLst>
                <a:ext uri="{FF2B5EF4-FFF2-40B4-BE49-F238E27FC236}">
                  <a16:creationId xmlns:a16="http://schemas.microsoft.com/office/drawing/2014/main" id="{4BDD3473-CB9A-35BD-0C78-DA236AFBDAF1}"/>
                </a:ext>
              </a:extLst>
            </p:cNvPr>
            <p:cNvSpPr/>
            <p:nvPr/>
          </p:nvSpPr>
          <p:spPr>
            <a:xfrm>
              <a:off x="5813860" y="4213627"/>
              <a:ext cx="48592" cy="120972"/>
            </a:xfrm>
            <a:custGeom>
              <a:avLst/>
              <a:gdLst>
                <a:gd name="connsiteX0" fmla="*/ 5324 w 48592"/>
                <a:gd name="connsiteY0" fmla="*/ 120964 h 120972"/>
                <a:gd name="connsiteX1" fmla="*/ -213 w 48592"/>
                <a:gd name="connsiteY1" fmla="*/ 114456 h 120972"/>
                <a:gd name="connsiteX2" fmla="*/ 2438 w 48592"/>
                <a:gd name="connsiteY2" fmla="*/ 109942 h 120972"/>
                <a:gd name="connsiteX3" fmla="*/ 36551 w 48592"/>
                <a:gd name="connsiteY3" fmla="*/ 40403 h 120972"/>
                <a:gd name="connsiteX4" fmla="*/ 36551 w 48592"/>
                <a:gd name="connsiteY4" fmla="*/ 5765 h 120972"/>
                <a:gd name="connsiteX5" fmla="*/ 42324 w 48592"/>
                <a:gd name="connsiteY5" fmla="*/ -9 h 120972"/>
                <a:gd name="connsiteX6" fmla="*/ 42587 w 48592"/>
                <a:gd name="connsiteY6" fmla="*/ -9 h 120972"/>
                <a:gd name="connsiteX7" fmla="*/ 48360 w 48592"/>
                <a:gd name="connsiteY7" fmla="*/ 5765 h 120972"/>
                <a:gd name="connsiteX8" fmla="*/ 48360 w 48592"/>
                <a:gd name="connsiteY8" fmla="*/ 40403 h 120972"/>
                <a:gd name="connsiteX9" fmla="*/ 8473 w 48592"/>
                <a:gd name="connsiteY9" fmla="*/ 119127 h 120972"/>
                <a:gd name="connsiteX10" fmla="*/ 5324 w 48592"/>
                <a:gd name="connsiteY10" fmla="*/ 120964 h 1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92" h="120972">
                  <a:moveTo>
                    <a:pt x="5324" y="120964"/>
                  </a:moveTo>
                  <a:cubicBezTo>
                    <a:pt x="1991" y="120702"/>
                    <a:pt x="-476" y="117789"/>
                    <a:pt x="-213" y="114456"/>
                  </a:cubicBezTo>
                  <a:cubicBezTo>
                    <a:pt x="-55" y="112619"/>
                    <a:pt x="915" y="110966"/>
                    <a:pt x="2438" y="109942"/>
                  </a:cubicBezTo>
                  <a:cubicBezTo>
                    <a:pt x="24480" y="93725"/>
                    <a:pt x="37234" y="67773"/>
                    <a:pt x="36551" y="40403"/>
                  </a:cubicBezTo>
                  <a:lnTo>
                    <a:pt x="36551" y="5765"/>
                  </a:lnTo>
                  <a:cubicBezTo>
                    <a:pt x="36551" y="2563"/>
                    <a:pt x="39123" y="-9"/>
                    <a:pt x="42324" y="-9"/>
                  </a:cubicBezTo>
                  <a:cubicBezTo>
                    <a:pt x="42403" y="-9"/>
                    <a:pt x="42508" y="-9"/>
                    <a:pt x="42587" y="-9"/>
                  </a:cubicBezTo>
                  <a:cubicBezTo>
                    <a:pt x="45788" y="-9"/>
                    <a:pt x="48360" y="2563"/>
                    <a:pt x="48360" y="5765"/>
                  </a:cubicBezTo>
                  <a:lnTo>
                    <a:pt x="48360" y="40403"/>
                  </a:lnTo>
                  <a:cubicBezTo>
                    <a:pt x="48229" y="71473"/>
                    <a:pt x="33454" y="100653"/>
                    <a:pt x="8473" y="119127"/>
                  </a:cubicBezTo>
                  <a:cubicBezTo>
                    <a:pt x="7607" y="119993"/>
                    <a:pt x="6505" y="120649"/>
                    <a:pt x="5324" y="120964"/>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7" name="Freeform: Shape 496">
              <a:extLst>
                <a:ext uri="{FF2B5EF4-FFF2-40B4-BE49-F238E27FC236}">
                  <a16:creationId xmlns:a16="http://schemas.microsoft.com/office/drawing/2014/main" id="{839D8C1A-3797-275D-5F19-C94E8F74B2B0}"/>
                </a:ext>
              </a:extLst>
            </p:cNvPr>
            <p:cNvSpPr/>
            <p:nvPr/>
          </p:nvSpPr>
          <p:spPr>
            <a:xfrm>
              <a:off x="5713139" y="4208378"/>
              <a:ext cx="71908" cy="60092"/>
            </a:xfrm>
            <a:custGeom>
              <a:avLst/>
              <a:gdLst>
                <a:gd name="connsiteX0" fmla="*/ 5541 w 71908"/>
                <a:gd name="connsiteY0" fmla="*/ 60084 h 60092"/>
                <a:gd name="connsiteX1" fmla="*/ -232 w 71908"/>
                <a:gd name="connsiteY1" fmla="*/ 54311 h 60092"/>
                <a:gd name="connsiteX2" fmla="*/ 45165 w 71908"/>
                <a:gd name="connsiteY2" fmla="*/ -9 h 60092"/>
                <a:gd name="connsiteX3" fmla="*/ 65896 w 71908"/>
                <a:gd name="connsiteY3" fmla="*/ -9 h 60092"/>
                <a:gd name="connsiteX4" fmla="*/ 71669 w 71908"/>
                <a:gd name="connsiteY4" fmla="*/ 5765 h 60092"/>
                <a:gd name="connsiteX5" fmla="*/ 66158 w 71908"/>
                <a:gd name="connsiteY5" fmla="*/ 11800 h 60092"/>
                <a:gd name="connsiteX6" fmla="*/ 65896 w 71908"/>
                <a:gd name="connsiteY6" fmla="*/ 11800 h 60092"/>
                <a:gd name="connsiteX7" fmla="*/ 45165 w 71908"/>
                <a:gd name="connsiteY7" fmla="*/ 11800 h 60092"/>
                <a:gd name="connsiteX8" fmla="*/ 11576 w 71908"/>
                <a:gd name="connsiteY8" fmla="*/ 54311 h 60092"/>
                <a:gd name="connsiteX9" fmla="*/ 5803 w 71908"/>
                <a:gd name="connsiteY9" fmla="*/ 60084 h 60092"/>
                <a:gd name="connsiteX10" fmla="*/ 5541 w 71908"/>
                <a:gd name="connsiteY10" fmla="*/ 60084 h 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908" h="60092">
                  <a:moveTo>
                    <a:pt x="5541" y="60084"/>
                  </a:moveTo>
                  <a:cubicBezTo>
                    <a:pt x="2366" y="60084"/>
                    <a:pt x="-232" y="57512"/>
                    <a:pt x="-232" y="54311"/>
                  </a:cubicBezTo>
                  <a:cubicBezTo>
                    <a:pt x="1158" y="28122"/>
                    <a:pt x="19659" y="6001"/>
                    <a:pt x="45165" y="-9"/>
                  </a:cubicBezTo>
                  <a:lnTo>
                    <a:pt x="65896" y="-9"/>
                  </a:lnTo>
                  <a:cubicBezTo>
                    <a:pt x="69071" y="-9"/>
                    <a:pt x="71669" y="2563"/>
                    <a:pt x="71669" y="5765"/>
                  </a:cubicBezTo>
                  <a:cubicBezTo>
                    <a:pt x="71827" y="8940"/>
                    <a:pt x="69359" y="11643"/>
                    <a:pt x="66158" y="11800"/>
                  </a:cubicBezTo>
                  <a:cubicBezTo>
                    <a:pt x="66079" y="11800"/>
                    <a:pt x="65974" y="11800"/>
                    <a:pt x="65896" y="11800"/>
                  </a:cubicBezTo>
                  <a:lnTo>
                    <a:pt x="45165" y="11800"/>
                  </a:lnTo>
                  <a:cubicBezTo>
                    <a:pt x="26455" y="17941"/>
                    <a:pt x="13230" y="34682"/>
                    <a:pt x="11576" y="54311"/>
                  </a:cubicBezTo>
                  <a:cubicBezTo>
                    <a:pt x="11576" y="57512"/>
                    <a:pt x="9005" y="60084"/>
                    <a:pt x="5803" y="60084"/>
                  </a:cubicBezTo>
                  <a:cubicBezTo>
                    <a:pt x="5724" y="60084"/>
                    <a:pt x="5620" y="60084"/>
                    <a:pt x="5541" y="60084"/>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8" name="Freeform: Shape 497">
              <a:extLst>
                <a:ext uri="{FF2B5EF4-FFF2-40B4-BE49-F238E27FC236}">
                  <a16:creationId xmlns:a16="http://schemas.microsoft.com/office/drawing/2014/main" id="{914BF99B-C958-7950-0E47-499C3BD6B7EC}"/>
                </a:ext>
              </a:extLst>
            </p:cNvPr>
            <p:cNvSpPr/>
            <p:nvPr/>
          </p:nvSpPr>
          <p:spPr>
            <a:xfrm>
              <a:off x="5814161" y="3975093"/>
              <a:ext cx="87208" cy="94993"/>
            </a:xfrm>
            <a:custGeom>
              <a:avLst/>
              <a:gdLst>
                <a:gd name="connsiteX0" fmla="*/ 80599 w 87208"/>
                <a:gd name="connsiteY0" fmla="*/ 94985 h 94993"/>
                <a:gd name="connsiteX1" fmla="*/ 74826 w 87208"/>
                <a:gd name="connsiteY1" fmla="*/ 89212 h 94993"/>
                <a:gd name="connsiteX2" fmla="*/ 11662 w 87208"/>
                <a:gd name="connsiteY2" fmla="*/ 12404 h 94993"/>
                <a:gd name="connsiteX3" fmla="*/ 5548 w 87208"/>
                <a:gd name="connsiteY3" fmla="*/ 12062 h 94993"/>
                <a:gd name="connsiteX4" fmla="*/ -225 w 87208"/>
                <a:gd name="connsiteY4" fmla="*/ 6027 h 94993"/>
                <a:gd name="connsiteX5" fmla="*/ 5286 w 87208"/>
                <a:gd name="connsiteY5" fmla="*/ -9 h 94993"/>
                <a:gd name="connsiteX6" fmla="*/ 5548 w 87208"/>
                <a:gd name="connsiteY6" fmla="*/ -9 h 94993"/>
                <a:gd name="connsiteX7" fmla="*/ 86975 w 87208"/>
                <a:gd name="connsiteY7" fmla="*/ 82311 h 94993"/>
                <a:gd name="connsiteX8" fmla="*/ 86634 w 87208"/>
                <a:gd name="connsiteY8" fmla="*/ 89212 h 94993"/>
                <a:gd name="connsiteX9" fmla="*/ 80861 w 87208"/>
                <a:gd name="connsiteY9" fmla="*/ 94985 h 94993"/>
                <a:gd name="connsiteX10" fmla="*/ 80599 w 87208"/>
                <a:gd name="connsiteY10" fmla="*/ 94985 h 94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08" h="94993">
                  <a:moveTo>
                    <a:pt x="80599" y="94985"/>
                  </a:moveTo>
                  <a:cubicBezTo>
                    <a:pt x="77424" y="94985"/>
                    <a:pt x="74826" y="92413"/>
                    <a:pt x="74826" y="89212"/>
                  </a:cubicBezTo>
                  <a:cubicBezTo>
                    <a:pt x="78604" y="50559"/>
                    <a:pt x="50317" y="16156"/>
                    <a:pt x="11662" y="12404"/>
                  </a:cubicBezTo>
                  <a:cubicBezTo>
                    <a:pt x="9616" y="12194"/>
                    <a:pt x="7595" y="12089"/>
                    <a:pt x="5548" y="12062"/>
                  </a:cubicBezTo>
                  <a:cubicBezTo>
                    <a:pt x="2321" y="11931"/>
                    <a:pt x="-225" y="9255"/>
                    <a:pt x="-225" y="6027"/>
                  </a:cubicBezTo>
                  <a:cubicBezTo>
                    <a:pt x="-382" y="2852"/>
                    <a:pt x="2085" y="149"/>
                    <a:pt x="5286" y="-9"/>
                  </a:cubicBezTo>
                  <a:cubicBezTo>
                    <a:pt x="5365" y="-9"/>
                    <a:pt x="5470" y="-9"/>
                    <a:pt x="5548" y="-9"/>
                  </a:cubicBezTo>
                  <a:cubicBezTo>
                    <a:pt x="50763" y="254"/>
                    <a:pt x="87211" y="37097"/>
                    <a:pt x="86975" y="82311"/>
                  </a:cubicBezTo>
                  <a:cubicBezTo>
                    <a:pt x="86949" y="84620"/>
                    <a:pt x="86844" y="86929"/>
                    <a:pt x="86634" y="89212"/>
                  </a:cubicBezTo>
                  <a:cubicBezTo>
                    <a:pt x="86634" y="92413"/>
                    <a:pt x="84062" y="94985"/>
                    <a:pt x="80861" y="94985"/>
                  </a:cubicBezTo>
                  <a:cubicBezTo>
                    <a:pt x="80782" y="94985"/>
                    <a:pt x="80677" y="94985"/>
                    <a:pt x="80599" y="94985"/>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99" name="Freeform: Shape 498">
              <a:extLst>
                <a:ext uri="{FF2B5EF4-FFF2-40B4-BE49-F238E27FC236}">
                  <a16:creationId xmlns:a16="http://schemas.microsoft.com/office/drawing/2014/main" id="{1BBD112D-BA2C-DCD8-CD60-F48E446540A9}"/>
                </a:ext>
              </a:extLst>
            </p:cNvPr>
            <p:cNvSpPr/>
            <p:nvPr/>
          </p:nvSpPr>
          <p:spPr>
            <a:xfrm>
              <a:off x="5979462" y="3901645"/>
              <a:ext cx="50046" cy="145874"/>
            </a:xfrm>
            <a:custGeom>
              <a:avLst/>
              <a:gdLst>
                <a:gd name="connsiteX0" fmla="*/ 43880 w 50046"/>
                <a:gd name="connsiteY0" fmla="*/ 143504 h 145874"/>
                <a:gd name="connsiteX1" fmla="*/ 41781 w 50046"/>
                <a:gd name="connsiteY1" fmla="*/ 143504 h 145874"/>
                <a:gd name="connsiteX2" fmla="*/ 2681 w 50046"/>
                <a:gd name="connsiteY2" fmla="*/ 91021 h 145874"/>
                <a:gd name="connsiteX3" fmla="*/ 23674 w 50046"/>
                <a:gd name="connsiteY3" fmla="*/ 2851 h 145874"/>
                <a:gd name="connsiteX4" fmla="*/ 31992 w 50046"/>
                <a:gd name="connsiteY4" fmla="*/ 882 h 145874"/>
                <a:gd name="connsiteX5" fmla="*/ 33934 w 50046"/>
                <a:gd name="connsiteY5" fmla="*/ 9201 h 145874"/>
                <a:gd name="connsiteX6" fmla="*/ 32596 w 50046"/>
                <a:gd name="connsiteY6" fmla="*/ 10723 h 145874"/>
                <a:gd name="connsiteX7" fmla="*/ 14227 w 50046"/>
                <a:gd name="connsiteY7" fmla="*/ 89447 h 145874"/>
                <a:gd name="connsiteX8" fmla="*/ 46241 w 50046"/>
                <a:gd name="connsiteY8" fmla="*/ 134319 h 145874"/>
                <a:gd name="connsiteX9" fmla="*/ 49285 w 50046"/>
                <a:gd name="connsiteY9" fmla="*/ 142297 h 145874"/>
                <a:gd name="connsiteX10" fmla="*/ 43880 w 50046"/>
                <a:gd name="connsiteY10" fmla="*/ 145866 h 1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6" h="145874">
                  <a:moveTo>
                    <a:pt x="43880" y="143504"/>
                  </a:moveTo>
                  <a:lnTo>
                    <a:pt x="41781" y="143504"/>
                  </a:lnTo>
                  <a:cubicBezTo>
                    <a:pt x="21364" y="132981"/>
                    <a:pt x="6932" y="113615"/>
                    <a:pt x="2681" y="91021"/>
                  </a:cubicBezTo>
                  <a:cubicBezTo>
                    <a:pt x="-5035" y="59978"/>
                    <a:pt x="2785" y="27097"/>
                    <a:pt x="23674" y="2851"/>
                  </a:cubicBezTo>
                  <a:cubicBezTo>
                    <a:pt x="25432" y="16"/>
                    <a:pt x="29158" y="-850"/>
                    <a:pt x="31992" y="882"/>
                  </a:cubicBezTo>
                  <a:cubicBezTo>
                    <a:pt x="34826" y="2640"/>
                    <a:pt x="35692" y="6367"/>
                    <a:pt x="33934" y="9201"/>
                  </a:cubicBezTo>
                  <a:cubicBezTo>
                    <a:pt x="33593" y="9778"/>
                    <a:pt x="33121" y="10303"/>
                    <a:pt x="32596" y="10723"/>
                  </a:cubicBezTo>
                  <a:cubicBezTo>
                    <a:pt x="13886" y="32346"/>
                    <a:pt x="7011" y="61788"/>
                    <a:pt x="14227" y="89447"/>
                  </a:cubicBezTo>
                  <a:cubicBezTo>
                    <a:pt x="17245" y="108603"/>
                    <a:pt x="29106" y="125240"/>
                    <a:pt x="46241" y="134319"/>
                  </a:cubicBezTo>
                  <a:cubicBezTo>
                    <a:pt x="49285" y="135684"/>
                    <a:pt x="50650" y="139253"/>
                    <a:pt x="49285" y="142297"/>
                  </a:cubicBezTo>
                  <a:cubicBezTo>
                    <a:pt x="48341" y="144422"/>
                    <a:pt x="46215" y="145839"/>
                    <a:pt x="43880" y="145866"/>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0" name="Freeform: Shape 499">
              <a:extLst>
                <a:ext uri="{FF2B5EF4-FFF2-40B4-BE49-F238E27FC236}">
                  <a16:creationId xmlns:a16="http://schemas.microsoft.com/office/drawing/2014/main" id="{3F1490C5-19FD-C3A2-F61E-DDA5F18DE787}"/>
                </a:ext>
              </a:extLst>
            </p:cNvPr>
            <p:cNvSpPr/>
            <p:nvPr/>
          </p:nvSpPr>
          <p:spPr>
            <a:xfrm>
              <a:off x="6199714" y="3959022"/>
              <a:ext cx="70308" cy="133111"/>
            </a:xfrm>
            <a:custGeom>
              <a:avLst/>
              <a:gdLst>
                <a:gd name="connsiteX0" fmla="*/ 5742 w 70308"/>
                <a:gd name="connsiteY0" fmla="*/ 133099 h 133111"/>
                <a:gd name="connsiteX1" fmla="*/ -31 w 70308"/>
                <a:gd name="connsiteY1" fmla="*/ 128900 h 133111"/>
                <a:gd name="connsiteX2" fmla="*/ 4168 w 70308"/>
                <a:gd name="connsiteY2" fmla="*/ 121553 h 133111"/>
                <a:gd name="connsiteX3" fmla="*/ 56651 w 70308"/>
                <a:gd name="connsiteY3" fmla="*/ 6616 h 133111"/>
                <a:gd name="connsiteX4" fmla="*/ 61898 w 70308"/>
                <a:gd name="connsiteY4" fmla="*/ 55 h 133111"/>
                <a:gd name="connsiteX5" fmla="*/ 68433 w 70308"/>
                <a:gd name="connsiteY5" fmla="*/ 4936 h 133111"/>
                <a:gd name="connsiteX6" fmla="*/ 68459 w 70308"/>
                <a:gd name="connsiteY6" fmla="*/ 5041 h 133111"/>
                <a:gd name="connsiteX7" fmla="*/ 6267 w 70308"/>
                <a:gd name="connsiteY7" fmla="*/ 132836 h 13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308" h="133111">
                  <a:moveTo>
                    <a:pt x="5742" y="133099"/>
                  </a:moveTo>
                  <a:cubicBezTo>
                    <a:pt x="3092" y="133204"/>
                    <a:pt x="704" y="131472"/>
                    <a:pt x="-31" y="128900"/>
                  </a:cubicBezTo>
                  <a:cubicBezTo>
                    <a:pt x="-871" y="125725"/>
                    <a:pt x="993" y="122445"/>
                    <a:pt x="4168" y="121553"/>
                  </a:cubicBezTo>
                  <a:cubicBezTo>
                    <a:pt x="45367" y="110269"/>
                    <a:pt x="65048" y="69070"/>
                    <a:pt x="56651" y="6616"/>
                  </a:cubicBezTo>
                  <a:cubicBezTo>
                    <a:pt x="56336" y="3362"/>
                    <a:pt x="58671" y="475"/>
                    <a:pt x="61898" y="55"/>
                  </a:cubicBezTo>
                  <a:cubicBezTo>
                    <a:pt x="65048" y="-417"/>
                    <a:pt x="67987" y="1787"/>
                    <a:pt x="68433" y="4936"/>
                  </a:cubicBezTo>
                  <a:cubicBezTo>
                    <a:pt x="68459" y="4962"/>
                    <a:pt x="68459" y="5015"/>
                    <a:pt x="68459" y="5041"/>
                  </a:cubicBezTo>
                  <a:cubicBezTo>
                    <a:pt x="76594" y="73269"/>
                    <a:pt x="53764" y="119978"/>
                    <a:pt x="6267" y="132836"/>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1" name="Freeform: Shape 500">
              <a:extLst>
                <a:ext uri="{FF2B5EF4-FFF2-40B4-BE49-F238E27FC236}">
                  <a16:creationId xmlns:a16="http://schemas.microsoft.com/office/drawing/2014/main" id="{7FD74186-F387-C519-617B-EB0832352647}"/>
                </a:ext>
              </a:extLst>
            </p:cNvPr>
            <p:cNvSpPr/>
            <p:nvPr/>
          </p:nvSpPr>
          <p:spPr>
            <a:xfrm>
              <a:off x="6259742" y="4140163"/>
              <a:ext cx="122598" cy="43988"/>
            </a:xfrm>
            <a:custGeom>
              <a:avLst/>
              <a:gdLst>
                <a:gd name="connsiteX0" fmla="*/ 5545 w 122598"/>
                <a:gd name="connsiteY0" fmla="*/ 43802 h 43988"/>
                <a:gd name="connsiteX1" fmla="*/ 2133 w 122598"/>
                <a:gd name="connsiteY1" fmla="*/ 43802 h 43988"/>
                <a:gd name="connsiteX2" fmla="*/ 822 w 122598"/>
                <a:gd name="connsiteY2" fmla="*/ 35405 h 43988"/>
                <a:gd name="connsiteX3" fmla="*/ 119170 w 122598"/>
                <a:gd name="connsiteY3" fmla="*/ 12050 h 43988"/>
                <a:gd name="connsiteX4" fmla="*/ 121794 w 122598"/>
                <a:gd name="connsiteY4" fmla="*/ 19923 h 43988"/>
                <a:gd name="connsiteX5" fmla="*/ 113659 w 122598"/>
                <a:gd name="connsiteY5" fmla="*/ 22547 h 43988"/>
                <a:gd name="connsiteX6" fmla="*/ 10531 w 122598"/>
                <a:gd name="connsiteY6" fmla="*/ 42490 h 43988"/>
                <a:gd name="connsiteX7" fmla="*/ 5545 w 122598"/>
                <a:gd name="connsiteY7" fmla="*/ 43802 h 4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98" h="43988">
                  <a:moveTo>
                    <a:pt x="5545" y="43802"/>
                  </a:moveTo>
                  <a:cubicBezTo>
                    <a:pt x="4417" y="44039"/>
                    <a:pt x="3262" y="44039"/>
                    <a:pt x="2133" y="43802"/>
                  </a:cubicBezTo>
                  <a:cubicBezTo>
                    <a:pt x="-412" y="41756"/>
                    <a:pt x="-989" y="38134"/>
                    <a:pt x="822" y="35405"/>
                  </a:cubicBezTo>
                  <a:cubicBezTo>
                    <a:pt x="29031" y="-624"/>
                    <a:pt x="79388" y="-10543"/>
                    <a:pt x="119170" y="12050"/>
                  </a:cubicBezTo>
                  <a:cubicBezTo>
                    <a:pt x="122004" y="13572"/>
                    <a:pt x="123158" y="17010"/>
                    <a:pt x="121794" y="19923"/>
                  </a:cubicBezTo>
                  <a:cubicBezTo>
                    <a:pt x="120193" y="22783"/>
                    <a:pt x="116651" y="23938"/>
                    <a:pt x="113659" y="22547"/>
                  </a:cubicBezTo>
                  <a:cubicBezTo>
                    <a:pt x="79100" y="2682"/>
                    <a:pt x="35198" y="11158"/>
                    <a:pt x="10531" y="42490"/>
                  </a:cubicBezTo>
                  <a:cubicBezTo>
                    <a:pt x="9113" y="43593"/>
                    <a:pt x="7329" y="44065"/>
                    <a:pt x="5545" y="43802"/>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2" name="Freeform: Shape 501">
              <a:extLst>
                <a:ext uri="{FF2B5EF4-FFF2-40B4-BE49-F238E27FC236}">
                  <a16:creationId xmlns:a16="http://schemas.microsoft.com/office/drawing/2014/main" id="{11CC9F44-FBEC-77CE-CAF6-8B0948212BAA}"/>
                </a:ext>
              </a:extLst>
            </p:cNvPr>
            <p:cNvSpPr/>
            <p:nvPr/>
          </p:nvSpPr>
          <p:spPr>
            <a:xfrm>
              <a:off x="5911711" y="4251676"/>
              <a:ext cx="69098" cy="103705"/>
            </a:xfrm>
            <a:custGeom>
              <a:avLst/>
              <a:gdLst>
                <a:gd name="connsiteX0" fmla="*/ 61773 w 69098"/>
                <a:gd name="connsiteY0" fmla="*/ 103645 h 103705"/>
                <a:gd name="connsiteX1" fmla="*/ 61773 w 69098"/>
                <a:gd name="connsiteY1" fmla="*/ 103645 h 103705"/>
                <a:gd name="connsiteX2" fmla="*/ -157 w 69098"/>
                <a:gd name="connsiteY2" fmla="*/ 48800 h 103705"/>
                <a:gd name="connsiteX3" fmla="*/ 48915 w 69098"/>
                <a:gd name="connsiteY3" fmla="*/ -9 h 103705"/>
                <a:gd name="connsiteX4" fmla="*/ 53559 w 69098"/>
                <a:gd name="connsiteY4" fmla="*/ 7155 h 103705"/>
                <a:gd name="connsiteX5" fmla="*/ 48915 w 69098"/>
                <a:gd name="connsiteY5" fmla="*/ 11800 h 103705"/>
                <a:gd name="connsiteX6" fmla="*/ 12439 w 69098"/>
                <a:gd name="connsiteY6" fmla="*/ 48800 h 103705"/>
                <a:gd name="connsiteX7" fmla="*/ 63347 w 69098"/>
                <a:gd name="connsiteY7" fmla="*/ 91049 h 103705"/>
                <a:gd name="connsiteX8" fmla="*/ 68858 w 69098"/>
                <a:gd name="connsiteY8" fmla="*/ 97084 h 103705"/>
                <a:gd name="connsiteX9" fmla="*/ 68858 w 69098"/>
                <a:gd name="connsiteY9" fmla="*/ 97084 h 103705"/>
                <a:gd name="connsiteX10" fmla="*/ 62875 w 69098"/>
                <a:gd name="connsiteY10" fmla="*/ 103697 h 103705"/>
                <a:gd name="connsiteX11" fmla="*/ 61773 w 69098"/>
                <a:gd name="connsiteY11" fmla="*/ 103645 h 10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098" h="103705">
                  <a:moveTo>
                    <a:pt x="61773" y="103645"/>
                  </a:moveTo>
                  <a:lnTo>
                    <a:pt x="61773" y="103645"/>
                  </a:lnTo>
                  <a:cubicBezTo>
                    <a:pt x="14276" y="100758"/>
                    <a:pt x="-1469" y="72418"/>
                    <a:pt x="-157" y="48800"/>
                  </a:cubicBezTo>
                  <a:cubicBezTo>
                    <a:pt x="394" y="21982"/>
                    <a:pt x="22096" y="411"/>
                    <a:pt x="48915" y="-9"/>
                  </a:cubicBezTo>
                  <a:cubicBezTo>
                    <a:pt x="52168" y="674"/>
                    <a:pt x="54267" y="3875"/>
                    <a:pt x="53559" y="7155"/>
                  </a:cubicBezTo>
                  <a:cubicBezTo>
                    <a:pt x="53061" y="9491"/>
                    <a:pt x="51250" y="11301"/>
                    <a:pt x="48915" y="11800"/>
                  </a:cubicBezTo>
                  <a:cubicBezTo>
                    <a:pt x="28813" y="12351"/>
                    <a:pt x="12702" y="28673"/>
                    <a:pt x="12439" y="48800"/>
                  </a:cubicBezTo>
                  <a:cubicBezTo>
                    <a:pt x="12439" y="67694"/>
                    <a:pt x="24248" y="88687"/>
                    <a:pt x="63347" y="91049"/>
                  </a:cubicBezTo>
                  <a:cubicBezTo>
                    <a:pt x="66522" y="91180"/>
                    <a:pt x="68989" y="93883"/>
                    <a:pt x="68858" y="97084"/>
                  </a:cubicBezTo>
                  <a:cubicBezTo>
                    <a:pt x="68858" y="97084"/>
                    <a:pt x="68858" y="97084"/>
                    <a:pt x="68858" y="97084"/>
                  </a:cubicBezTo>
                  <a:cubicBezTo>
                    <a:pt x="69042" y="100548"/>
                    <a:pt x="66365" y="103513"/>
                    <a:pt x="62875" y="103697"/>
                  </a:cubicBezTo>
                  <a:cubicBezTo>
                    <a:pt x="62507" y="103697"/>
                    <a:pt x="62140" y="103697"/>
                    <a:pt x="61773" y="103645"/>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3" name="Freeform: Shape 502">
              <a:extLst>
                <a:ext uri="{FF2B5EF4-FFF2-40B4-BE49-F238E27FC236}">
                  <a16:creationId xmlns:a16="http://schemas.microsoft.com/office/drawing/2014/main" id="{9F4AA285-B497-3B4B-B0B9-F312C3EA91C0}"/>
                </a:ext>
              </a:extLst>
            </p:cNvPr>
            <p:cNvSpPr/>
            <p:nvPr/>
          </p:nvSpPr>
          <p:spPr>
            <a:xfrm>
              <a:off x="6022398" y="4164555"/>
              <a:ext cx="120049" cy="138029"/>
            </a:xfrm>
            <a:custGeom>
              <a:avLst/>
              <a:gdLst>
                <a:gd name="connsiteX0" fmla="*/ 113782 w 120049"/>
                <a:gd name="connsiteY0" fmla="*/ 138021 h 138029"/>
                <a:gd name="connsiteX1" fmla="*/ 107747 w 120049"/>
                <a:gd name="connsiteY1" fmla="*/ 131985 h 138029"/>
                <a:gd name="connsiteX2" fmla="*/ 74682 w 120049"/>
                <a:gd name="connsiteY2" fmla="*/ 16786 h 138029"/>
                <a:gd name="connsiteX3" fmla="*/ 9342 w 120049"/>
                <a:gd name="connsiteY3" fmla="*/ 26495 h 138029"/>
                <a:gd name="connsiteX4" fmla="*/ 918 w 120049"/>
                <a:gd name="connsiteY4" fmla="*/ 25131 h 138029"/>
                <a:gd name="connsiteX5" fmla="*/ 2256 w 120049"/>
                <a:gd name="connsiteY5" fmla="*/ 16707 h 138029"/>
                <a:gd name="connsiteX6" fmla="*/ 3569 w 120049"/>
                <a:gd name="connsiteY6" fmla="*/ 15999 h 138029"/>
                <a:gd name="connsiteX7" fmla="*/ 80718 w 120049"/>
                <a:gd name="connsiteY7" fmla="*/ 6552 h 138029"/>
                <a:gd name="connsiteX8" fmla="*/ 119817 w 120049"/>
                <a:gd name="connsiteY8" fmla="*/ 131985 h 138029"/>
                <a:gd name="connsiteX9" fmla="*/ 113782 w 120049"/>
                <a:gd name="connsiteY9" fmla="*/ 138021 h 138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049" h="138029">
                  <a:moveTo>
                    <a:pt x="113782" y="138021"/>
                  </a:moveTo>
                  <a:cubicBezTo>
                    <a:pt x="110449" y="138021"/>
                    <a:pt x="107747" y="135318"/>
                    <a:pt x="107747" y="131985"/>
                  </a:cubicBezTo>
                  <a:cubicBezTo>
                    <a:pt x="107747" y="68481"/>
                    <a:pt x="96725" y="29644"/>
                    <a:pt x="74682" y="16786"/>
                  </a:cubicBezTo>
                  <a:cubicBezTo>
                    <a:pt x="59200" y="7601"/>
                    <a:pt x="37157" y="11013"/>
                    <a:pt x="9342" y="26495"/>
                  </a:cubicBezTo>
                  <a:cubicBezTo>
                    <a:pt x="6639" y="28437"/>
                    <a:pt x="2860" y="27833"/>
                    <a:pt x="918" y="25131"/>
                  </a:cubicBezTo>
                  <a:cubicBezTo>
                    <a:pt x="-1050" y="22428"/>
                    <a:pt x="-420" y="18675"/>
                    <a:pt x="2256" y="16707"/>
                  </a:cubicBezTo>
                  <a:cubicBezTo>
                    <a:pt x="2676" y="16418"/>
                    <a:pt x="3096" y="16182"/>
                    <a:pt x="3569" y="15999"/>
                  </a:cubicBezTo>
                  <a:cubicBezTo>
                    <a:pt x="35583" y="-1504"/>
                    <a:pt x="61299" y="-4653"/>
                    <a:pt x="80718" y="6552"/>
                  </a:cubicBezTo>
                  <a:cubicBezTo>
                    <a:pt x="106959" y="22034"/>
                    <a:pt x="119817" y="62971"/>
                    <a:pt x="119817" y="131985"/>
                  </a:cubicBezTo>
                  <a:cubicBezTo>
                    <a:pt x="119817" y="135318"/>
                    <a:pt x="117115" y="138021"/>
                    <a:pt x="113782" y="138021"/>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4" name="Freeform: Shape 503">
              <a:extLst>
                <a:ext uri="{FF2B5EF4-FFF2-40B4-BE49-F238E27FC236}">
                  <a16:creationId xmlns:a16="http://schemas.microsoft.com/office/drawing/2014/main" id="{19C73680-0B75-4E5A-A5B1-49B9E4385A8A}"/>
                </a:ext>
              </a:extLst>
            </p:cNvPr>
            <p:cNvSpPr/>
            <p:nvPr/>
          </p:nvSpPr>
          <p:spPr>
            <a:xfrm>
              <a:off x="6106094" y="4141736"/>
              <a:ext cx="110745" cy="50372"/>
            </a:xfrm>
            <a:custGeom>
              <a:avLst/>
              <a:gdLst>
                <a:gd name="connsiteX0" fmla="*/ 5681 w 110745"/>
                <a:gd name="connsiteY0" fmla="*/ 50364 h 50372"/>
                <a:gd name="connsiteX1" fmla="*/ 3057 w 110745"/>
                <a:gd name="connsiteY1" fmla="*/ 50364 h 50372"/>
                <a:gd name="connsiteX2" fmla="*/ 433 w 110745"/>
                <a:gd name="connsiteY2" fmla="*/ 42256 h 50372"/>
                <a:gd name="connsiteX3" fmla="*/ 433 w 110745"/>
                <a:gd name="connsiteY3" fmla="*/ 42229 h 50372"/>
                <a:gd name="connsiteX4" fmla="*/ 75746 w 110745"/>
                <a:gd name="connsiteY4" fmla="*/ 1293 h 50372"/>
                <a:gd name="connsiteX5" fmla="*/ 110384 w 110745"/>
                <a:gd name="connsiteY5" fmla="*/ 36719 h 50372"/>
                <a:gd name="connsiteX6" fmla="*/ 105739 w 110745"/>
                <a:gd name="connsiteY6" fmla="*/ 43883 h 50372"/>
                <a:gd name="connsiteX7" fmla="*/ 98575 w 110745"/>
                <a:gd name="connsiteY7" fmla="*/ 39212 h 50372"/>
                <a:gd name="connsiteX8" fmla="*/ 98575 w 110745"/>
                <a:gd name="connsiteY8" fmla="*/ 36719 h 50372"/>
                <a:gd name="connsiteX9" fmla="*/ 72334 w 110745"/>
                <a:gd name="connsiteY9" fmla="*/ 12577 h 50372"/>
                <a:gd name="connsiteX10" fmla="*/ 10142 w 110745"/>
                <a:gd name="connsiteY10" fmla="*/ 47740 h 50372"/>
                <a:gd name="connsiteX11" fmla="*/ 5681 w 110745"/>
                <a:gd name="connsiteY11" fmla="*/ 50364 h 5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745" h="50372">
                  <a:moveTo>
                    <a:pt x="5681" y="50364"/>
                  </a:moveTo>
                  <a:lnTo>
                    <a:pt x="3057" y="50364"/>
                  </a:lnTo>
                  <a:cubicBezTo>
                    <a:pt x="92" y="48842"/>
                    <a:pt x="-1089" y="45221"/>
                    <a:pt x="433" y="42256"/>
                  </a:cubicBezTo>
                  <a:cubicBezTo>
                    <a:pt x="433" y="42229"/>
                    <a:pt x="433" y="42229"/>
                    <a:pt x="433" y="42229"/>
                  </a:cubicBezTo>
                  <a:cubicBezTo>
                    <a:pt x="12346" y="12183"/>
                    <a:pt x="44046" y="-5031"/>
                    <a:pt x="75746" y="1293"/>
                  </a:cubicBezTo>
                  <a:cubicBezTo>
                    <a:pt x="93931" y="3970"/>
                    <a:pt x="108101" y="18481"/>
                    <a:pt x="110384" y="36719"/>
                  </a:cubicBezTo>
                  <a:cubicBezTo>
                    <a:pt x="111066" y="39973"/>
                    <a:pt x="108993" y="43174"/>
                    <a:pt x="105739" y="43883"/>
                  </a:cubicBezTo>
                  <a:cubicBezTo>
                    <a:pt x="102459" y="44565"/>
                    <a:pt x="99258" y="42492"/>
                    <a:pt x="98575" y="39212"/>
                  </a:cubicBezTo>
                  <a:cubicBezTo>
                    <a:pt x="98392" y="38398"/>
                    <a:pt x="98392" y="37532"/>
                    <a:pt x="98575" y="36719"/>
                  </a:cubicBezTo>
                  <a:cubicBezTo>
                    <a:pt x="98575" y="26747"/>
                    <a:pt x="87554" y="16251"/>
                    <a:pt x="72334" y="12577"/>
                  </a:cubicBezTo>
                  <a:cubicBezTo>
                    <a:pt x="45752" y="7223"/>
                    <a:pt x="19248" y="22207"/>
                    <a:pt x="10142" y="47740"/>
                  </a:cubicBezTo>
                  <a:cubicBezTo>
                    <a:pt x="9145" y="49262"/>
                    <a:pt x="7491" y="50233"/>
                    <a:pt x="5681" y="50364"/>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5" name="Freeform: Shape 504">
              <a:extLst>
                <a:ext uri="{FF2B5EF4-FFF2-40B4-BE49-F238E27FC236}">
                  <a16:creationId xmlns:a16="http://schemas.microsoft.com/office/drawing/2014/main" id="{4C1B239A-3378-460B-2AE8-6D41B54D0A75}"/>
                </a:ext>
              </a:extLst>
            </p:cNvPr>
            <p:cNvSpPr/>
            <p:nvPr/>
          </p:nvSpPr>
          <p:spPr>
            <a:xfrm>
              <a:off x="6058746" y="3939718"/>
              <a:ext cx="127484" cy="58991"/>
            </a:xfrm>
            <a:custGeom>
              <a:avLst/>
              <a:gdLst>
                <a:gd name="connsiteX0" fmla="*/ 121257 w 127484"/>
                <a:gd name="connsiteY0" fmla="*/ 58983 h 58991"/>
                <a:gd name="connsiteX1" fmla="*/ 115746 w 127484"/>
                <a:gd name="connsiteY1" fmla="*/ 54785 h 58991"/>
                <a:gd name="connsiteX2" fmla="*/ 65362 w 127484"/>
                <a:gd name="connsiteY2" fmla="*/ 14111 h 58991"/>
                <a:gd name="connsiteX3" fmla="*/ 10518 w 127484"/>
                <a:gd name="connsiteY3" fmla="*/ 28543 h 58991"/>
                <a:gd name="connsiteX4" fmla="*/ 2725 w 127484"/>
                <a:gd name="connsiteY4" fmla="*/ 28885 h 58991"/>
                <a:gd name="connsiteX5" fmla="*/ 2383 w 127484"/>
                <a:gd name="connsiteY5" fmla="*/ 28543 h 58991"/>
                <a:gd name="connsiteX6" fmla="*/ 704 w 127484"/>
                <a:gd name="connsiteY6" fmla="*/ 20540 h 58991"/>
                <a:gd name="connsiteX7" fmla="*/ 809 w 127484"/>
                <a:gd name="connsiteY7" fmla="*/ 20409 h 58991"/>
                <a:gd name="connsiteX8" fmla="*/ 112020 w 127484"/>
                <a:gd name="connsiteY8" fmla="*/ 25814 h 58991"/>
                <a:gd name="connsiteX9" fmla="*/ 127030 w 127484"/>
                <a:gd name="connsiteY9" fmla="*/ 50061 h 58991"/>
                <a:gd name="connsiteX10" fmla="*/ 123094 w 127484"/>
                <a:gd name="connsiteY10" fmla="*/ 57409 h 5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484" h="58991">
                  <a:moveTo>
                    <a:pt x="121257" y="58983"/>
                  </a:moveTo>
                  <a:cubicBezTo>
                    <a:pt x="118685" y="58957"/>
                    <a:pt x="116454" y="57251"/>
                    <a:pt x="115746" y="54785"/>
                  </a:cubicBezTo>
                  <a:cubicBezTo>
                    <a:pt x="108424" y="32480"/>
                    <a:pt x="88691" y="16551"/>
                    <a:pt x="65362" y="14111"/>
                  </a:cubicBezTo>
                  <a:cubicBezTo>
                    <a:pt x="45813" y="9492"/>
                    <a:pt x="25266" y="14898"/>
                    <a:pt x="10518" y="28543"/>
                  </a:cubicBezTo>
                  <a:cubicBezTo>
                    <a:pt x="8471" y="30800"/>
                    <a:pt x="4981" y="30958"/>
                    <a:pt x="2725" y="28885"/>
                  </a:cubicBezTo>
                  <a:cubicBezTo>
                    <a:pt x="2620" y="28780"/>
                    <a:pt x="2488" y="28675"/>
                    <a:pt x="2383" y="28543"/>
                  </a:cubicBezTo>
                  <a:cubicBezTo>
                    <a:pt x="-293" y="26785"/>
                    <a:pt x="-1028" y="23216"/>
                    <a:pt x="704" y="20540"/>
                  </a:cubicBezTo>
                  <a:cubicBezTo>
                    <a:pt x="756" y="20514"/>
                    <a:pt x="783" y="20461"/>
                    <a:pt x="809" y="20409"/>
                  </a:cubicBezTo>
                  <a:cubicBezTo>
                    <a:pt x="33007" y="-8798"/>
                    <a:pt x="82787" y="-6384"/>
                    <a:pt x="112020" y="25814"/>
                  </a:cubicBezTo>
                  <a:cubicBezTo>
                    <a:pt x="118449" y="32926"/>
                    <a:pt x="123540" y="41139"/>
                    <a:pt x="127030" y="50061"/>
                  </a:cubicBezTo>
                  <a:cubicBezTo>
                    <a:pt x="127895" y="53158"/>
                    <a:pt x="126164" y="56412"/>
                    <a:pt x="123094" y="57409"/>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6" name="Freeform: Shape 505">
              <a:extLst>
                <a:ext uri="{FF2B5EF4-FFF2-40B4-BE49-F238E27FC236}">
                  <a16:creationId xmlns:a16="http://schemas.microsoft.com/office/drawing/2014/main" id="{7245A198-235E-79F2-B9B4-816059E2897D}"/>
                </a:ext>
              </a:extLst>
            </p:cNvPr>
            <p:cNvSpPr/>
            <p:nvPr/>
          </p:nvSpPr>
          <p:spPr>
            <a:xfrm>
              <a:off x="6004911" y="3947969"/>
              <a:ext cx="131649" cy="163159"/>
            </a:xfrm>
            <a:custGeom>
              <a:avLst/>
              <a:gdLst>
                <a:gd name="connsiteX0" fmla="*/ 21317 w 131649"/>
                <a:gd name="connsiteY0" fmla="*/ 162783 h 163159"/>
                <a:gd name="connsiteX1" fmla="*/ 5310 w 131649"/>
                <a:gd name="connsiteY1" fmla="*/ 162783 h 163159"/>
                <a:gd name="connsiteX2" fmla="*/ -227 w 131649"/>
                <a:gd name="connsiteY2" fmla="*/ 156774 h 163159"/>
                <a:gd name="connsiteX3" fmla="*/ -201 w 131649"/>
                <a:gd name="connsiteY3" fmla="*/ 156485 h 163159"/>
                <a:gd name="connsiteX4" fmla="*/ 6097 w 131649"/>
                <a:gd name="connsiteY4" fmla="*/ 150975 h 163159"/>
                <a:gd name="connsiteX5" fmla="*/ 96630 w 131649"/>
                <a:gd name="connsiteY5" fmla="*/ 124733 h 163159"/>
                <a:gd name="connsiteX6" fmla="*/ 114998 w 131649"/>
                <a:gd name="connsiteY6" fmla="*/ 6910 h 163159"/>
                <a:gd name="connsiteX7" fmla="*/ 119722 w 131649"/>
                <a:gd name="connsiteY7" fmla="*/ 87 h 163159"/>
                <a:gd name="connsiteX8" fmla="*/ 126545 w 131649"/>
                <a:gd name="connsiteY8" fmla="*/ 4810 h 163159"/>
                <a:gd name="connsiteX9" fmla="*/ 105552 w 131649"/>
                <a:gd name="connsiteY9" fmla="*/ 132606 h 163159"/>
                <a:gd name="connsiteX10" fmla="*/ 21317 w 131649"/>
                <a:gd name="connsiteY10" fmla="*/ 162783 h 16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649" h="163159">
                  <a:moveTo>
                    <a:pt x="21317" y="162783"/>
                  </a:moveTo>
                  <a:lnTo>
                    <a:pt x="5310" y="162783"/>
                  </a:lnTo>
                  <a:cubicBezTo>
                    <a:pt x="2135" y="162652"/>
                    <a:pt x="-358" y="159975"/>
                    <a:pt x="-227" y="156774"/>
                  </a:cubicBezTo>
                  <a:cubicBezTo>
                    <a:pt x="-227" y="156669"/>
                    <a:pt x="-201" y="156590"/>
                    <a:pt x="-201" y="156485"/>
                  </a:cubicBezTo>
                  <a:cubicBezTo>
                    <a:pt x="88" y="153257"/>
                    <a:pt x="2870" y="150817"/>
                    <a:pt x="6097" y="150975"/>
                  </a:cubicBezTo>
                  <a:cubicBezTo>
                    <a:pt x="38715" y="157036"/>
                    <a:pt x="72304" y="147301"/>
                    <a:pt x="96630" y="124733"/>
                  </a:cubicBezTo>
                  <a:cubicBezTo>
                    <a:pt x="118410" y="100329"/>
                    <a:pt x="124707" y="59655"/>
                    <a:pt x="114998" y="6910"/>
                  </a:cubicBezTo>
                  <a:cubicBezTo>
                    <a:pt x="114421" y="3708"/>
                    <a:pt x="116521" y="664"/>
                    <a:pt x="119722" y="87"/>
                  </a:cubicBezTo>
                  <a:cubicBezTo>
                    <a:pt x="122897" y="-490"/>
                    <a:pt x="125967" y="1609"/>
                    <a:pt x="126545" y="4810"/>
                  </a:cubicBezTo>
                  <a:cubicBezTo>
                    <a:pt x="137304" y="62279"/>
                    <a:pt x="130219" y="105052"/>
                    <a:pt x="105552" y="132606"/>
                  </a:cubicBezTo>
                  <a:cubicBezTo>
                    <a:pt x="83142" y="154360"/>
                    <a:pt x="52439" y="165355"/>
                    <a:pt x="21317" y="162783"/>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7" name="Freeform: Shape 506">
              <a:extLst>
                <a:ext uri="{FF2B5EF4-FFF2-40B4-BE49-F238E27FC236}">
                  <a16:creationId xmlns:a16="http://schemas.microsoft.com/office/drawing/2014/main" id="{BF9114CE-0973-1BFF-AC75-167B4AFEE484}"/>
                </a:ext>
              </a:extLst>
            </p:cNvPr>
            <p:cNvSpPr/>
            <p:nvPr/>
          </p:nvSpPr>
          <p:spPr>
            <a:xfrm>
              <a:off x="5782607" y="4044569"/>
              <a:ext cx="55440" cy="122873"/>
            </a:xfrm>
            <a:custGeom>
              <a:avLst/>
              <a:gdLst>
                <a:gd name="connsiteX0" fmla="*/ 49435 w 55440"/>
                <a:gd name="connsiteY0" fmla="*/ 122865 h 122873"/>
                <a:gd name="connsiteX1" fmla="*/ 43400 w 55440"/>
                <a:gd name="connsiteY1" fmla="*/ 116829 h 122873"/>
                <a:gd name="connsiteX2" fmla="*/ 43400 w 55440"/>
                <a:gd name="connsiteY2" fmla="*/ 45977 h 122873"/>
                <a:gd name="connsiteX3" fmla="*/ 4825 w 55440"/>
                <a:gd name="connsiteY3" fmla="*/ 11601 h 122873"/>
                <a:gd name="connsiteX4" fmla="*/ -187 w 55440"/>
                <a:gd name="connsiteY4" fmla="*/ 5146 h 122873"/>
                <a:gd name="connsiteX5" fmla="*/ -161 w 55440"/>
                <a:gd name="connsiteY5" fmla="*/ 5041 h 122873"/>
                <a:gd name="connsiteX6" fmla="*/ 6662 w 55440"/>
                <a:gd name="connsiteY6" fmla="*/ 55 h 122873"/>
                <a:gd name="connsiteX7" fmla="*/ 55208 w 55440"/>
                <a:gd name="connsiteY7" fmla="*/ 45977 h 122873"/>
                <a:gd name="connsiteX8" fmla="*/ 55208 w 55440"/>
                <a:gd name="connsiteY8" fmla="*/ 117879 h 122873"/>
                <a:gd name="connsiteX9" fmla="*/ 49435 w 55440"/>
                <a:gd name="connsiteY9" fmla="*/ 122865 h 12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40" h="122873">
                  <a:moveTo>
                    <a:pt x="49435" y="122865"/>
                  </a:moveTo>
                  <a:cubicBezTo>
                    <a:pt x="46103" y="122865"/>
                    <a:pt x="43400" y="120162"/>
                    <a:pt x="43400" y="116829"/>
                  </a:cubicBezTo>
                  <a:lnTo>
                    <a:pt x="43400" y="45977"/>
                  </a:lnTo>
                  <a:cubicBezTo>
                    <a:pt x="43400" y="17899"/>
                    <a:pt x="5350" y="11864"/>
                    <a:pt x="4825" y="11601"/>
                  </a:cubicBezTo>
                  <a:cubicBezTo>
                    <a:pt x="1650" y="11208"/>
                    <a:pt x="-580" y="8321"/>
                    <a:pt x="-187" y="5146"/>
                  </a:cubicBezTo>
                  <a:cubicBezTo>
                    <a:pt x="-161" y="5120"/>
                    <a:pt x="-161" y="5067"/>
                    <a:pt x="-161" y="5041"/>
                  </a:cubicBezTo>
                  <a:cubicBezTo>
                    <a:pt x="364" y="1787"/>
                    <a:pt x="3408" y="-417"/>
                    <a:pt x="6662" y="55"/>
                  </a:cubicBezTo>
                  <a:cubicBezTo>
                    <a:pt x="23456" y="2679"/>
                    <a:pt x="55208" y="15537"/>
                    <a:pt x="55208" y="45977"/>
                  </a:cubicBezTo>
                  <a:lnTo>
                    <a:pt x="55208" y="117879"/>
                  </a:lnTo>
                  <a:cubicBezTo>
                    <a:pt x="54815" y="120765"/>
                    <a:pt x="52348" y="122891"/>
                    <a:pt x="49435" y="122865"/>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8" name="Freeform: Shape 507">
              <a:extLst>
                <a:ext uri="{FF2B5EF4-FFF2-40B4-BE49-F238E27FC236}">
                  <a16:creationId xmlns:a16="http://schemas.microsoft.com/office/drawing/2014/main" id="{B2C5D024-C1D7-2311-B340-473652E4F402}"/>
                </a:ext>
              </a:extLst>
            </p:cNvPr>
            <p:cNvSpPr/>
            <p:nvPr/>
          </p:nvSpPr>
          <p:spPr>
            <a:xfrm>
              <a:off x="5943277" y="4146692"/>
              <a:ext cx="91706" cy="141149"/>
            </a:xfrm>
            <a:custGeom>
              <a:avLst/>
              <a:gdLst>
                <a:gd name="connsiteX0" fmla="*/ 65632 w 91706"/>
                <a:gd name="connsiteY0" fmla="*/ 140926 h 141149"/>
                <a:gd name="connsiteX1" fmla="*/ 11837 w 91706"/>
                <a:gd name="connsiteY1" fmla="*/ 114685 h 141149"/>
                <a:gd name="connsiteX2" fmla="*/ 26008 w 91706"/>
                <a:gd name="connsiteY2" fmla="*/ 1060 h 141149"/>
                <a:gd name="connsiteX3" fmla="*/ 34405 w 91706"/>
                <a:gd name="connsiteY3" fmla="*/ 2582 h 141149"/>
                <a:gd name="connsiteX4" fmla="*/ 34405 w 91706"/>
                <a:gd name="connsiteY4" fmla="*/ 9457 h 141149"/>
                <a:gd name="connsiteX5" fmla="*/ 22072 w 91706"/>
                <a:gd name="connsiteY5" fmla="*/ 108912 h 141149"/>
                <a:gd name="connsiteX6" fmla="*/ 84263 w 91706"/>
                <a:gd name="connsiteY6" fmla="*/ 128330 h 141149"/>
                <a:gd name="connsiteX7" fmla="*/ 91323 w 91706"/>
                <a:gd name="connsiteY7" fmla="*/ 132424 h 141149"/>
                <a:gd name="connsiteX8" fmla="*/ 91348 w 91706"/>
                <a:gd name="connsiteY8" fmla="*/ 132529 h 141149"/>
                <a:gd name="connsiteX9" fmla="*/ 86888 w 91706"/>
                <a:gd name="connsiteY9" fmla="*/ 139614 h 141149"/>
                <a:gd name="connsiteX10" fmla="*/ 65632 w 91706"/>
                <a:gd name="connsiteY10" fmla="*/ 140926 h 14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706" h="141149">
                  <a:moveTo>
                    <a:pt x="65632" y="140926"/>
                  </a:moveTo>
                  <a:cubicBezTo>
                    <a:pt x="44246" y="142763"/>
                    <a:pt x="23568" y="132687"/>
                    <a:pt x="11837" y="114685"/>
                  </a:cubicBezTo>
                  <a:cubicBezTo>
                    <a:pt x="-8473" y="77737"/>
                    <a:pt x="-2753" y="31894"/>
                    <a:pt x="26008" y="1060"/>
                  </a:cubicBezTo>
                  <a:cubicBezTo>
                    <a:pt x="28737" y="-829"/>
                    <a:pt x="32515" y="-147"/>
                    <a:pt x="34405" y="2582"/>
                  </a:cubicBezTo>
                  <a:cubicBezTo>
                    <a:pt x="35848" y="4655"/>
                    <a:pt x="35848" y="7384"/>
                    <a:pt x="34405" y="9457"/>
                  </a:cubicBezTo>
                  <a:cubicBezTo>
                    <a:pt x="9029" y="36381"/>
                    <a:pt x="4044" y="76609"/>
                    <a:pt x="22072" y="108912"/>
                  </a:cubicBezTo>
                  <a:cubicBezTo>
                    <a:pt x="38866" y="138827"/>
                    <a:pt x="83739" y="128330"/>
                    <a:pt x="84263" y="128330"/>
                  </a:cubicBezTo>
                  <a:cubicBezTo>
                    <a:pt x="87334" y="127517"/>
                    <a:pt x="90509" y="129354"/>
                    <a:pt x="91323" y="132424"/>
                  </a:cubicBezTo>
                  <a:cubicBezTo>
                    <a:pt x="91323" y="132477"/>
                    <a:pt x="91348" y="132503"/>
                    <a:pt x="91348" y="132529"/>
                  </a:cubicBezTo>
                  <a:cubicBezTo>
                    <a:pt x="92004" y="135704"/>
                    <a:pt x="90037" y="138827"/>
                    <a:pt x="86888" y="139614"/>
                  </a:cubicBezTo>
                  <a:cubicBezTo>
                    <a:pt x="79881" y="140874"/>
                    <a:pt x="72744" y="141320"/>
                    <a:pt x="65632" y="140926"/>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9" name="Freeform: Shape 508">
              <a:extLst>
                <a:ext uri="{FF2B5EF4-FFF2-40B4-BE49-F238E27FC236}">
                  <a16:creationId xmlns:a16="http://schemas.microsoft.com/office/drawing/2014/main" id="{8FF6CBE9-A949-7D22-C48E-3EDF8546EBFE}"/>
                </a:ext>
              </a:extLst>
            </p:cNvPr>
            <p:cNvSpPr/>
            <p:nvPr/>
          </p:nvSpPr>
          <p:spPr>
            <a:xfrm>
              <a:off x="5923132" y="3951085"/>
              <a:ext cx="67865" cy="62584"/>
            </a:xfrm>
            <a:custGeom>
              <a:avLst/>
              <a:gdLst>
                <a:gd name="connsiteX0" fmla="*/ 12826 w 67865"/>
                <a:gd name="connsiteY0" fmla="*/ 62574 h 62584"/>
                <a:gd name="connsiteX1" fmla="*/ 7578 w 67865"/>
                <a:gd name="connsiteY1" fmla="*/ 59425 h 62584"/>
                <a:gd name="connsiteX2" fmla="*/ 10726 w 67865"/>
                <a:gd name="connsiteY2" fmla="*/ 6943 h 62584"/>
                <a:gd name="connsiteX3" fmla="*/ 65833 w 67865"/>
                <a:gd name="connsiteY3" fmla="*/ 12716 h 62584"/>
                <a:gd name="connsiteX4" fmla="*/ 66174 w 67865"/>
                <a:gd name="connsiteY4" fmla="*/ 20510 h 62584"/>
                <a:gd name="connsiteX5" fmla="*/ 65833 w 67865"/>
                <a:gd name="connsiteY5" fmla="*/ 20851 h 62584"/>
                <a:gd name="connsiteX6" fmla="*/ 57699 w 67865"/>
                <a:gd name="connsiteY6" fmla="*/ 20851 h 62584"/>
                <a:gd name="connsiteX7" fmla="*/ 17287 w 67865"/>
                <a:gd name="connsiteY7" fmla="*/ 14815 h 62584"/>
                <a:gd name="connsiteX8" fmla="*/ 17287 w 67865"/>
                <a:gd name="connsiteY8" fmla="*/ 53652 h 62584"/>
                <a:gd name="connsiteX9" fmla="*/ 14820 w 67865"/>
                <a:gd name="connsiteY9" fmla="*/ 61446 h 62584"/>
                <a:gd name="connsiteX10" fmla="*/ 14662 w 67865"/>
                <a:gd name="connsiteY10" fmla="*/ 61525 h 62584"/>
                <a:gd name="connsiteX11" fmla="*/ 12826 w 67865"/>
                <a:gd name="connsiteY11" fmla="*/ 62574 h 6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865" h="62584">
                  <a:moveTo>
                    <a:pt x="12826" y="62574"/>
                  </a:moveTo>
                  <a:cubicBezTo>
                    <a:pt x="10621" y="62627"/>
                    <a:pt x="8575" y="61394"/>
                    <a:pt x="7578" y="59425"/>
                  </a:cubicBezTo>
                  <a:cubicBezTo>
                    <a:pt x="-3916" y="43392"/>
                    <a:pt x="-2604" y="21480"/>
                    <a:pt x="10726" y="6943"/>
                  </a:cubicBezTo>
                  <a:cubicBezTo>
                    <a:pt x="28204" y="-4157"/>
                    <a:pt x="51033" y="-1769"/>
                    <a:pt x="65833" y="12716"/>
                  </a:cubicBezTo>
                  <a:cubicBezTo>
                    <a:pt x="68090" y="14763"/>
                    <a:pt x="68248" y="18253"/>
                    <a:pt x="66174" y="20510"/>
                  </a:cubicBezTo>
                  <a:cubicBezTo>
                    <a:pt x="66070" y="20615"/>
                    <a:pt x="65965" y="20746"/>
                    <a:pt x="65833" y="20851"/>
                  </a:cubicBezTo>
                  <a:cubicBezTo>
                    <a:pt x="63577" y="23081"/>
                    <a:pt x="59955" y="23081"/>
                    <a:pt x="57699" y="20851"/>
                  </a:cubicBezTo>
                  <a:cubicBezTo>
                    <a:pt x="42216" y="9305"/>
                    <a:pt x="26471" y="7205"/>
                    <a:pt x="17287" y="14815"/>
                  </a:cubicBezTo>
                  <a:cubicBezTo>
                    <a:pt x="8102" y="22425"/>
                    <a:pt x="8627" y="36858"/>
                    <a:pt x="17287" y="53652"/>
                  </a:cubicBezTo>
                  <a:cubicBezTo>
                    <a:pt x="18756" y="56486"/>
                    <a:pt x="17654" y="59977"/>
                    <a:pt x="14820" y="61446"/>
                  </a:cubicBezTo>
                  <a:cubicBezTo>
                    <a:pt x="14767" y="61472"/>
                    <a:pt x="14715" y="61498"/>
                    <a:pt x="14662" y="61525"/>
                  </a:cubicBezTo>
                  <a:cubicBezTo>
                    <a:pt x="14138" y="61997"/>
                    <a:pt x="13508" y="62364"/>
                    <a:pt x="12826" y="62574"/>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0" name="Freeform: Shape 509">
              <a:extLst>
                <a:ext uri="{FF2B5EF4-FFF2-40B4-BE49-F238E27FC236}">
                  <a16:creationId xmlns:a16="http://schemas.microsoft.com/office/drawing/2014/main" id="{FDD7AC13-4A01-2770-118D-A8CD247B662E}"/>
                </a:ext>
              </a:extLst>
            </p:cNvPr>
            <p:cNvSpPr/>
            <p:nvPr/>
          </p:nvSpPr>
          <p:spPr>
            <a:xfrm>
              <a:off x="6280765" y="4062631"/>
              <a:ext cx="61903" cy="96413"/>
            </a:xfrm>
            <a:custGeom>
              <a:avLst/>
              <a:gdLst>
                <a:gd name="connsiteX0" fmla="*/ 13912 w 61903"/>
                <a:gd name="connsiteY0" fmla="*/ 96405 h 96413"/>
                <a:gd name="connsiteX1" fmla="*/ 8664 w 61903"/>
                <a:gd name="connsiteY1" fmla="*/ 92993 h 96413"/>
                <a:gd name="connsiteX2" fmla="*/ 8664 w 61903"/>
                <a:gd name="connsiteY2" fmla="*/ 23716 h 96413"/>
                <a:gd name="connsiteX3" fmla="*/ 55898 w 61903"/>
                <a:gd name="connsiteY3" fmla="*/ 99 h 96413"/>
                <a:gd name="connsiteX4" fmla="*/ 61671 w 61903"/>
                <a:gd name="connsiteY4" fmla="*/ 5872 h 96413"/>
                <a:gd name="connsiteX5" fmla="*/ 61671 w 61903"/>
                <a:gd name="connsiteY5" fmla="*/ 6134 h 96413"/>
                <a:gd name="connsiteX6" fmla="*/ 55898 w 61903"/>
                <a:gd name="connsiteY6" fmla="*/ 11908 h 96413"/>
                <a:gd name="connsiteX7" fmla="*/ 18635 w 61903"/>
                <a:gd name="connsiteY7" fmla="*/ 30014 h 96413"/>
                <a:gd name="connsiteX8" fmla="*/ 19948 w 61903"/>
                <a:gd name="connsiteY8" fmla="*/ 88007 h 96413"/>
                <a:gd name="connsiteX9" fmla="*/ 17061 w 61903"/>
                <a:gd name="connsiteY9" fmla="*/ 95880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03" h="96413">
                  <a:moveTo>
                    <a:pt x="13912" y="96405"/>
                  </a:moveTo>
                  <a:cubicBezTo>
                    <a:pt x="11655" y="96326"/>
                    <a:pt x="9635" y="95014"/>
                    <a:pt x="8664" y="92993"/>
                  </a:cubicBezTo>
                  <a:cubicBezTo>
                    <a:pt x="-3197" y="71423"/>
                    <a:pt x="-3197" y="45287"/>
                    <a:pt x="8664" y="23716"/>
                  </a:cubicBezTo>
                  <a:cubicBezTo>
                    <a:pt x="19003" y="7919"/>
                    <a:pt x="37057" y="-1108"/>
                    <a:pt x="55898" y="99"/>
                  </a:cubicBezTo>
                  <a:cubicBezTo>
                    <a:pt x="59074" y="99"/>
                    <a:pt x="61671" y="2671"/>
                    <a:pt x="61671" y="5872"/>
                  </a:cubicBezTo>
                  <a:cubicBezTo>
                    <a:pt x="61671" y="5951"/>
                    <a:pt x="61671" y="6056"/>
                    <a:pt x="61671" y="6134"/>
                  </a:cubicBezTo>
                  <a:cubicBezTo>
                    <a:pt x="61671" y="9336"/>
                    <a:pt x="59074" y="11908"/>
                    <a:pt x="55898" y="11908"/>
                  </a:cubicBezTo>
                  <a:cubicBezTo>
                    <a:pt x="41177" y="11015"/>
                    <a:pt x="27033" y="17890"/>
                    <a:pt x="18635" y="30014"/>
                  </a:cubicBezTo>
                  <a:cubicBezTo>
                    <a:pt x="9347" y="48357"/>
                    <a:pt x="9818" y="70111"/>
                    <a:pt x="19948" y="88007"/>
                  </a:cubicBezTo>
                  <a:cubicBezTo>
                    <a:pt x="21260" y="90973"/>
                    <a:pt x="19974" y="94463"/>
                    <a:pt x="17061" y="95880"/>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1" name="Freeform: Shape 510">
              <a:extLst>
                <a:ext uri="{FF2B5EF4-FFF2-40B4-BE49-F238E27FC236}">
                  <a16:creationId xmlns:a16="http://schemas.microsoft.com/office/drawing/2014/main" id="{723DF57F-ED9C-8EEA-10EE-D3D2465821A0}"/>
                </a:ext>
              </a:extLst>
            </p:cNvPr>
            <p:cNvSpPr/>
            <p:nvPr/>
          </p:nvSpPr>
          <p:spPr>
            <a:xfrm>
              <a:off x="6240030" y="4215484"/>
              <a:ext cx="86654" cy="87101"/>
            </a:xfrm>
            <a:custGeom>
              <a:avLst/>
              <a:gdLst>
                <a:gd name="connsiteX0" fmla="*/ 7413 w 86654"/>
                <a:gd name="connsiteY0" fmla="*/ 87092 h 87101"/>
                <a:gd name="connsiteX1" fmla="*/ 1640 w 86654"/>
                <a:gd name="connsiteY1" fmla="*/ 82368 h 87101"/>
                <a:gd name="connsiteX2" fmla="*/ 20008 w 86654"/>
                <a:gd name="connsiteY2" fmla="*/ 16765 h 87101"/>
                <a:gd name="connsiteX3" fmla="*/ 82726 w 86654"/>
                <a:gd name="connsiteY3" fmla="*/ 3382 h 87101"/>
                <a:gd name="connsiteX4" fmla="*/ 85953 w 86654"/>
                <a:gd name="connsiteY4" fmla="*/ 11280 h 87101"/>
                <a:gd name="connsiteX5" fmla="*/ 79577 w 86654"/>
                <a:gd name="connsiteY5" fmla="*/ 14928 h 87101"/>
                <a:gd name="connsiteX6" fmla="*/ 28406 w 86654"/>
                <a:gd name="connsiteY6" fmla="*/ 25162 h 87101"/>
                <a:gd name="connsiteX7" fmla="*/ 13186 w 86654"/>
                <a:gd name="connsiteY7" fmla="*/ 79744 h 87101"/>
                <a:gd name="connsiteX8" fmla="*/ 8725 w 86654"/>
                <a:gd name="connsiteY8" fmla="*/ 86829 h 8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54" h="87101">
                  <a:moveTo>
                    <a:pt x="7413" y="87092"/>
                  </a:moveTo>
                  <a:cubicBezTo>
                    <a:pt x="4605" y="87144"/>
                    <a:pt x="2164" y="85150"/>
                    <a:pt x="1640" y="82368"/>
                  </a:cubicBezTo>
                  <a:cubicBezTo>
                    <a:pt x="-3897" y="58803"/>
                    <a:pt x="3031" y="34032"/>
                    <a:pt x="20008" y="16765"/>
                  </a:cubicBezTo>
                  <a:cubicBezTo>
                    <a:pt x="36830" y="1046"/>
                    <a:pt x="60945" y="-4123"/>
                    <a:pt x="82726" y="3382"/>
                  </a:cubicBezTo>
                  <a:cubicBezTo>
                    <a:pt x="85796" y="4668"/>
                    <a:pt x="87239" y="8210"/>
                    <a:pt x="85953" y="11280"/>
                  </a:cubicBezTo>
                  <a:cubicBezTo>
                    <a:pt x="84904" y="13800"/>
                    <a:pt x="82279" y="15295"/>
                    <a:pt x="79577" y="14928"/>
                  </a:cubicBezTo>
                  <a:cubicBezTo>
                    <a:pt x="61968" y="8368"/>
                    <a:pt x="42157" y="12330"/>
                    <a:pt x="28406" y="25162"/>
                  </a:cubicBezTo>
                  <a:cubicBezTo>
                    <a:pt x="14419" y="39595"/>
                    <a:pt x="8673" y="60142"/>
                    <a:pt x="13186" y="79744"/>
                  </a:cubicBezTo>
                  <a:cubicBezTo>
                    <a:pt x="13842" y="82919"/>
                    <a:pt x="11874" y="86042"/>
                    <a:pt x="8725" y="86829"/>
                  </a:cubicBez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2" name="Freeform: Shape 511">
              <a:extLst>
                <a:ext uri="{FF2B5EF4-FFF2-40B4-BE49-F238E27FC236}">
                  <a16:creationId xmlns:a16="http://schemas.microsoft.com/office/drawing/2014/main" id="{E8632FD3-4744-4694-2669-754B5A4C70C6}"/>
                </a:ext>
              </a:extLst>
            </p:cNvPr>
            <p:cNvSpPr/>
            <p:nvPr/>
          </p:nvSpPr>
          <p:spPr>
            <a:xfrm>
              <a:off x="5980276" y="4295237"/>
              <a:ext cx="161383" cy="239058"/>
            </a:xfrm>
            <a:custGeom>
              <a:avLst/>
              <a:gdLst>
                <a:gd name="connsiteX0" fmla="*/ 161152 w 161383"/>
                <a:gd name="connsiteY0" fmla="*/ 239050 h 239058"/>
                <a:gd name="connsiteX1" fmla="*/ 91875 w 161383"/>
                <a:gd name="connsiteY1" fmla="*/ 239050 h 239058"/>
                <a:gd name="connsiteX2" fmla="*/ -232 w 161383"/>
                <a:gd name="connsiteY2" fmla="*/ 52999 h 239058"/>
                <a:gd name="connsiteX3" fmla="*/ 2917 w 161383"/>
                <a:gd name="connsiteY3" fmla="*/ 47751 h 239058"/>
                <a:gd name="connsiteX4" fmla="*/ 6066 w 161383"/>
                <a:gd name="connsiteY4" fmla="*/ 47751 h 239058"/>
                <a:gd name="connsiteX5" fmla="*/ 58548 w 161383"/>
                <a:gd name="connsiteY5" fmla="*/ 25970 h 239058"/>
                <a:gd name="connsiteX6" fmla="*/ 107619 w 161383"/>
                <a:gd name="connsiteY6" fmla="*/ 1566 h 239058"/>
                <a:gd name="connsiteX7" fmla="*/ 113655 w 161383"/>
                <a:gd name="connsiteY7" fmla="*/ -9 h 23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383" h="239058">
                  <a:moveTo>
                    <a:pt x="161152" y="239050"/>
                  </a:moveTo>
                  <a:lnTo>
                    <a:pt x="91875" y="239050"/>
                  </a:lnTo>
                  <a:lnTo>
                    <a:pt x="-232" y="52999"/>
                  </a:lnTo>
                  <a:lnTo>
                    <a:pt x="2917" y="47751"/>
                  </a:lnTo>
                  <a:lnTo>
                    <a:pt x="6066" y="47751"/>
                  </a:lnTo>
                  <a:cubicBezTo>
                    <a:pt x="25196" y="45336"/>
                    <a:pt x="43329" y="37805"/>
                    <a:pt x="58548" y="25970"/>
                  </a:cubicBezTo>
                  <a:cubicBezTo>
                    <a:pt x="73401" y="15106"/>
                    <a:pt x="89985" y="6840"/>
                    <a:pt x="107619" y="1566"/>
                  </a:cubicBezTo>
                  <a:lnTo>
                    <a:pt x="113655" y="-9"/>
                  </a:lnTo>
                  <a:close/>
                </a:path>
              </a:pathLst>
            </a:custGeom>
            <a:solidFill>
              <a:srgbClr val="A81926"/>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3" name="Freeform: Shape 512">
              <a:extLst>
                <a:ext uri="{FF2B5EF4-FFF2-40B4-BE49-F238E27FC236}">
                  <a16:creationId xmlns:a16="http://schemas.microsoft.com/office/drawing/2014/main" id="{68996086-C4CC-0E46-FF45-26636C7FD33A}"/>
                </a:ext>
              </a:extLst>
            </p:cNvPr>
            <p:cNvSpPr/>
            <p:nvPr/>
          </p:nvSpPr>
          <p:spPr>
            <a:xfrm>
              <a:off x="5996021" y="4309932"/>
              <a:ext cx="131206" cy="212554"/>
            </a:xfrm>
            <a:custGeom>
              <a:avLst/>
              <a:gdLst>
                <a:gd name="connsiteX0" fmla="*/ 83478 w 131206"/>
                <a:gd name="connsiteY0" fmla="*/ 212546 h 212554"/>
                <a:gd name="connsiteX1" fmla="*/ 130975 w 131206"/>
                <a:gd name="connsiteY1" fmla="*/ 212546 h 212554"/>
                <a:gd name="connsiteX2" fmla="*/ 88463 w 131206"/>
                <a:gd name="connsiteY2" fmla="*/ -9 h 212554"/>
                <a:gd name="connsiteX3" fmla="*/ 48839 w 131206"/>
                <a:gd name="connsiteY3" fmla="*/ 20722 h 212554"/>
                <a:gd name="connsiteX4" fmla="*/ -232 w 131206"/>
                <a:gd name="connsiteY4" fmla="*/ 43290 h 212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06" h="212554">
                  <a:moveTo>
                    <a:pt x="83478" y="212546"/>
                  </a:moveTo>
                  <a:lnTo>
                    <a:pt x="130975" y="212546"/>
                  </a:lnTo>
                  <a:lnTo>
                    <a:pt x="88463" y="-9"/>
                  </a:lnTo>
                  <a:cubicBezTo>
                    <a:pt x="74320" y="4951"/>
                    <a:pt x="60988" y="11931"/>
                    <a:pt x="48839" y="20722"/>
                  </a:cubicBezTo>
                  <a:cubicBezTo>
                    <a:pt x="34432" y="31901"/>
                    <a:pt x="17638" y="39616"/>
                    <a:pt x="-232" y="43290"/>
                  </a:cubicBezTo>
                  <a:close/>
                </a:path>
              </a:pathLst>
            </a:custGeom>
            <a:solidFill>
              <a:srgbClr val="DD3B4A"/>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4" name="Freeform: Shape 513">
              <a:extLst>
                <a:ext uri="{FF2B5EF4-FFF2-40B4-BE49-F238E27FC236}">
                  <a16:creationId xmlns:a16="http://schemas.microsoft.com/office/drawing/2014/main" id="{64270A92-B949-EBDF-BEC3-16E187B8CF2E}"/>
                </a:ext>
              </a:extLst>
            </p:cNvPr>
            <p:cNvSpPr/>
            <p:nvPr/>
          </p:nvSpPr>
          <p:spPr>
            <a:xfrm>
              <a:off x="5005935" y="3385188"/>
              <a:ext cx="173980" cy="215441"/>
            </a:xfrm>
            <a:custGeom>
              <a:avLst/>
              <a:gdLst>
                <a:gd name="connsiteX0" fmla="*/ 43066 w 173980"/>
                <a:gd name="connsiteY0" fmla="*/ 160326 h 215441"/>
                <a:gd name="connsiteX1" fmla="*/ 26009 w 173980"/>
                <a:gd name="connsiteY1" fmla="*/ 215433 h 215441"/>
                <a:gd name="connsiteX2" fmla="*/ -232 w 173980"/>
                <a:gd name="connsiteY2" fmla="*/ 215433 h 215441"/>
                <a:gd name="connsiteX3" fmla="*/ 69570 w 173980"/>
                <a:gd name="connsiteY3" fmla="*/ -9 h 215441"/>
                <a:gd name="connsiteX4" fmla="*/ 104209 w 173980"/>
                <a:gd name="connsiteY4" fmla="*/ -9 h 215441"/>
                <a:gd name="connsiteX5" fmla="*/ 173748 w 173980"/>
                <a:gd name="connsiteY5" fmla="*/ 215433 h 215441"/>
                <a:gd name="connsiteX6" fmla="*/ 144882 w 173980"/>
                <a:gd name="connsiteY6" fmla="*/ 215433 h 215441"/>
                <a:gd name="connsiteX7" fmla="*/ 128088 w 173980"/>
                <a:gd name="connsiteY7" fmla="*/ 160326 h 215441"/>
                <a:gd name="connsiteX8" fmla="*/ 85052 w 173980"/>
                <a:gd name="connsiteY8" fmla="*/ 22559 h 215441"/>
                <a:gd name="connsiteX9" fmla="*/ 49626 w 173980"/>
                <a:gd name="connsiteY9" fmla="*/ 138021 h 215441"/>
                <a:gd name="connsiteX10" fmla="*/ 119953 w 173980"/>
                <a:gd name="connsiteY10" fmla="*/ 138021 h 2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0" h="215441">
                  <a:moveTo>
                    <a:pt x="43066" y="160326"/>
                  </a:moveTo>
                  <a:lnTo>
                    <a:pt x="26009" y="215433"/>
                  </a:lnTo>
                  <a:lnTo>
                    <a:pt x="-232" y="215433"/>
                  </a:lnTo>
                  <a:lnTo>
                    <a:pt x="69570" y="-9"/>
                  </a:lnTo>
                  <a:lnTo>
                    <a:pt x="104209" y="-9"/>
                  </a:lnTo>
                  <a:lnTo>
                    <a:pt x="173748" y="215433"/>
                  </a:lnTo>
                  <a:lnTo>
                    <a:pt x="144882" y="215433"/>
                  </a:lnTo>
                  <a:lnTo>
                    <a:pt x="128088" y="160326"/>
                  </a:lnTo>
                  <a:close/>
                  <a:moveTo>
                    <a:pt x="85052" y="22559"/>
                  </a:moveTo>
                  <a:lnTo>
                    <a:pt x="49626" y="138021"/>
                  </a:lnTo>
                  <a:lnTo>
                    <a:pt x="119953" y="138021"/>
                  </a:ln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5" name="Freeform: Shape 514">
              <a:extLst>
                <a:ext uri="{FF2B5EF4-FFF2-40B4-BE49-F238E27FC236}">
                  <a16:creationId xmlns:a16="http://schemas.microsoft.com/office/drawing/2014/main" id="{6C4AD164-2387-42D0-6DBA-DEBB4C2C4564}"/>
                </a:ext>
              </a:extLst>
            </p:cNvPr>
            <p:cNvSpPr/>
            <p:nvPr/>
          </p:nvSpPr>
          <p:spPr>
            <a:xfrm>
              <a:off x="6930998" y="3385188"/>
              <a:ext cx="142785" cy="215441"/>
            </a:xfrm>
            <a:custGeom>
              <a:avLst/>
              <a:gdLst>
                <a:gd name="connsiteX0" fmla="*/ 142521 w 142785"/>
                <a:gd name="connsiteY0" fmla="*/ 154290 h 215441"/>
                <a:gd name="connsiteX1" fmla="*/ 59074 w 142785"/>
                <a:gd name="connsiteY1" fmla="*/ 215433 h 215441"/>
                <a:gd name="connsiteX2" fmla="*/ -232 w 142785"/>
                <a:gd name="connsiteY2" fmla="*/ 215433 h 215441"/>
                <a:gd name="connsiteX3" fmla="*/ -232 w 142785"/>
                <a:gd name="connsiteY3" fmla="*/ -9 h 215441"/>
                <a:gd name="connsiteX4" fmla="*/ 49889 w 142785"/>
                <a:gd name="connsiteY4" fmla="*/ -9 h 215441"/>
                <a:gd name="connsiteX5" fmla="*/ 132812 w 142785"/>
                <a:gd name="connsiteY5" fmla="*/ 54049 h 215441"/>
                <a:gd name="connsiteX6" fmla="*/ 92925 w 142785"/>
                <a:gd name="connsiteY6" fmla="*/ 101808 h 215441"/>
                <a:gd name="connsiteX7" fmla="*/ 142547 w 142785"/>
                <a:gd name="connsiteY7" fmla="*/ 152928 h 215441"/>
                <a:gd name="connsiteX8" fmla="*/ 142521 w 142785"/>
                <a:gd name="connsiteY8" fmla="*/ 154290 h 215441"/>
                <a:gd name="connsiteX9" fmla="*/ 26797 w 142785"/>
                <a:gd name="connsiteY9" fmla="*/ 92098 h 215441"/>
                <a:gd name="connsiteX10" fmla="*/ 61961 w 142785"/>
                <a:gd name="connsiteY10" fmla="*/ 92098 h 215441"/>
                <a:gd name="connsiteX11" fmla="*/ 104996 w 142785"/>
                <a:gd name="connsiteY11" fmla="*/ 56148 h 215441"/>
                <a:gd name="connsiteX12" fmla="*/ 52513 w 142785"/>
                <a:gd name="connsiteY12" fmla="*/ 21509 h 215441"/>
                <a:gd name="connsiteX13" fmla="*/ 26272 w 142785"/>
                <a:gd name="connsiteY13" fmla="*/ 21509 h 215441"/>
                <a:gd name="connsiteX14" fmla="*/ 59074 w 142785"/>
                <a:gd name="connsiteY14" fmla="*/ 193390 h 215441"/>
                <a:gd name="connsiteX15" fmla="*/ 113918 w 142785"/>
                <a:gd name="connsiteY15" fmla="*/ 154290 h 215441"/>
                <a:gd name="connsiteX16" fmla="*/ 64584 w 142785"/>
                <a:gd name="connsiteY16" fmla="*/ 113091 h 215441"/>
                <a:gd name="connsiteX17" fmla="*/ 26797 w 142785"/>
                <a:gd name="connsiteY17" fmla="*/ 113091 h 215441"/>
                <a:gd name="connsiteX18" fmla="*/ 26797 w 142785"/>
                <a:gd name="connsiteY18" fmla="*/ 193390 h 2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785" h="215441">
                  <a:moveTo>
                    <a:pt x="142521" y="154290"/>
                  </a:moveTo>
                  <a:cubicBezTo>
                    <a:pt x="142521" y="199163"/>
                    <a:pt x="108407" y="215433"/>
                    <a:pt x="59074" y="215433"/>
                  </a:cubicBezTo>
                  <a:lnTo>
                    <a:pt x="-232" y="215433"/>
                  </a:lnTo>
                  <a:lnTo>
                    <a:pt x="-232" y="-9"/>
                  </a:lnTo>
                  <a:lnTo>
                    <a:pt x="49889" y="-9"/>
                  </a:lnTo>
                  <a:cubicBezTo>
                    <a:pt x="102372" y="-9"/>
                    <a:pt x="132812" y="16786"/>
                    <a:pt x="132812" y="54049"/>
                  </a:cubicBezTo>
                  <a:cubicBezTo>
                    <a:pt x="133363" y="77713"/>
                    <a:pt x="116306" y="98131"/>
                    <a:pt x="92925" y="101808"/>
                  </a:cubicBezTo>
                  <a:cubicBezTo>
                    <a:pt x="120741" y="102217"/>
                    <a:pt x="142967" y="125105"/>
                    <a:pt x="142547" y="152928"/>
                  </a:cubicBezTo>
                  <a:cubicBezTo>
                    <a:pt x="142547" y="153382"/>
                    <a:pt x="142547" y="153836"/>
                    <a:pt x="142521" y="154290"/>
                  </a:cubicBezTo>
                  <a:close/>
                  <a:moveTo>
                    <a:pt x="26797" y="92098"/>
                  </a:moveTo>
                  <a:lnTo>
                    <a:pt x="61961" y="92098"/>
                  </a:lnTo>
                  <a:cubicBezTo>
                    <a:pt x="86627" y="92098"/>
                    <a:pt x="104996" y="79503"/>
                    <a:pt x="104996" y="56148"/>
                  </a:cubicBezTo>
                  <a:cubicBezTo>
                    <a:pt x="104996" y="32793"/>
                    <a:pt x="85578" y="21509"/>
                    <a:pt x="52513" y="21509"/>
                  </a:cubicBezTo>
                  <a:lnTo>
                    <a:pt x="26272" y="21509"/>
                  </a:lnTo>
                  <a:close/>
                  <a:moveTo>
                    <a:pt x="59074" y="193390"/>
                  </a:moveTo>
                  <a:cubicBezTo>
                    <a:pt x="91351" y="193390"/>
                    <a:pt x="113918" y="186042"/>
                    <a:pt x="113918" y="154290"/>
                  </a:cubicBezTo>
                  <a:cubicBezTo>
                    <a:pt x="113918" y="122538"/>
                    <a:pt x="91351" y="113091"/>
                    <a:pt x="64584" y="113091"/>
                  </a:cubicBezTo>
                  <a:lnTo>
                    <a:pt x="26797" y="113091"/>
                  </a:lnTo>
                  <a:lnTo>
                    <a:pt x="26797" y="193390"/>
                  </a:ln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6" name="Freeform: Shape 515">
              <a:extLst>
                <a:ext uri="{FF2B5EF4-FFF2-40B4-BE49-F238E27FC236}">
                  <a16:creationId xmlns:a16="http://schemas.microsoft.com/office/drawing/2014/main" id="{C5149542-E21C-5B63-A647-6EB601B0D772}"/>
                </a:ext>
              </a:extLst>
            </p:cNvPr>
            <p:cNvSpPr/>
            <p:nvPr/>
          </p:nvSpPr>
          <p:spPr>
            <a:xfrm>
              <a:off x="5973453" y="4935472"/>
              <a:ext cx="149837" cy="223138"/>
            </a:xfrm>
            <a:custGeom>
              <a:avLst/>
              <a:gdLst>
                <a:gd name="connsiteX0" fmla="*/ 147244 w 149837"/>
                <a:gd name="connsiteY0" fmla="*/ 21037 h 223138"/>
                <a:gd name="connsiteX1" fmla="*/ 132287 w 149837"/>
                <a:gd name="connsiteY1" fmla="*/ 38619 h 223138"/>
                <a:gd name="connsiteX2" fmla="*/ 90038 w 149837"/>
                <a:gd name="connsiteY2" fmla="*/ 22612 h 223138"/>
                <a:gd name="connsiteX3" fmla="*/ 28371 w 149837"/>
                <a:gd name="connsiteY3" fmla="*/ 111570 h 223138"/>
                <a:gd name="connsiteX4" fmla="*/ 89776 w 149837"/>
                <a:gd name="connsiteY4" fmla="*/ 200003 h 223138"/>
                <a:gd name="connsiteX5" fmla="*/ 135960 w 149837"/>
                <a:gd name="connsiteY5" fmla="*/ 181897 h 223138"/>
                <a:gd name="connsiteX6" fmla="*/ 149606 w 149837"/>
                <a:gd name="connsiteY6" fmla="*/ 199216 h 223138"/>
                <a:gd name="connsiteX7" fmla="*/ 88988 w 149837"/>
                <a:gd name="connsiteY7" fmla="*/ 223095 h 223138"/>
                <a:gd name="connsiteX8" fmla="*/ -232 w 149837"/>
                <a:gd name="connsiteY8" fmla="*/ 111570 h 223138"/>
                <a:gd name="connsiteX9" fmla="*/ 88464 w 149837"/>
                <a:gd name="connsiteY9" fmla="*/ 44 h 223138"/>
                <a:gd name="connsiteX10" fmla="*/ 147244 w 149837"/>
                <a:gd name="connsiteY10" fmla="*/ 21037 h 22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837" h="223138">
                  <a:moveTo>
                    <a:pt x="147244" y="21037"/>
                  </a:moveTo>
                  <a:lnTo>
                    <a:pt x="132287" y="38619"/>
                  </a:lnTo>
                  <a:cubicBezTo>
                    <a:pt x="120636" y="28280"/>
                    <a:pt x="105600" y="22586"/>
                    <a:pt x="90038" y="22612"/>
                  </a:cubicBezTo>
                  <a:cubicBezTo>
                    <a:pt x="56449" y="22612"/>
                    <a:pt x="28371" y="45442"/>
                    <a:pt x="28371" y="111570"/>
                  </a:cubicBezTo>
                  <a:cubicBezTo>
                    <a:pt x="28371" y="177698"/>
                    <a:pt x="54612" y="200003"/>
                    <a:pt x="89776" y="200003"/>
                  </a:cubicBezTo>
                  <a:cubicBezTo>
                    <a:pt x="106833" y="199583"/>
                    <a:pt x="123181" y="193180"/>
                    <a:pt x="135960" y="181897"/>
                  </a:cubicBezTo>
                  <a:lnTo>
                    <a:pt x="149606" y="199216"/>
                  </a:lnTo>
                  <a:cubicBezTo>
                    <a:pt x="133494" y="215118"/>
                    <a:pt x="111608" y="223752"/>
                    <a:pt x="88988" y="223095"/>
                  </a:cubicBezTo>
                  <a:cubicBezTo>
                    <a:pt x="36506" y="223095"/>
                    <a:pt x="-232" y="183996"/>
                    <a:pt x="-232" y="111570"/>
                  </a:cubicBezTo>
                  <a:cubicBezTo>
                    <a:pt x="-232" y="39144"/>
                    <a:pt x="39655" y="44"/>
                    <a:pt x="88464" y="44"/>
                  </a:cubicBezTo>
                  <a:cubicBezTo>
                    <a:pt x="110008" y="-717"/>
                    <a:pt x="131053" y="6788"/>
                    <a:pt x="147244" y="2103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nvGrpSpPr>
          <p:cNvPr id="530" name="Group 529">
            <a:extLst>
              <a:ext uri="{FF2B5EF4-FFF2-40B4-BE49-F238E27FC236}">
                <a16:creationId xmlns:a16="http://schemas.microsoft.com/office/drawing/2014/main" id="{CF43AA38-F24C-00AD-AFE8-B7A4B7A41401}"/>
              </a:ext>
            </a:extLst>
          </p:cNvPr>
          <p:cNvGrpSpPr/>
          <p:nvPr/>
        </p:nvGrpSpPr>
        <p:grpSpPr>
          <a:xfrm>
            <a:off x="626447" y="1504291"/>
            <a:ext cx="3805174" cy="2893549"/>
            <a:chOff x="626447" y="1504291"/>
            <a:chExt cx="3805174" cy="2893549"/>
          </a:xfrm>
        </p:grpSpPr>
        <p:grpSp>
          <p:nvGrpSpPr>
            <p:cNvPr id="520" name="Group 519">
              <a:extLst>
                <a:ext uri="{FF2B5EF4-FFF2-40B4-BE49-F238E27FC236}">
                  <a16:creationId xmlns:a16="http://schemas.microsoft.com/office/drawing/2014/main" id="{ED83994C-0A71-6F99-EA96-19F234960D72}"/>
                </a:ext>
              </a:extLst>
            </p:cNvPr>
            <p:cNvGrpSpPr/>
            <p:nvPr/>
          </p:nvGrpSpPr>
          <p:grpSpPr>
            <a:xfrm>
              <a:off x="3285812" y="1985520"/>
              <a:ext cx="1145809" cy="1248290"/>
              <a:chOff x="3563548" y="4108460"/>
              <a:chExt cx="1145809" cy="1248290"/>
            </a:xfrm>
          </p:grpSpPr>
          <p:sp>
            <p:nvSpPr>
              <p:cNvPr id="296" name="Freeform: Shape 295">
                <a:extLst>
                  <a:ext uri="{FF2B5EF4-FFF2-40B4-BE49-F238E27FC236}">
                    <a16:creationId xmlns:a16="http://schemas.microsoft.com/office/drawing/2014/main" id="{B3DEEDC5-D447-7843-2CEA-48DC9748882F}"/>
                  </a:ext>
                </a:extLst>
              </p:cNvPr>
              <p:cNvSpPr/>
              <p:nvPr/>
            </p:nvSpPr>
            <p:spPr>
              <a:xfrm>
                <a:off x="4125539" y="4108460"/>
                <a:ext cx="583818" cy="1248271"/>
              </a:xfrm>
              <a:custGeom>
                <a:avLst/>
                <a:gdLst>
                  <a:gd name="connsiteX0" fmla="*/ 85839 w 583818"/>
                  <a:gd name="connsiteY0" fmla="*/ 1247968 h 1248271"/>
                  <a:gd name="connsiteX1" fmla="*/ 62747 w 583818"/>
                  <a:gd name="connsiteY1" fmla="*/ 1247968 h 1248271"/>
                  <a:gd name="connsiteX2" fmla="*/ -232 w 583818"/>
                  <a:gd name="connsiteY2" fmla="*/ 1204145 h 1248271"/>
                  <a:gd name="connsiteX3" fmla="*/ -232 w 583818"/>
                  <a:gd name="connsiteY3" fmla="*/ 44279 h 1248271"/>
                  <a:gd name="connsiteX4" fmla="*/ 33881 w 583818"/>
                  <a:gd name="connsiteY4" fmla="*/ 6753 h 1248271"/>
                  <a:gd name="connsiteX5" fmla="*/ 276614 w 583818"/>
                  <a:gd name="connsiteY5" fmla="*/ 85477 h 1248271"/>
                  <a:gd name="connsiteX6" fmla="*/ 490061 w 583818"/>
                  <a:gd name="connsiteY6" fmla="*/ 224215 h 1248271"/>
                  <a:gd name="connsiteX7" fmla="*/ 483658 w 583818"/>
                  <a:gd name="connsiteY7" fmla="*/ 321649 h 1248271"/>
                  <a:gd name="connsiteX8" fmla="*/ 581538 w 583818"/>
                  <a:gd name="connsiteY8" fmla="*/ 493005 h 1248271"/>
                  <a:gd name="connsiteX9" fmla="*/ 519870 w 583818"/>
                  <a:gd name="connsiteY9" fmla="*/ 650453 h 1248271"/>
                  <a:gd name="connsiteX10" fmla="*/ 560545 w 583818"/>
                  <a:gd name="connsiteY10" fmla="*/ 931497 h 1248271"/>
                  <a:gd name="connsiteX11" fmla="*/ 337756 w 583818"/>
                  <a:gd name="connsiteY11" fmla="*/ 1081861 h 1248271"/>
                  <a:gd name="connsiteX12" fmla="*/ 85839 w 583818"/>
                  <a:gd name="connsiteY12" fmla="*/ 1247968 h 1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3818" h="1248271">
                    <a:moveTo>
                      <a:pt x="85839" y="1247968"/>
                    </a:moveTo>
                    <a:cubicBezTo>
                      <a:pt x="78151" y="1248362"/>
                      <a:pt x="70436" y="1248362"/>
                      <a:pt x="62747" y="1247968"/>
                    </a:cubicBezTo>
                    <a:cubicBezTo>
                      <a:pt x="22598" y="1243769"/>
                      <a:pt x="-232" y="1227762"/>
                      <a:pt x="-232" y="1204145"/>
                    </a:cubicBezTo>
                    <a:lnTo>
                      <a:pt x="-232" y="44279"/>
                    </a:lnTo>
                    <a:cubicBezTo>
                      <a:pt x="-232" y="34569"/>
                      <a:pt x="4229" y="16725"/>
                      <a:pt x="33881" y="6753"/>
                    </a:cubicBezTo>
                    <a:cubicBezTo>
                      <a:pt x="91874" y="-12665"/>
                      <a:pt x="213109" y="8590"/>
                      <a:pt x="276614" y="85477"/>
                    </a:cubicBezTo>
                    <a:cubicBezTo>
                      <a:pt x="373864" y="64852"/>
                      <a:pt x="469435" y="126965"/>
                      <a:pt x="490061" y="224215"/>
                    </a:cubicBezTo>
                    <a:cubicBezTo>
                      <a:pt x="496936" y="256676"/>
                      <a:pt x="494732" y="290396"/>
                      <a:pt x="483658" y="321649"/>
                    </a:cubicBezTo>
                    <a:cubicBezTo>
                      <a:pt x="544747" y="356970"/>
                      <a:pt x="582141" y="422442"/>
                      <a:pt x="581538" y="493005"/>
                    </a:cubicBezTo>
                    <a:cubicBezTo>
                      <a:pt x="586707" y="552232"/>
                      <a:pt x="563904" y="610488"/>
                      <a:pt x="519870" y="650453"/>
                    </a:cubicBezTo>
                    <a:cubicBezTo>
                      <a:pt x="586472" y="728468"/>
                      <a:pt x="602295" y="837816"/>
                      <a:pt x="560545" y="931497"/>
                    </a:cubicBezTo>
                    <a:cubicBezTo>
                      <a:pt x="521865" y="1020692"/>
                      <a:pt x="434954" y="1079368"/>
                      <a:pt x="337756" y="1081861"/>
                    </a:cubicBezTo>
                    <a:cubicBezTo>
                      <a:pt x="308628" y="1194173"/>
                      <a:pt x="179520" y="1247968"/>
                      <a:pt x="85839" y="124796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7" name="Freeform: Shape 296">
                <a:extLst>
                  <a:ext uri="{FF2B5EF4-FFF2-40B4-BE49-F238E27FC236}">
                    <a16:creationId xmlns:a16="http://schemas.microsoft.com/office/drawing/2014/main" id="{712F7424-CC96-5CE3-7080-8820001BC976}"/>
                  </a:ext>
                </a:extLst>
              </p:cNvPr>
              <p:cNvSpPr/>
              <p:nvPr/>
            </p:nvSpPr>
            <p:spPr>
              <a:xfrm>
                <a:off x="4147057" y="4129879"/>
                <a:ext cx="540380" cy="1204904"/>
              </a:xfrm>
              <a:custGeom>
                <a:avLst/>
                <a:gdLst>
                  <a:gd name="connsiteX0" fmla="*/ 60911 w 540380"/>
                  <a:gd name="connsiteY0" fmla="*/ 29 h 1204904"/>
                  <a:gd name="connsiteX1" fmla="*/ 19187 w 540380"/>
                  <a:gd name="connsiteY1" fmla="*/ 5802 h 1204904"/>
                  <a:gd name="connsiteX2" fmla="*/ -232 w 540380"/>
                  <a:gd name="connsiteY2" fmla="*/ 22859 h 1204904"/>
                  <a:gd name="connsiteX3" fmla="*/ -232 w 540380"/>
                  <a:gd name="connsiteY3" fmla="*/ 1181676 h 1204904"/>
                  <a:gd name="connsiteX4" fmla="*/ 43591 w 540380"/>
                  <a:gd name="connsiteY4" fmla="*/ 1203981 h 1204904"/>
                  <a:gd name="connsiteX5" fmla="*/ 297344 w 540380"/>
                  <a:gd name="connsiteY5" fmla="*/ 1048633 h 1204904"/>
                  <a:gd name="connsiteX6" fmla="*/ 299182 w 540380"/>
                  <a:gd name="connsiteY6" fmla="*/ 1039973 h 1204904"/>
                  <a:gd name="connsiteX7" fmla="*/ 307579 w 540380"/>
                  <a:gd name="connsiteY7" fmla="*/ 1039973 h 1204904"/>
                  <a:gd name="connsiteX8" fmla="*/ 519084 w 540380"/>
                  <a:gd name="connsiteY8" fmla="*/ 902468 h 1204904"/>
                  <a:gd name="connsiteX9" fmla="*/ 473686 w 540380"/>
                  <a:gd name="connsiteY9" fmla="*/ 634807 h 1204904"/>
                  <a:gd name="connsiteX10" fmla="*/ 464764 w 540380"/>
                  <a:gd name="connsiteY10" fmla="*/ 624835 h 1204904"/>
                  <a:gd name="connsiteX11" fmla="*/ 476573 w 540380"/>
                  <a:gd name="connsiteY11" fmla="*/ 618275 h 1204904"/>
                  <a:gd name="connsiteX12" fmla="*/ 538240 w 540380"/>
                  <a:gd name="connsiteY12" fmla="*/ 473160 h 1204904"/>
                  <a:gd name="connsiteX13" fmla="*/ 443771 w 540380"/>
                  <a:gd name="connsiteY13" fmla="*/ 315712 h 1204904"/>
                  <a:gd name="connsiteX14" fmla="*/ 434324 w 540380"/>
                  <a:gd name="connsiteY14" fmla="*/ 311251 h 1204904"/>
                  <a:gd name="connsiteX15" fmla="*/ 438786 w 540380"/>
                  <a:gd name="connsiteY15" fmla="*/ 301805 h 1204904"/>
                  <a:gd name="connsiteX16" fmla="*/ 357910 w 540380"/>
                  <a:gd name="connsiteY16" fmla="*/ 94341 h 1204904"/>
                  <a:gd name="connsiteX17" fmla="*/ 255096 w 540380"/>
                  <a:gd name="connsiteY17" fmla="*/ 86101 h 1204904"/>
                  <a:gd name="connsiteX18" fmla="*/ 247749 w 540380"/>
                  <a:gd name="connsiteY18" fmla="*/ 88725 h 1204904"/>
                  <a:gd name="connsiteX19" fmla="*/ 243026 w 540380"/>
                  <a:gd name="connsiteY19" fmla="*/ 82427 h 1204904"/>
                  <a:gd name="connsiteX20" fmla="*/ 60911 w 540380"/>
                  <a:gd name="connsiteY20" fmla="*/ 29 h 120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0380" h="1204904">
                    <a:moveTo>
                      <a:pt x="60911" y="29"/>
                    </a:moveTo>
                    <a:cubicBezTo>
                      <a:pt x="46793" y="-312"/>
                      <a:pt x="32701" y="1656"/>
                      <a:pt x="19187" y="5802"/>
                    </a:cubicBezTo>
                    <a:cubicBezTo>
                      <a:pt x="11840" y="8164"/>
                      <a:pt x="-232" y="13675"/>
                      <a:pt x="-232" y="22859"/>
                    </a:cubicBezTo>
                    <a:lnTo>
                      <a:pt x="-232" y="1181676"/>
                    </a:lnTo>
                    <a:cubicBezTo>
                      <a:pt x="-232" y="1192435"/>
                      <a:pt x="16825" y="1201357"/>
                      <a:pt x="43591" y="1203981"/>
                    </a:cubicBezTo>
                    <a:cubicBezTo>
                      <a:pt x="116542" y="1211591"/>
                      <a:pt x="270841" y="1172754"/>
                      <a:pt x="297344" y="1048633"/>
                    </a:cubicBezTo>
                    <a:lnTo>
                      <a:pt x="299182" y="1039973"/>
                    </a:lnTo>
                    <a:lnTo>
                      <a:pt x="307579" y="1039973"/>
                    </a:lnTo>
                    <a:cubicBezTo>
                      <a:pt x="399502" y="1041495"/>
                      <a:pt x="483186" y="987097"/>
                      <a:pt x="519084" y="902468"/>
                    </a:cubicBezTo>
                    <a:cubicBezTo>
                      <a:pt x="559050" y="812225"/>
                      <a:pt x="541179" y="706839"/>
                      <a:pt x="473686" y="634807"/>
                    </a:cubicBezTo>
                    <a:lnTo>
                      <a:pt x="464764" y="624835"/>
                    </a:lnTo>
                    <a:lnTo>
                      <a:pt x="476573" y="618275"/>
                    </a:lnTo>
                    <a:cubicBezTo>
                      <a:pt x="515935" y="596494"/>
                      <a:pt x="540602" y="538239"/>
                      <a:pt x="538240" y="473160"/>
                    </a:cubicBezTo>
                    <a:cubicBezTo>
                      <a:pt x="539526" y="406901"/>
                      <a:pt x="502814" y="345759"/>
                      <a:pt x="443771" y="315712"/>
                    </a:cubicBezTo>
                    <a:lnTo>
                      <a:pt x="434324" y="311251"/>
                    </a:lnTo>
                    <a:lnTo>
                      <a:pt x="438786" y="301805"/>
                    </a:lnTo>
                    <a:cubicBezTo>
                      <a:pt x="473739" y="222188"/>
                      <a:pt x="437526" y="129294"/>
                      <a:pt x="357910" y="94341"/>
                    </a:cubicBezTo>
                    <a:cubicBezTo>
                      <a:pt x="325554" y="80118"/>
                      <a:pt x="289315" y="77231"/>
                      <a:pt x="255096" y="86101"/>
                    </a:cubicBezTo>
                    <a:lnTo>
                      <a:pt x="247749" y="88725"/>
                    </a:lnTo>
                    <a:lnTo>
                      <a:pt x="243026" y="82427"/>
                    </a:lnTo>
                    <a:cubicBezTo>
                      <a:pt x="197235" y="29735"/>
                      <a:pt x="130713" y="-338"/>
                      <a:pt x="60911" y="29"/>
                    </a:cubicBezTo>
                    <a:close/>
                  </a:path>
                </a:pathLst>
              </a:custGeom>
              <a:solidFill>
                <a:srgbClr val="7BA9B8"/>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8" name="Freeform: Shape 297">
                <a:extLst>
                  <a:ext uri="{FF2B5EF4-FFF2-40B4-BE49-F238E27FC236}">
                    <a16:creationId xmlns:a16="http://schemas.microsoft.com/office/drawing/2014/main" id="{CACCB101-F7CD-3278-FB9F-6412369E4FD4}"/>
                  </a:ext>
                </a:extLst>
              </p:cNvPr>
              <p:cNvSpPr/>
              <p:nvPr/>
            </p:nvSpPr>
            <p:spPr>
              <a:xfrm>
                <a:off x="3563548" y="4109648"/>
                <a:ext cx="584033" cy="1247102"/>
              </a:xfrm>
              <a:custGeom>
                <a:avLst/>
                <a:gdLst>
                  <a:gd name="connsiteX0" fmla="*/ 497467 w 584033"/>
                  <a:gd name="connsiteY0" fmla="*/ 1246780 h 1247102"/>
                  <a:gd name="connsiteX1" fmla="*/ 245551 w 584033"/>
                  <a:gd name="connsiteY1" fmla="*/ 1081722 h 1247102"/>
                  <a:gd name="connsiteX2" fmla="*/ 22762 w 584033"/>
                  <a:gd name="connsiteY2" fmla="*/ 931359 h 1247102"/>
                  <a:gd name="connsiteX3" fmla="*/ 63698 w 584033"/>
                  <a:gd name="connsiteY3" fmla="*/ 650314 h 1247102"/>
                  <a:gd name="connsiteX4" fmla="*/ 1769 w 584033"/>
                  <a:gd name="connsiteY4" fmla="*/ 492866 h 1247102"/>
                  <a:gd name="connsiteX5" fmla="*/ 99912 w 584033"/>
                  <a:gd name="connsiteY5" fmla="*/ 321511 h 1247102"/>
                  <a:gd name="connsiteX6" fmla="*/ 208865 w 584033"/>
                  <a:gd name="connsiteY6" fmla="*/ 91820 h 1247102"/>
                  <a:gd name="connsiteX7" fmla="*/ 306693 w 584033"/>
                  <a:gd name="connsiteY7" fmla="*/ 85339 h 1247102"/>
                  <a:gd name="connsiteX8" fmla="*/ 549687 w 584033"/>
                  <a:gd name="connsiteY8" fmla="*/ 6615 h 1247102"/>
                  <a:gd name="connsiteX9" fmla="*/ 583802 w 584033"/>
                  <a:gd name="connsiteY9" fmla="*/ 44140 h 1247102"/>
                  <a:gd name="connsiteX10" fmla="*/ 583802 w 584033"/>
                  <a:gd name="connsiteY10" fmla="*/ 1202957 h 1247102"/>
                  <a:gd name="connsiteX11" fmla="*/ 520560 w 584033"/>
                  <a:gd name="connsiteY11" fmla="*/ 1246780 h 1247102"/>
                  <a:gd name="connsiteX12" fmla="*/ 497467 w 584033"/>
                  <a:gd name="connsiteY12" fmla="*/ 1246780 h 124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033" h="1247102">
                    <a:moveTo>
                      <a:pt x="497467" y="1246780"/>
                    </a:moveTo>
                    <a:cubicBezTo>
                      <a:pt x="403786" y="1246780"/>
                      <a:pt x="274679" y="1192985"/>
                      <a:pt x="245551" y="1081722"/>
                    </a:cubicBezTo>
                    <a:cubicBezTo>
                      <a:pt x="148353" y="1079229"/>
                      <a:pt x="61442" y="1020553"/>
                      <a:pt x="22762" y="931359"/>
                    </a:cubicBezTo>
                    <a:cubicBezTo>
                      <a:pt x="-18988" y="837625"/>
                      <a:pt x="-3033" y="728251"/>
                      <a:pt x="63698" y="650314"/>
                    </a:cubicBezTo>
                    <a:cubicBezTo>
                      <a:pt x="19455" y="610480"/>
                      <a:pt x="-3479" y="552172"/>
                      <a:pt x="1769" y="492866"/>
                    </a:cubicBezTo>
                    <a:cubicBezTo>
                      <a:pt x="1113" y="422199"/>
                      <a:pt x="38638" y="356700"/>
                      <a:pt x="99912" y="321511"/>
                    </a:cubicBezTo>
                    <a:cubicBezTo>
                      <a:pt x="66559" y="228013"/>
                      <a:pt x="115341" y="125173"/>
                      <a:pt x="208865" y="91820"/>
                    </a:cubicBezTo>
                    <a:cubicBezTo>
                      <a:pt x="240250" y="80642"/>
                      <a:pt x="274102" y="78385"/>
                      <a:pt x="306693" y="85339"/>
                    </a:cubicBezTo>
                    <a:cubicBezTo>
                      <a:pt x="370197" y="8714"/>
                      <a:pt x="490383" y="-12541"/>
                      <a:pt x="549687" y="6615"/>
                    </a:cubicBezTo>
                    <a:cubicBezTo>
                      <a:pt x="579340" y="16586"/>
                      <a:pt x="583802" y="34431"/>
                      <a:pt x="583802" y="44140"/>
                    </a:cubicBezTo>
                    <a:lnTo>
                      <a:pt x="583802" y="1202957"/>
                    </a:lnTo>
                    <a:cubicBezTo>
                      <a:pt x="583802" y="1226574"/>
                      <a:pt x="560709" y="1242581"/>
                      <a:pt x="520560" y="1246780"/>
                    </a:cubicBezTo>
                    <a:cubicBezTo>
                      <a:pt x="512871" y="1247199"/>
                      <a:pt x="505156" y="1247199"/>
                      <a:pt x="497467" y="1246780"/>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9" name="Freeform: Shape 298">
                <a:extLst>
                  <a:ext uri="{FF2B5EF4-FFF2-40B4-BE49-F238E27FC236}">
                    <a16:creationId xmlns:a16="http://schemas.microsoft.com/office/drawing/2014/main" id="{CAFD292B-8E77-C4DD-131D-F8D28BAD4D48}"/>
                  </a:ext>
                </a:extLst>
              </p:cNvPr>
              <p:cNvSpPr/>
              <p:nvPr/>
            </p:nvSpPr>
            <p:spPr>
              <a:xfrm>
                <a:off x="3584634" y="4131099"/>
                <a:ext cx="540118" cy="1203684"/>
              </a:xfrm>
              <a:custGeom>
                <a:avLst/>
                <a:gdLst>
                  <a:gd name="connsiteX0" fmla="*/ 246245 w 540118"/>
                  <a:gd name="connsiteY0" fmla="*/ 78845 h 1203684"/>
                  <a:gd name="connsiteX1" fmla="*/ 130521 w 540118"/>
                  <a:gd name="connsiteY1" fmla="*/ 131328 h 1203684"/>
                  <a:gd name="connsiteX2" fmla="*/ 101656 w 540118"/>
                  <a:gd name="connsiteY2" fmla="*/ 300585 h 1203684"/>
                  <a:gd name="connsiteX3" fmla="*/ 105592 w 540118"/>
                  <a:gd name="connsiteY3" fmla="*/ 310031 h 1203684"/>
                  <a:gd name="connsiteX4" fmla="*/ 96145 w 540118"/>
                  <a:gd name="connsiteY4" fmla="*/ 314492 h 1203684"/>
                  <a:gd name="connsiteX5" fmla="*/ 1676 w 540118"/>
                  <a:gd name="connsiteY5" fmla="*/ 471940 h 1203684"/>
                  <a:gd name="connsiteX6" fmla="*/ 63343 w 540118"/>
                  <a:gd name="connsiteY6" fmla="*/ 617055 h 1203684"/>
                  <a:gd name="connsiteX7" fmla="*/ 75414 w 540118"/>
                  <a:gd name="connsiteY7" fmla="*/ 623615 h 1203684"/>
                  <a:gd name="connsiteX8" fmla="*/ 66230 w 540118"/>
                  <a:gd name="connsiteY8" fmla="*/ 633587 h 1203684"/>
                  <a:gd name="connsiteX9" fmla="*/ 20832 w 540118"/>
                  <a:gd name="connsiteY9" fmla="*/ 901248 h 1203684"/>
                  <a:gd name="connsiteX10" fmla="*/ 232337 w 540118"/>
                  <a:gd name="connsiteY10" fmla="*/ 1038753 h 1203684"/>
                  <a:gd name="connsiteX11" fmla="*/ 240210 w 540118"/>
                  <a:gd name="connsiteY11" fmla="*/ 1038753 h 1203684"/>
                  <a:gd name="connsiteX12" fmla="*/ 242047 w 540118"/>
                  <a:gd name="connsiteY12" fmla="*/ 1047413 h 1203684"/>
                  <a:gd name="connsiteX13" fmla="*/ 495800 w 540118"/>
                  <a:gd name="connsiteY13" fmla="*/ 1202761 h 1203684"/>
                  <a:gd name="connsiteX14" fmla="*/ 539886 w 540118"/>
                  <a:gd name="connsiteY14" fmla="*/ 1180456 h 1203684"/>
                  <a:gd name="connsiteX15" fmla="*/ 539886 w 540118"/>
                  <a:gd name="connsiteY15" fmla="*/ 21639 h 1203684"/>
                  <a:gd name="connsiteX16" fmla="*/ 520467 w 540118"/>
                  <a:gd name="connsiteY16" fmla="*/ 4582 h 1203684"/>
                  <a:gd name="connsiteX17" fmla="*/ 296891 w 540118"/>
                  <a:gd name="connsiteY17" fmla="*/ 81470 h 1203684"/>
                  <a:gd name="connsiteX18" fmla="*/ 292168 w 540118"/>
                  <a:gd name="connsiteY18" fmla="*/ 87767 h 1203684"/>
                  <a:gd name="connsiteX19" fmla="*/ 284820 w 540118"/>
                  <a:gd name="connsiteY19" fmla="*/ 85143 h 1203684"/>
                  <a:gd name="connsiteX20" fmla="*/ 246245 w 540118"/>
                  <a:gd name="connsiteY20" fmla="*/ 78845 h 1203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0118" h="1203684">
                    <a:moveTo>
                      <a:pt x="246245" y="78845"/>
                    </a:moveTo>
                    <a:cubicBezTo>
                      <a:pt x="202108" y="79738"/>
                      <a:pt x="160279" y="98710"/>
                      <a:pt x="130521" y="131328"/>
                    </a:cubicBezTo>
                    <a:cubicBezTo>
                      <a:pt x="87223" y="176542"/>
                      <a:pt x="75808" y="243562"/>
                      <a:pt x="101656" y="300585"/>
                    </a:cubicBezTo>
                    <a:lnTo>
                      <a:pt x="105592" y="310031"/>
                    </a:lnTo>
                    <a:lnTo>
                      <a:pt x="96145" y="314492"/>
                    </a:lnTo>
                    <a:cubicBezTo>
                      <a:pt x="37181" y="344644"/>
                      <a:pt x="522" y="405734"/>
                      <a:pt x="1676" y="471940"/>
                    </a:cubicBezTo>
                    <a:cubicBezTo>
                      <a:pt x="-685" y="537019"/>
                      <a:pt x="23981" y="595275"/>
                      <a:pt x="63343" y="617055"/>
                    </a:cubicBezTo>
                    <a:lnTo>
                      <a:pt x="75414" y="623615"/>
                    </a:lnTo>
                    <a:lnTo>
                      <a:pt x="66230" y="633587"/>
                    </a:lnTo>
                    <a:cubicBezTo>
                      <a:pt x="-1263" y="705619"/>
                      <a:pt x="-19133" y="811005"/>
                      <a:pt x="20832" y="901248"/>
                    </a:cubicBezTo>
                    <a:cubicBezTo>
                      <a:pt x="56809" y="985850"/>
                      <a:pt x="140440" y="1040223"/>
                      <a:pt x="232337" y="1038753"/>
                    </a:cubicBezTo>
                    <a:lnTo>
                      <a:pt x="240210" y="1038753"/>
                    </a:lnTo>
                    <a:lnTo>
                      <a:pt x="242047" y="1047413"/>
                    </a:lnTo>
                    <a:cubicBezTo>
                      <a:pt x="268288" y="1171534"/>
                      <a:pt x="422850" y="1210371"/>
                      <a:pt x="495800" y="1202761"/>
                    </a:cubicBezTo>
                    <a:cubicBezTo>
                      <a:pt x="522041" y="1200137"/>
                      <a:pt x="539886" y="1191215"/>
                      <a:pt x="539886" y="1180456"/>
                    </a:cubicBezTo>
                    <a:lnTo>
                      <a:pt x="539886" y="21639"/>
                    </a:lnTo>
                    <a:cubicBezTo>
                      <a:pt x="539886" y="12455"/>
                      <a:pt x="527553" y="6944"/>
                      <a:pt x="520467" y="4582"/>
                    </a:cubicBezTo>
                    <a:cubicBezTo>
                      <a:pt x="437518" y="-12081"/>
                      <a:pt x="352050" y="17310"/>
                      <a:pt x="296891" y="81470"/>
                    </a:cubicBezTo>
                    <a:lnTo>
                      <a:pt x="292168" y="87767"/>
                    </a:lnTo>
                    <a:lnTo>
                      <a:pt x="284820" y="85143"/>
                    </a:lnTo>
                    <a:cubicBezTo>
                      <a:pt x="272382" y="81024"/>
                      <a:pt x="259366" y="78898"/>
                      <a:pt x="246245" y="78845"/>
                    </a:cubicBezTo>
                    <a:close/>
                  </a:path>
                </a:pathLst>
              </a:custGeom>
              <a:solidFill>
                <a:srgbClr val="7BA9B8"/>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0" name="Freeform: Shape 299">
                <a:extLst>
                  <a:ext uri="{FF2B5EF4-FFF2-40B4-BE49-F238E27FC236}">
                    <a16:creationId xmlns:a16="http://schemas.microsoft.com/office/drawing/2014/main" id="{46DA4714-BAD6-B760-295A-68D3B6741FB6}"/>
                  </a:ext>
                </a:extLst>
              </p:cNvPr>
              <p:cNvSpPr/>
              <p:nvPr/>
            </p:nvSpPr>
            <p:spPr>
              <a:xfrm>
                <a:off x="3863188" y="4195010"/>
                <a:ext cx="169985" cy="253476"/>
              </a:xfrm>
              <a:custGeom>
                <a:avLst/>
                <a:gdLst>
                  <a:gd name="connsiteX0" fmla="*/ 158729 w 169985"/>
                  <a:gd name="connsiteY0" fmla="*/ 253468 h 253476"/>
                  <a:gd name="connsiteX1" fmla="*/ 147970 w 169985"/>
                  <a:gd name="connsiteY1" fmla="*/ 242709 h 253476"/>
                  <a:gd name="connsiteX2" fmla="*/ 147970 w 169985"/>
                  <a:gd name="connsiteY2" fmla="*/ 184191 h 253476"/>
                  <a:gd name="connsiteX3" fmla="*/ 7316 w 169985"/>
                  <a:gd name="connsiteY3" fmla="*/ 22544 h 253476"/>
                  <a:gd name="connsiteX4" fmla="*/ 231 w 169985"/>
                  <a:gd name="connsiteY4" fmla="*/ 9162 h 253476"/>
                  <a:gd name="connsiteX5" fmla="*/ 12460 w 169985"/>
                  <a:gd name="connsiteY5" fmla="*/ 108 h 253476"/>
                  <a:gd name="connsiteX6" fmla="*/ 14139 w 169985"/>
                  <a:gd name="connsiteY6" fmla="*/ 502 h 253476"/>
                  <a:gd name="connsiteX7" fmla="*/ 169750 w 169985"/>
                  <a:gd name="connsiteY7" fmla="*/ 182617 h 253476"/>
                  <a:gd name="connsiteX8" fmla="*/ 169750 w 169985"/>
                  <a:gd name="connsiteY8" fmla="*/ 242447 h 253476"/>
                  <a:gd name="connsiteX9" fmla="*/ 159254 w 169985"/>
                  <a:gd name="connsiteY9" fmla="*/ 253468 h 253476"/>
                  <a:gd name="connsiteX10" fmla="*/ 158729 w 169985"/>
                  <a:gd name="connsiteY10" fmla="*/ 253468 h 25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985" h="253476">
                    <a:moveTo>
                      <a:pt x="158729" y="253468"/>
                    </a:moveTo>
                    <a:cubicBezTo>
                      <a:pt x="152851" y="253337"/>
                      <a:pt x="148101" y="248587"/>
                      <a:pt x="147970" y="242709"/>
                    </a:cubicBezTo>
                    <a:lnTo>
                      <a:pt x="147970" y="184191"/>
                    </a:lnTo>
                    <a:cubicBezTo>
                      <a:pt x="147970" y="71353"/>
                      <a:pt x="21749" y="26743"/>
                      <a:pt x="7316" y="22544"/>
                    </a:cubicBezTo>
                    <a:cubicBezTo>
                      <a:pt x="1674" y="20786"/>
                      <a:pt x="-1475" y="14803"/>
                      <a:pt x="231" y="9162"/>
                    </a:cubicBezTo>
                    <a:cubicBezTo>
                      <a:pt x="1097" y="3284"/>
                      <a:pt x="6582" y="-758"/>
                      <a:pt x="12460" y="108"/>
                    </a:cubicBezTo>
                    <a:cubicBezTo>
                      <a:pt x="13037" y="187"/>
                      <a:pt x="13588" y="318"/>
                      <a:pt x="14139" y="502"/>
                    </a:cubicBezTo>
                    <a:cubicBezTo>
                      <a:pt x="86040" y="23857"/>
                      <a:pt x="169750" y="85261"/>
                      <a:pt x="169750" y="182617"/>
                    </a:cubicBezTo>
                    <a:lnTo>
                      <a:pt x="169750" y="242447"/>
                    </a:lnTo>
                    <a:cubicBezTo>
                      <a:pt x="169908" y="248377"/>
                      <a:pt x="165210" y="253311"/>
                      <a:pt x="159254" y="253468"/>
                    </a:cubicBezTo>
                    <a:cubicBezTo>
                      <a:pt x="159070" y="253468"/>
                      <a:pt x="158912" y="253468"/>
                      <a:pt x="158729" y="25346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1" name="Freeform: Shape 300">
                <a:extLst>
                  <a:ext uri="{FF2B5EF4-FFF2-40B4-BE49-F238E27FC236}">
                    <a16:creationId xmlns:a16="http://schemas.microsoft.com/office/drawing/2014/main" id="{FE8CF934-BA65-F88C-74E3-22681CB478B2}"/>
                  </a:ext>
                </a:extLst>
              </p:cNvPr>
              <p:cNvSpPr/>
              <p:nvPr/>
            </p:nvSpPr>
            <p:spPr>
              <a:xfrm>
                <a:off x="3806444" y="5040490"/>
                <a:ext cx="226725" cy="152199"/>
              </a:xfrm>
              <a:custGeom>
                <a:avLst/>
                <a:gdLst>
                  <a:gd name="connsiteX0" fmla="*/ 105783 w 226725"/>
                  <a:gd name="connsiteY0" fmla="*/ 152191 h 152199"/>
                  <a:gd name="connsiteX1" fmla="*/ 10527 w 226725"/>
                  <a:gd name="connsiteY1" fmla="*/ 152191 h 152199"/>
                  <a:gd name="connsiteX2" fmla="*/ -232 w 226725"/>
                  <a:gd name="connsiteY2" fmla="*/ 141432 h 152199"/>
                  <a:gd name="connsiteX3" fmla="*/ 10527 w 226725"/>
                  <a:gd name="connsiteY3" fmla="*/ 130673 h 152199"/>
                  <a:gd name="connsiteX4" fmla="*/ 105783 w 226725"/>
                  <a:gd name="connsiteY4" fmla="*/ 130673 h 152199"/>
                  <a:gd name="connsiteX5" fmla="*/ 204975 w 226725"/>
                  <a:gd name="connsiteY5" fmla="*/ 10750 h 152199"/>
                  <a:gd name="connsiteX6" fmla="*/ 215734 w 226725"/>
                  <a:gd name="connsiteY6" fmla="*/ -9 h 152199"/>
                  <a:gd name="connsiteX7" fmla="*/ 226493 w 226725"/>
                  <a:gd name="connsiteY7" fmla="*/ 10750 h 152199"/>
                  <a:gd name="connsiteX8" fmla="*/ 105783 w 226725"/>
                  <a:gd name="connsiteY8" fmla="*/ 152191 h 15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725" h="152199">
                    <a:moveTo>
                      <a:pt x="105783" y="152191"/>
                    </a:moveTo>
                    <a:lnTo>
                      <a:pt x="10527" y="152191"/>
                    </a:lnTo>
                    <a:cubicBezTo>
                      <a:pt x="4597" y="152191"/>
                      <a:pt x="-232" y="147363"/>
                      <a:pt x="-232" y="141432"/>
                    </a:cubicBezTo>
                    <a:cubicBezTo>
                      <a:pt x="-232" y="135502"/>
                      <a:pt x="4597" y="130673"/>
                      <a:pt x="10527" y="130673"/>
                    </a:cubicBezTo>
                    <a:lnTo>
                      <a:pt x="105783" y="130673"/>
                    </a:lnTo>
                    <a:cubicBezTo>
                      <a:pt x="170599" y="130673"/>
                      <a:pt x="204975" y="89212"/>
                      <a:pt x="204975" y="10750"/>
                    </a:cubicBezTo>
                    <a:cubicBezTo>
                      <a:pt x="204975" y="4820"/>
                      <a:pt x="209804" y="-9"/>
                      <a:pt x="215734" y="-9"/>
                    </a:cubicBezTo>
                    <a:cubicBezTo>
                      <a:pt x="221665" y="-9"/>
                      <a:pt x="226493" y="4820"/>
                      <a:pt x="226493" y="10750"/>
                    </a:cubicBezTo>
                    <a:cubicBezTo>
                      <a:pt x="226493" y="99709"/>
                      <a:pt x="182408" y="152191"/>
                      <a:pt x="105783" y="152191"/>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2" name="Freeform: Shape 301">
                <a:extLst>
                  <a:ext uri="{FF2B5EF4-FFF2-40B4-BE49-F238E27FC236}">
                    <a16:creationId xmlns:a16="http://schemas.microsoft.com/office/drawing/2014/main" id="{8650F8E3-EFE6-49BF-7201-5519201B45DA}"/>
                  </a:ext>
                </a:extLst>
              </p:cNvPr>
              <p:cNvSpPr/>
              <p:nvPr/>
            </p:nvSpPr>
            <p:spPr>
              <a:xfrm>
                <a:off x="3632359" y="4547411"/>
                <a:ext cx="337525" cy="221000"/>
              </a:xfrm>
              <a:custGeom>
                <a:avLst/>
                <a:gdLst>
                  <a:gd name="connsiteX0" fmla="*/ 10370 w 337525"/>
                  <a:gd name="connsiteY0" fmla="*/ 220948 h 221000"/>
                  <a:gd name="connsiteX1" fmla="*/ -231 w 337525"/>
                  <a:gd name="connsiteY1" fmla="*/ 210032 h 221000"/>
                  <a:gd name="connsiteX2" fmla="*/ 3810 w 337525"/>
                  <a:gd name="connsiteY2" fmla="*/ 201792 h 221000"/>
                  <a:gd name="connsiteX3" fmla="*/ 194584 w 337525"/>
                  <a:gd name="connsiteY3" fmla="*/ 145373 h 221000"/>
                  <a:gd name="connsiteX4" fmla="*/ 294564 w 337525"/>
                  <a:gd name="connsiteY4" fmla="*/ 108373 h 221000"/>
                  <a:gd name="connsiteX5" fmla="*/ 313195 w 337525"/>
                  <a:gd name="connsiteY5" fmla="*/ 13117 h 221000"/>
                  <a:gd name="connsiteX6" fmla="*/ 321330 w 337525"/>
                  <a:gd name="connsiteY6" fmla="*/ 259 h 221000"/>
                  <a:gd name="connsiteX7" fmla="*/ 334188 w 337525"/>
                  <a:gd name="connsiteY7" fmla="*/ 8394 h 221000"/>
                  <a:gd name="connsiteX8" fmla="*/ 311358 w 337525"/>
                  <a:gd name="connsiteY8" fmla="*/ 121493 h 221000"/>
                  <a:gd name="connsiteX9" fmla="*/ 194584 w 337525"/>
                  <a:gd name="connsiteY9" fmla="*/ 166891 h 221000"/>
                  <a:gd name="connsiteX10" fmla="*/ 17193 w 337525"/>
                  <a:gd name="connsiteY10" fmla="*/ 219374 h 221000"/>
                  <a:gd name="connsiteX11" fmla="*/ 10370 w 337525"/>
                  <a:gd name="connsiteY11" fmla="*/ 220948 h 22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525" h="221000">
                    <a:moveTo>
                      <a:pt x="10370" y="220948"/>
                    </a:moveTo>
                    <a:cubicBezTo>
                      <a:pt x="4440" y="220869"/>
                      <a:pt x="-310" y="215962"/>
                      <a:pt x="-231" y="210032"/>
                    </a:cubicBezTo>
                    <a:cubicBezTo>
                      <a:pt x="-179" y="206831"/>
                      <a:pt x="1317" y="203786"/>
                      <a:pt x="3810" y="201792"/>
                    </a:cubicBezTo>
                    <a:cubicBezTo>
                      <a:pt x="63116" y="154295"/>
                      <a:pt x="114548" y="145373"/>
                      <a:pt x="194584" y="145373"/>
                    </a:cubicBezTo>
                    <a:cubicBezTo>
                      <a:pt x="231821" y="149099"/>
                      <a:pt x="268716" y="135454"/>
                      <a:pt x="294564" y="108373"/>
                    </a:cubicBezTo>
                    <a:cubicBezTo>
                      <a:pt x="313090" y="80321"/>
                      <a:pt x="319782" y="46076"/>
                      <a:pt x="313195" y="13117"/>
                    </a:cubicBezTo>
                    <a:cubicBezTo>
                      <a:pt x="311883" y="7318"/>
                      <a:pt x="315530" y="1571"/>
                      <a:pt x="321330" y="259"/>
                    </a:cubicBezTo>
                    <a:cubicBezTo>
                      <a:pt x="327129" y="-1053"/>
                      <a:pt x="332876" y="2594"/>
                      <a:pt x="334188" y="8394"/>
                    </a:cubicBezTo>
                    <a:cubicBezTo>
                      <a:pt x="342402" y="47624"/>
                      <a:pt x="334162" y="88508"/>
                      <a:pt x="311358" y="121493"/>
                    </a:cubicBezTo>
                    <a:cubicBezTo>
                      <a:pt x="281705" y="154085"/>
                      <a:pt x="238460" y="170880"/>
                      <a:pt x="194584" y="166891"/>
                    </a:cubicBezTo>
                    <a:cubicBezTo>
                      <a:pt x="119534" y="166891"/>
                      <a:pt x="71775" y="175026"/>
                      <a:pt x="17193" y="219374"/>
                    </a:cubicBezTo>
                    <a:cubicBezTo>
                      <a:pt x="15146" y="220607"/>
                      <a:pt x="12758" y="221158"/>
                      <a:pt x="10370" y="22094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3" name="Freeform: Shape 302">
                <a:extLst>
                  <a:ext uri="{FF2B5EF4-FFF2-40B4-BE49-F238E27FC236}">
                    <a16:creationId xmlns:a16="http://schemas.microsoft.com/office/drawing/2014/main" id="{4C4AAC6D-873B-D4D2-A65D-C4A739A80CBE}"/>
                  </a:ext>
                </a:extLst>
              </p:cNvPr>
              <p:cNvSpPr/>
              <p:nvPr/>
            </p:nvSpPr>
            <p:spPr>
              <a:xfrm>
                <a:off x="3665853" y="4425362"/>
                <a:ext cx="172638" cy="187661"/>
              </a:xfrm>
              <a:custGeom>
                <a:avLst/>
                <a:gdLst>
                  <a:gd name="connsiteX0" fmla="*/ 160828 w 172638"/>
                  <a:gd name="connsiteY0" fmla="*/ 187649 h 187661"/>
                  <a:gd name="connsiteX1" fmla="*/ 150069 w 172638"/>
                  <a:gd name="connsiteY1" fmla="*/ 177415 h 187661"/>
                  <a:gd name="connsiteX2" fmla="*/ 150069 w 172638"/>
                  <a:gd name="connsiteY2" fmla="*/ 177152 h 187661"/>
                  <a:gd name="connsiteX3" fmla="*/ 118317 w 172638"/>
                  <a:gd name="connsiteY3" fmla="*/ 107088 h 187661"/>
                  <a:gd name="connsiteX4" fmla="*/ 86303 w 172638"/>
                  <a:gd name="connsiteY4" fmla="*/ 90556 h 187661"/>
                  <a:gd name="connsiteX5" fmla="*/ 231 w 172638"/>
                  <a:gd name="connsiteY5" fmla="*/ 13932 h 187661"/>
                  <a:gd name="connsiteX6" fmla="*/ 7316 w 172638"/>
                  <a:gd name="connsiteY6" fmla="*/ 548 h 187661"/>
                  <a:gd name="connsiteX7" fmla="*/ 20621 w 172638"/>
                  <a:gd name="connsiteY7" fmla="*/ 7135 h 187661"/>
                  <a:gd name="connsiteX8" fmla="*/ 20699 w 172638"/>
                  <a:gd name="connsiteY8" fmla="*/ 7371 h 187661"/>
                  <a:gd name="connsiteX9" fmla="*/ 94962 w 172638"/>
                  <a:gd name="connsiteY9" fmla="*/ 70875 h 187661"/>
                  <a:gd name="connsiteX10" fmla="*/ 131175 w 172638"/>
                  <a:gd name="connsiteY10" fmla="*/ 89769 h 187661"/>
                  <a:gd name="connsiteX11" fmla="*/ 171587 w 172638"/>
                  <a:gd name="connsiteY11" fmla="*/ 176890 h 187661"/>
                  <a:gd name="connsiteX12" fmla="*/ 160828 w 172638"/>
                  <a:gd name="connsiteY12" fmla="*/ 187649 h 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638" h="187661">
                    <a:moveTo>
                      <a:pt x="160828" y="187649"/>
                    </a:moveTo>
                    <a:cubicBezTo>
                      <a:pt x="155029" y="187807"/>
                      <a:pt x="150227" y="183214"/>
                      <a:pt x="150069" y="177415"/>
                    </a:cubicBezTo>
                    <a:cubicBezTo>
                      <a:pt x="150069" y="177336"/>
                      <a:pt x="150069" y="177231"/>
                      <a:pt x="150069" y="177152"/>
                    </a:cubicBezTo>
                    <a:cubicBezTo>
                      <a:pt x="154845" y="149494"/>
                      <a:pt x="142249" y="121731"/>
                      <a:pt x="118317" y="107088"/>
                    </a:cubicBezTo>
                    <a:cubicBezTo>
                      <a:pt x="108319" y="100371"/>
                      <a:pt x="97560" y="94834"/>
                      <a:pt x="86303" y="90556"/>
                    </a:cubicBezTo>
                    <a:cubicBezTo>
                      <a:pt x="54551" y="76648"/>
                      <a:pt x="14926" y="59329"/>
                      <a:pt x="231" y="13932"/>
                    </a:cubicBezTo>
                    <a:cubicBezTo>
                      <a:pt x="-1475" y="8290"/>
                      <a:pt x="1675" y="2307"/>
                      <a:pt x="7316" y="548"/>
                    </a:cubicBezTo>
                    <a:cubicBezTo>
                      <a:pt x="12801" y="-1315"/>
                      <a:pt x="18758" y="1651"/>
                      <a:pt x="20621" y="7135"/>
                    </a:cubicBezTo>
                    <a:cubicBezTo>
                      <a:pt x="20647" y="7214"/>
                      <a:pt x="20673" y="7293"/>
                      <a:pt x="20699" y="7371"/>
                    </a:cubicBezTo>
                    <a:cubicBezTo>
                      <a:pt x="32508" y="43322"/>
                      <a:pt x="65572" y="58017"/>
                      <a:pt x="94962" y="70875"/>
                    </a:cubicBezTo>
                    <a:cubicBezTo>
                      <a:pt x="107742" y="75730"/>
                      <a:pt x="119892" y="82054"/>
                      <a:pt x="131175" y="89769"/>
                    </a:cubicBezTo>
                    <a:cubicBezTo>
                      <a:pt x="160513" y="108427"/>
                      <a:pt x="176284" y="142462"/>
                      <a:pt x="171587" y="176890"/>
                    </a:cubicBezTo>
                    <a:cubicBezTo>
                      <a:pt x="171587" y="182821"/>
                      <a:pt x="166759" y="187649"/>
                      <a:pt x="160828" y="187649"/>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4" name="Freeform: Shape 303">
                <a:extLst>
                  <a:ext uri="{FF2B5EF4-FFF2-40B4-BE49-F238E27FC236}">
                    <a16:creationId xmlns:a16="http://schemas.microsoft.com/office/drawing/2014/main" id="{BC68596F-4FB9-7095-7C04-AB4D4D6444D9}"/>
                  </a:ext>
                </a:extLst>
              </p:cNvPr>
              <p:cNvSpPr/>
              <p:nvPr/>
            </p:nvSpPr>
            <p:spPr>
              <a:xfrm>
                <a:off x="3906670" y="4805349"/>
                <a:ext cx="239337" cy="212836"/>
              </a:xfrm>
              <a:custGeom>
                <a:avLst/>
                <a:gdLst>
                  <a:gd name="connsiteX0" fmla="*/ 10543 w 239337"/>
                  <a:gd name="connsiteY0" fmla="*/ 212828 h 212836"/>
                  <a:gd name="connsiteX1" fmla="*/ -216 w 239337"/>
                  <a:gd name="connsiteY1" fmla="*/ 202069 h 212836"/>
                  <a:gd name="connsiteX2" fmla="*/ -216 w 239337"/>
                  <a:gd name="connsiteY2" fmla="*/ 78735 h 212836"/>
                  <a:gd name="connsiteX3" fmla="*/ 75333 w 239337"/>
                  <a:gd name="connsiteY3" fmla="*/ 11 h 212836"/>
                  <a:gd name="connsiteX4" fmla="*/ 78508 w 239337"/>
                  <a:gd name="connsiteY4" fmla="*/ 11 h 212836"/>
                  <a:gd name="connsiteX5" fmla="*/ 228346 w 239337"/>
                  <a:gd name="connsiteY5" fmla="*/ 11 h 212836"/>
                  <a:gd name="connsiteX6" fmla="*/ 239105 w 239337"/>
                  <a:gd name="connsiteY6" fmla="*/ 10770 h 212836"/>
                  <a:gd name="connsiteX7" fmla="*/ 228346 w 239337"/>
                  <a:gd name="connsiteY7" fmla="*/ 21529 h 212836"/>
                  <a:gd name="connsiteX8" fmla="*/ 78508 w 239337"/>
                  <a:gd name="connsiteY8" fmla="*/ 21529 h 212836"/>
                  <a:gd name="connsiteX9" fmla="*/ 20252 w 239337"/>
                  <a:gd name="connsiteY9" fmla="*/ 75508 h 212836"/>
                  <a:gd name="connsiteX10" fmla="*/ 20252 w 239337"/>
                  <a:gd name="connsiteY10" fmla="*/ 79785 h 212836"/>
                  <a:gd name="connsiteX11" fmla="*/ 20252 w 239337"/>
                  <a:gd name="connsiteY11" fmla="*/ 203119 h 212836"/>
                  <a:gd name="connsiteX12" fmla="*/ 10543 w 239337"/>
                  <a:gd name="connsiteY12" fmla="*/ 212828 h 21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9337" h="212836">
                    <a:moveTo>
                      <a:pt x="10543" y="212828"/>
                    </a:moveTo>
                    <a:cubicBezTo>
                      <a:pt x="4613" y="212828"/>
                      <a:pt x="-216" y="208000"/>
                      <a:pt x="-216" y="202069"/>
                    </a:cubicBezTo>
                    <a:lnTo>
                      <a:pt x="-216" y="78735"/>
                    </a:lnTo>
                    <a:cubicBezTo>
                      <a:pt x="-1082" y="36146"/>
                      <a:pt x="32717" y="877"/>
                      <a:pt x="75333" y="11"/>
                    </a:cubicBezTo>
                    <a:cubicBezTo>
                      <a:pt x="76383" y="-15"/>
                      <a:pt x="77459" y="-15"/>
                      <a:pt x="78508" y="11"/>
                    </a:cubicBezTo>
                    <a:lnTo>
                      <a:pt x="228346" y="11"/>
                    </a:lnTo>
                    <a:cubicBezTo>
                      <a:pt x="234276" y="11"/>
                      <a:pt x="239105" y="4839"/>
                      <a:pt x="239105" y="10770"/>
                    </a:cubicBezTo>
                    <a:cubicBezTo>
                      <a:pt x="238974" y="16648"/>
                      <a:pt x="234224" y="21398"/>
                      <a:pt x="228346" y="21529"/>
                    </a:cubicBezTo>
                    <a:lnTo>
                      <a:pt x="78508" y="21529"/>
                    </a:lnTo>
                    <a:cubicBezTo>
                      <a:pt x="47517" y="20348"/>
                      <a:pt x="21433" y="44517"/>
                      <a:pt x="20252" y="75508"/>
                    </a:cubicBezTo>
                    <a:cubicBezTo>
                      <a:pt x="20200" y="76925"/>
                      <a:pt x="20200" y="78368"/>
                      <a:pt x="20252" y="79785"/>
                    </a:cubicBezTo>
                    <a:lnTo>
                      <a:pt x="20252" y="203119"/>
                    </a:lnTo>
                    <a:cubicBezTo>
                      <a:pt x="19675" y="208210"/>
                      <a:pt x="15634" y="212251"/>
                      <a:pt x="10543" y="21282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5" name="Freeform: Shape 304">
                <a:extLst>
                  <a:ext uri="{FF2B5EF4-FFF2-40B4-BE49-F238E27FC236}">
                    <a16:creationId xmlns:a16="http://schemas.microsoft.com/office/drawing/2014/main" id="{CCBF2354-E5F3-5CA1-DBB5-6ABE3839F8CC}"/>
                  </a:ext>
                </a:extLst>
              </p:cNvPr>
              <p:cNvSpPr/>
              <p:nvPr/>
            </p:nvSpPr>
            <p:spPr>
              <a:xfrm>
                <a:off x="3707252" y="4828723"/>
                <a:ext cx="220951" cy="117561"/>
              </a:xfrm>
              <a:custGeom>
                <a:avLst/>
                <a:gdLst>
                  <a:gd name="connsiteX0" fmla="*/ 209961 w 220951"/>
                  <a:gd name="connsiteY0" fmla="*/ 117552 h 117561"/>
                  <a:gd name="connsiteX1" fmla="*/ 88464 w 220951"/>
                  <a:gd name="connsiteY1" fmla="*/ 117552 h 117561"/>
                  <a:gd name="connsiteX2" fmla="*/ -232 w 220951"/>
                  <a:gd name="connsiteY2" fmla="*/ 10750 h 117561"/>
                  <a:gd name="connsiteX3" fmla="*/ 10527 w 220951"/>
                  <a:gd name="connsiteY3" fmla="*/ -9 h 117561"/>
                  <a:gd name="connsiteX4" fmla="*/ 21286 w 220951"/>
                  <a:gd name="connsiteY4" fmla="*/ 10750 h 117561"/>
                  <a:gd name="connsiteX5" fmla="*/ 88464 w 220951"/>
                  <a:gd name="connsiteY5" fmla="*/ 96034 h 117561"/>
                  <a:gd name="connsiteX6" fmla="*/ 209961 w 220951"/>
                  <a:gd name="connsiteY6" fmla="*/ 96034 h 117561"/>
                  <a:gd name="connsiteX7" fmla="*/ 220720 w 220951"/>
                  <a:gd name="connsiteY7" fmla="*/ 106793 h 117561"/>
                  <a:gd name="connsiteX8" fmla="*/ 209961 w 220951"/>
                  <a:gd name="connsiteY8" fmla="*/ 117552 h 11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951" h="117561">
                    <a:moveTo>
                      <a:pt x="209961" y="117552"/>
                    </a:moveTo>
                    <a:lnTo>
                      <a:pt x="88464" y="117552"/>
                    </a:lnTo>
                    <a:cubicBezTo>
                      <a:pt x="27584" y="117552"/>
                      <a:pt x="-232" y="62183"/>
                      <a:pt x="-232" y="10750"/>
                    </a:cubicBezTo>
                    <a:cubicBezTo>
                      <a:pt x="-232" y="4820"/>
                      <a:pt x="4597" y="-9"/>
                      <a:pt x="10527" y="-9"/>
                    </a:cubicBezTo>
                    <a:cubicBezTo>
                      <a:pt x="16457" y="-9"/>
                      <a:pt x="21286" y="4820"/>
                      <a:pt x="21286" y="10750"/>
                    </a:cubicBezTo>
                    <a:cubicBezTo>
                      <a:pt x="21286" y="42502"/>
                      <a:pt x="35456" y="96034"/>
                      <a:pt x="88464" y="96034"/>
                    </a:cubicBezTo>
                    <a:lnTo>
                      <a:pt x="209961" y="96034"/>
                    </a:lnTo>
                    <a:cubicBezTo>
                      <a:pt x="215892" y="96034"/>
                      <a:pt x="220720" y="100863"/>
                      <a:pt x="220720" y="106793"/>
                    </a:cubicBezTo>
                    <a:cubicBezTo>
                      <a:pt x="220589" y="112671"/>
                      <a:pt x="215839" y="117421"/>
                      <a:pt x="209961" y="117552"/>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6" name="Freeform: Shape 305">
                <a:extLst>
                  <a:ext uri="{FF2B5EF4-FFF2-40B4-BE49-F238E27FC236}">
                    <a16:creationId xmlns:a16="http://schemas.microsoft.com/office/drawing/2014/main" id="{F78248CD-7352-2E4C-C09F-348777BFB736}"/>
                  </a:ext>
                </a:extLst>
              </p:cNvPr>
              <p:cNvSpPr/>
              <p:nvPr/>
            </p:nvSpPr>
            <p:spPr>
              <a:xfrm>
                <a:off x="4460116" y="4584941"/>
                <a:ext cx="117560" cy="220951"/>
              </a:xfrm>
              <a:custGeom>
                <a:avLst/>
                <a:gdLst>
                  <a:gd name="connsiteX0" fmla="*/ 10526 w 117560"/>
                  <a:gd name="connsiteY0" fmla="*/ 220943 h 220951"/>
                  <a:gd name="connsiteX1" fmla="*/ -232 w 117560"/>
                  <a:gd name="connsiteY1" fmla="*/ 210185 h 220951"/>
                  <a:gd name="connsiteX2" fmla="*/ -232 w 117560"/>
                  <a:gd name="connsiteY2" fmla="*/ 88687 h 220951"/>
                  <a:gd name="connsiteX3" fmla="*/ 106570 w 117560"/>
                  <a:gd name="connsiteY3" fmla="*/ -9 h 220951"/>
                  <a:gd name="connsiteX4" fmla="*/ 117329 w 117560"/>
                  <a:gd name="connsiteY4" fmla="*/ 10750 h 220951"/>
                  <a:gd name="connsiteX5" fmla="*/ 106570 w 117560"/>
                  <a:gd name="connsiteY5" fmla="*/ 21510 h 220951"/>
                  <a:gd name="connsiteX6" fmla="*/ 21285 w 117560"/>
                  <a:gd name="connsiteY6" fmla="*/ 88687 h 220951"/>
                  <a:gd name="connsiteX7" fmla="*/ 21285 w 117560"/>
                  <a:gd name="connsiteY7" fmla="*/ 210185 h 220951"/>
                  <a:gd name="connsiteX8" fmla="*/ 10526 w 117560"/>
                  <a:gd name="connsiteY8" fmla="*/ 220943 h 22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0" h="220951">
                    <a:moveTo>
                      <a:pt x="10526" y="220943"/>
                    </a:moveTo>
                    <a:cubicBezTo>
                      <a:pt x="4596" y="220943"/>
                      <a:pt x="-232" y="216115"/>
                      <a:pt x="-232" y="210185"/>
                    </a:cubicBezTo>
                    <a:lnTo>
                      <a:pt x="-232" y="88687"/>
                    </a:lnTo>
                    <a:cubicBezTo>
                      <a:pt x="-232" y="27807"/>
                      <a:pt x="55137" y="-9"/>
                      <a:pt x="106570" y="-9"/>
                    </a:cubicBezTo>
                    <a:cubicBezTo>
                      <a:pt x="112448" y="123"/>
                      <a:pt x="117197" y="4872"/>
                      <a:pt x="117329" y="10750"/>
                    </a:cubicBezTo>
                    <a:cubicBezTo>
                      <a:pt x="117329" y="16681"/>
                      <a:pt x="112500" y="21510"/>
                      <a:pt x="106570" y="21510"/>
                    </a:cubicBezTo>
                    <a:cubicBezTo>
                      <a:pt x="74818" y="21510"/>
                      <a:pt x="21285" y="35680"/>
                      <a:pt x="21285" y="88687"/>
                    </a:cubicBezTo>
                    <a:lnTo>
                      <a:pt x="21285" y="210185"/>
                    </a:lnTo>
                    <a:cubicBezTo>
                      <a:pt x="21285" y="216115"/>
                      <a:pt x="16457" y="220943"/>
                      <a:pt x="10526" y="220943"/>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7" name="Freeform: Shape 306">
                <a:extLst>
                  <a:ext uri="{FF2B5EF4-FFF2-40B4-BE49-F238E27FC236}">
                    <a16:creationId xmlns:a16="http://schemas.microsoft.com/office/drawing/2014/main" id="{7C4EE5E8-5088-CDD9-847B-C0E15DFE92DA}"/>
                  </a:ext>
                </a:extLst>
              </p:cNvPr>
              <p:cNvSpPr/>
              <p:nvPr/>
            </p:nvSpPr>
            <p:spPr>
              <a:xfrm>
                <a:off x="3775477" y="4294450"/>
                <a:ext cx="257430" cy="94638"/>
              </a:xfrm>
              <a:custGeom>
                <a:avLst/>
                <a:gdLst>
                  <a:gd name="connsiteX0" fmla="*/ 246440 w 257430"/>
                  <a:gd name="connsiteY0" fmla="*/ 94198 h 94638"/>
                  <a:gd name="connsiteX1" fmla="*/ 91354 w 257430"/>
                  <a:gd name="connsiteY1" fmla="*/ 94198 h 94638"/>
                  <a:gd name="connsiteX2" fmla="*/ 191 w 257430"/>
                  <a:gd name="connsiteY2" fmla="*/ 19830 h 94638"/>
                  <a:gd name="connsiteX3" fmla="*/ -229 w 257430"/>
                  <a:gd name="connsiteY3" fmla="*/ 10750 h 94638"/>
                  <a:gd name="connsiteX4" fmla="*/ 10530 w 257430"/>
                  <a:gd name="connsiteY4" fmla="*/ -9 h 94638"/>
                  <a:gd name="connsiteX5" fmla="*/ 21289 w 257430"/>
                  <a:gd name="connsiteY5" fmla="*/ 10750 h 94638"/>
                  <a:gd name="connsiteX6" fmla="*/ 84373 w 257430"/>
                  <a:gd name="connsiteY6" fmla="*/ 73100 h 94638"/>
                  <a:gd name="connsiteX7" fmla="*/ 91354 w 257430"/>
                  <a:gd name="connsiteY7" fmla="*/ 72680 h 94638"/>
                  <a:gd name="connsiteX8" fmla="*/ 246440 w 257430"/>
                  <a:gd name="connsiteY8" fmla="*/ 72680 h 94638"/>
                  <a:gd name="connsiteX9" fmla="*/ 257199 w 257430"/>
                  <a:gd name="connsiteY9" fmla="*/ 83439 h 94638"/>
                  <a:gd name="connsiteX10" fmla="*/ 246440 w 257430"/>
                  <a:gd name="connsiteY10" fmla="*/ 94198 h 9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430" h="94638">
                    <a:moveTo>
                      <a:pt x="246440" y="94198"/>
                    </a:moveTo>
                    <a:lnTo>
                      <a:pt x="91354" y="94198"/>
                    </a:lnTo>
                    <a:cubicBezTo>
                      <a:pt x="45641" y="98843"/>
                      <a:pt x="4836" y="65542"/>
                      <a:pt x="191" y="19830"/>
                    </a:cubicBezTo>
                    <a:cubicBezTo>
                      <a:pt x="-124" y="16812"/>
                      <a:pt x="-255" y="13794"/>
                      <a:pt x="-229" y="10750"/>
                    </a:cubicBezTo>
                    <a:cubicBezTo>
                      <a:pt x="-229" y="4820"/>
                      <a:pt x="4600" y="-9"/>
                      <a:pt x="10530" y="-9"/>
                    </a:cubicBezTo>
                    <a:cubicBezTo>
                      <a:pt x="16461" y="-9"/>
                      <a:pt x="21289" y="4820"/>
                      <a:pt x="21289" y="10750"/>
                    </a:cubicBezTo>
                    <a:cubicBezTo>
                      <a:pt x="21473" y="45389"/>
                      <a:pt x="49735" y="73310"/>
                      <a:pt x="84373" y="73100"/>
                    </a:cubicBezTo>
                    <a:cubicBezTo>
                      <a:pt x="86709" y="73100"/>
                      <a:pt x="89044" y="72943"/>
                      <a:pt x="91354" y="72680"/>
                    </a:cubicBezTo>
                    <a:lnTo>
                      <a:pt x="246440" y="72680"/>
                    </a:lnTo>
                    <a:cubicBezTo>
                      <a:pt x="252370" y="72680"/>
                      <a:pt x="257199" y="77508"/>
                      <a:pt x="257199" y="83439"/>
                    </a:cubicBezTo>
                    <a:cubicBezTo>
                      <a:pt x="257199" y="89370"/>
                      <a:pt x="252370" y="94198"/>
                      <a:pt x="246440" y="9419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8" name="Freeform: Shape 307">
                <a:extLst>
                  <a:ext uri="{FF2B5EF4-FFF2-40B4-BE49-F238E27FC236}">
                    <a16:creationId xmlns:a16="http://schemas.microsoft.com/office/drawing/2014/main" id="{2411143F-ABB3-682E-0F04-C4A469E1DD54}"/>
                  </a:ext>
                </a:extLst>
              </p:cNvPr>
              <p:cNvSpPr/>
              <p:nvPr/>
            </p:nvSpPr>
            <p:spPr>
              <a:xfrm>
                <a:off x="4272228" y="4928703"/>
                <a:ext cx="254795" cy="135931"/>
              </a:xfrm>
              <a:custGeom>
                <a:avLst/>
                <a:gdLst>
                  <a:gd name="connsiteX0" fmla="*/ 243812 w 254795"/>
                  <a:gd name="connsiteY0" fmla="*/ 135921 h 135931"/>
                  <a:gd name="connsiteX1" fmla="*/ 234103 w 254795"/>
                  <a:gd name="connsiteY1" fmla="*/ 129624 h 135931"/>
                  <a:gd name="connsiteX2" fmla="*/ 100535 w 254795"/>
                  <a:gd name="connsiteY2" fmla="*/ 21509 h 135931"/>
                  <a:gd name="connsiteX3" fmla="*/ 10527 w 254795"/>
                  <a:gd name="connsiteY3" fmla="*/ 21509 h 135931"/>
                  <a:gd name="connsiteX4" fmla="*/ -232 w 254795"/>
                  <a:gd name="connsiteY4" fmla="*/ 10750 h 135931"/>
                  <a:gd name="connsiteX5" fmla="*/ 10527 w 254795"/>
                  <a:gd name="connsiteY5" fmla="*/ -9 h 135931"/>
                  <a:gd name="connsiteX6" fmla="*/ 100535 w 254795"/>
                  <a:gd name="connsiteY6" fmla="*/ -9 h 135931"/>
                  <a:gd name="connsiteX7" fmla="*/ 253521 w 254795"/>
                  <a:gd name="connsiteY7" fmla="*/ 120701 h 135931"/>
                  <a:gd name="connsiteX8" fmla="*/ 248614 w 254795"/>
                  <a:gd name="connsiteY8" fmla="*/ 134714 h 135931"/>
                  <a:gd name="connsiteX9" fmla="*/ 248273 w 254795"/>
                  <a:gd name="connsiteY9" fmla="*/ 134872 h 135931"/>
                  <a:gd name="connsiteX10" fmla="*/ 243812 w 254795"/>
                  <a:gd name="connsiteY10" fmla="*/ 135921 h 13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795" h="135931">
                    <a:moveTo>
                      <a:pt x="243812" y="135921"/>
                    </a:moveTo>
                    <a:cubicBezTo>
                      <a:pt x="239613" y="135948"/>
                      <a:pt x="235782" y="133481"/>
                      <a:pt x="234103" y="129624"/>
                    </a:cubicBezTo>
                    <a:cubicBezTo>
                      <a:pt x="200251" y="55361"/>
                      <a:pt x="140946" y="21509"/>
                      <a:pt x="100535" y="21509"/>
                    </a:cubicBezTo>
                    <a:lnTo>
                      <a:pt x="10527" y="21509"/>
                    </a:lnTo>
                    <a:cubicBezTo>
                      <a:pt x="4596" y="21509"/>
                      <a:pt x="-232" y="16681"/>
                      <a:pt x="-232" y="10750"/>
                    </a:cubicBezTo>
                    <a:cubicBezTo>
                      <a:pt x="-232" y="4820"/>
                      <a:pt x="4596" y="-9"/>
                      <a:pt x="10527" y="-9"/>
                    </a:cubicBezTo>
                    <a:lnTo>
                      <a:pt x="100535" y="-9"/>
                    </a:lnTo>
                    <a:cubicBezTo>
                      <a:pt x="149343" y="-9"/>
                      <a:pt x="215472" y="37254"/>
                      <a:pt x="253521" y="120701"/>
                    </a:cubicBezTo>
                    <a:cubicBezTo>
                      <a:pt x="256040" y="125923"/>
                      <a:pt x="253836" y="132195"/>
                      <a:pt x="248614" y="134714"/>
                    </a:cubicBezTo>
                    <a:cubicBezTo>
                      <a:pt x="248510" y="134767"/>
                      <a:pt x="248378" y="134819"/>
                      <a:pt x="248273" y="134872"/>
                    </a:cubicBezTo>
                    <a:cubicBezTo>
                      <a:pt x="246909" y="135580"/>
                      <a:pt x="245360" y="135948"/>
                      <a:pt x="243812" y="135921"/>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9" name="Freeform: Shape 308">
                <a:extLst>
                  <a:ext uri="{FF2B5EF4-FFF2-40B4-BE49-F238E27FC236}">
                    <a16:creationId xmlns:a16="http://schemas.microsoft.com/office/drawing/2014/main" id="{7F71F20F-961E-A22C-11FD-D63F1DE2494F}"/>
                  </a:ext>
                </a:extLst>
              </p:cNvPr>
              <p:cNvSpPr/>
              <p:nvPr/>
            </p:nvSpPr>
            <p:spPr>
              <a:xfrm>
                <a:off x="4238377" y="5168810"/>
                <a:ext cx="227512" cy="89483"/>
              </a:xfrm>
              <a:custGeom>
                <a:avLst/>
                <a:gdLst>
                  <a:gd name="connsiteX0" fmla="*/ 10527 w 227512"/>
                  <a:gd name="connsiteY0" fmla="*/ 89474 h 89483"/>
                  <a:gd name="connsiteX1" fmla="*/ -232 w 227512"/>
                  <a:gd name="connsiteY1" fmla="*/ 78715 h 89483"/>
                  <a:gd name="connsiteX2" fmla="*/ 216522 w 227512"/>
                  <a:gd name="connsiteY2" fmla="*/ -9 h 89483"/>
                  <a:gd name="connsiteX3" fmla="*/ 227281 w 227512"/>
                  <a:gd name="connsiteY3" fmla="*/ 10750 h 89483"/>
                  <a:gd name="connsiteX4" fmla="*/ 216522 w 227512"/>
                  <a:gd name="connsiteY4" fmla="*/ 21510 h 89483"/>
                  <a:gd name="connsiteX5" fmla="*/ 21286 w 227512"/>
                  <a:gd name="connsiteY5" fmla="*/ 77666 h 89483"/>
                  <a:gd name="connsiteX6" fmla="*/ 11629 w 227512"/>
                  <a:gd name="connsiteY6" fmla="*/ 89422 h 89483"/>
                  <a:gd name="connsiteX7" fmla="*/ 10527 w 227512"/>
                  <a:gd name="connsiteY7" fmla="*/ 89474 h 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512" h="89483">
                    <a:moveTo>
                      <a:pt x="10527" y="89474"/>
                    </a:moveTo>
                    <a:cubicBezTo>
                      <a:pt x="4596" y="89474"/>
                      <a:pt x="-232" y="84646"/>
                      <a:pt x="-232" y="78715"/>
                    </a:cubicBezTo>
                    <a:cubicBezTo>
                      <a:pt x="-232" y="-9"/>
                      <a:pt x="100272" y="-9"/>
                      <a:pt x="216522" y="-9"/>
                    </a:cubicBezTo>
                    <a:cubicBezTo>
                      <a:pt x="222452" y="-9"/>
                      <a:pt x="227281" y="4820"/>
                      <a:pt x="227281" y="10750"/>
                    </a:cubicBezTo>
                    <a:cubicBezTo>
                      <a:pt x="227281" y="16681"/>
                      <a:pt x="222452" y="21510"/>
                      <a:pt x="216522" y="21510"/>
                    </a:cubicBezTo>
                    <a:cubicBezTo>
                      <a:pt x="95549" y="21510"/>
                      <a:pt x="21286" y="24133"/>
                      <a:pt x="21286" y="77666"/>
                    </a:cubicBezTo>
                    <a:cubicBezTo>
                      <a:pt x="21863" y="83570"/>
                      <a:pt x="17533" y="88845"/>
                      <a:pt x="11629" y="89422"/>
                    </a:cubicBezTo>
                    <a:cubicBezTo>
                      <a:pt x="11261" y="89448"/>
                      <a:pt x="10895" y="89474"/>
                      <a:pt x="10527" y="89474"/>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0" name="Freeform: Shape 309">
                <a:extLst>
                  <a:ext uri="{FF2B5EF4-FFF2-40B4-BE49-F238E27FC236}">
                    <a16:creationId xmlns:a16="http://schemas.microsoft.com/office/drawing/2014/main" id="{9262EDAC-2361-35F4-A4DE-33DA6DC3B033}"/>
                  </a:ext>
                </a:extLst>
              </p:cNvPr>
              <p:cNvSpPr/>
              <p:nvPr/>
            </p:nvSpPr>
            <p:spPr>
              <a:xfrm>
                <a:off x="4336257" y="4195308"/>
                <a:ext cx="90044" cy="150639"/>
              </a:xfrm>
              <a:custGeom>
                <a:avLst/>
                <a:gdLst>
                  <a:gd name="connsiteX0" fmla="*/ 10527 w 90044"/>
                  <a:gd name="connsiteY0" fmla="*/ 150566 h 150639"/>
                  <a:gd name="connsiteX1" fmla="*/ -232 w 90044"/>
                  <a:gd name="connsiteY1" fmla="*/ 139807 h 150639"/>
                  <a:gd name="connsiteX2" fmla="*/ 10527 w 90044"/>
                  <a:gd name="connsiteY2" fmla="*/ 129048 h 150639"/>
                  <a:gd name="connsiteX3" fmla="*/ 60385 w 90044"/>
                  <a:gd name="connsiteY3" fmla="*/ 102807 h 150639"/>
                  <a:gd name="connsiteX4" fmla="*/ 52775 w 90044"/>
                  <a:gd name="connsiteY4" fmla="*/ 16210 h 150639"/>
                  <a:gd name="connsiteX5" fmla="*/ 56265 w 90044"/>
                  <a:gd name="connsiteY5" fmla="*/ 1777 h 150639"/>
                  <a:gd name="connsiteX6" fmla="*/ 56711 w 90044"/>
                  <a:gd name="connsiteY6" fmla="*/ 1515 h 150639"/>
                  <a:gd name="connsiteX7" fmla="*/ 70803 w 90044"/>
                  <a:gd name="connsiteY7" fmla="*/ 4848 h 150639"/>
                  <a:gd name="connsiteX8" fmla="*/ 71144 w 90044"/>
                  <a:gd name="connsiteY8" fmla="*/ 5451 h 150639"/>
                  <a:gd name="connsiteX9" fmla="*/ 79016 w 90044"/>
                  <a:gd name="connsiteY9" fmla="*/ 113566 h 150639"/>
                  <a:gd name="connsiteX10" fmla="*/ 10527 w 90044"/>
                  <a:gd name="connsiteY10" fmla="*/ 150566 h 15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044" h="150639">
                    <a:moveTo>
                      <a:pt x="10527" y="150566"/>
                    </a:moveTo>
                    <a:cubicBezTo>
                      <a:pt x="4596" y="150566"/>
                      <a:pt x="-232" y="145737"/>
                      <a:pt x="-232" y="139807"/>
                    </a:cubicBezTo>
                    <a:cubicBezTo>
                      <a:pt x="-232" y="133876"/>
                      <a:pt x="4596" y="129048"/>
                      <a:pt x="10527" y="129048"/>
                    </a:cubicBezTo>
                    <a:cubicBezTo>
                      <a:pt x="30733" y="130229"/>
                      <a:pt x="49915" y="120126"/>
                      <a:pt x="60385" y="102807"/>
                    </a:cubicBezTo>
                    <a:cubicBezTo>
                      <a:pt x="73401" y="74650"/>
                      <a:pt x="70514" y="41664"/>
                      <a:pt x="52775" y="16210"/>
                    </a:cubicBezTo>
                    <a:cubicBezTo>
                      <a:pt x="49758" y="11277"/>
                      <a:pt x="51306" y="4795"/>
                      <a:pt x="56265" y="1777"/>
                    </a:cubicBezTo>
                    <a:cubicBezTo>
                      <a:pt x="56396" y="1699"/>
                      <a:pt x="56554" y="1594"/>
                      <a:pt x="56711" y="1515"/>
                    </a:cubicBezTo>
                    <a:cubicBezTo>
                      <a:pt x="61514" y="-1450"/>
                      <a:pt x="67838" y="46"/>
                      <a:pt x="70803" y="4848"/>
                    </a:cubicBezTo>
                    <a:cubicBezTo>
                      <a:pt x="70908" y="5031"/>
                      <a:pt x="71039" y="5241"/>
                      <a:pt x="71144" y="5451"/>
                    </a:cubicBezTo>
                    <a:cubicBezTo>
                      <a:pt x="92846" y="37518"/>
                      <a:pt x="95837" y="78691"/>
                      <a:pt x="79016" y="113566"/>
                    </a:cubicBezTo>
                    <a:cubicBezTo>
                      <a:pt x="64689" y="137524"/>
                      <a:pt x="38421" y="151721"/>
                      <a:pt x="10527" y="150566"/>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1" name="Freeform: Shape 310">
                <a:extLst>
                  <a:ext uri="{FF2B5EF4-FFF2-40B4-BE49-F238E27FC236}">
                    <a16:creationId xmlns:a16="http://schemas.microsoft.com/office/drawing/2014/main" id="{09AFB03D-A609-FCF9-35BB-9451E973AD04}"/>
                  </a:ext>
                </a:extLst>
              </p:cNvPr>
              <p:cNvSpPr/>
              <p:nvPr/>
            </p:nvSpPr>
            <p:spPr>
              <a:xfrm>
                <a:off x="4219062" y="4275818"/>
                <a:ext cx="387480" cy="171308"/>
              </a:xfrm>
              <a:custGeom>
                <a:avLst/>
                <a:gdLst>
                  <a:gd name="connsiteX0" fmla="*/ 115389 w 387480"/>
                  <a:gd name="connsiteY0" fmla="*/ 171085 h 171308"/>
                  <a:gd name="connsiteX1" fmla="*/ 26168 w 387480"/>
                  <a:gd name="connsiteY1" fmla="*/ 141432 h 171308"/>
                  <a:gd name="connsiteX2" fmla="*/ -73 w 387480"/>
                  <a:gd name="connsiteY2" fmla="*/ 69006 h 171308"/>
                  <a:gd name="connsiteX3" fmla="*/ -73 w 387480"/>
                  <a:gd name="connsiteY3" fmla="*/ 10750 h 171308"/>
                  <a:gd name="connsiteX4" fmla="*/ 10686 w 387480"/>
                  <a:gd name="connsiteY4" fmla="*/ -9 h 171308"/>
                  <a:gd name="connsiteX5" fmla="*/ 21445 w 387480"/>
                  <a:gd name="connsiteY5" fmla="*/ 10750 h 171308"/>
                  <a:gd name="connsiteX6" fmla="*/ 21445 w 387480"/>
                  <a:gd name="connsiteY6" fmla="*/ 69006 h 171308"/>
                  <a:gd name="connsiteX7" fmla="*/ 41388 w 387480"/>
                  <a:gd name="connsiteY7" fmla="*/ 126212 h 171308"/>
                  <a:gd name="connsiteX8" fmla="*/ 116176 w 387480"/>
                  <a:gd name="connsiteY8" fmla="*/ 149567 h 171308"/>
                  <a:gd name="connsiteX9" fmla="*/ 376490 w 387480"/>
                  <a:gd name="connsiteY9" fmla="*/ 149567 h 171308"/>
                  <a:gd name="connsiteX10" fmla="*/ 387249 w 387480"/>
                  <a:gd name="connsiteY10" fmla="*/ 160326 h 171308"/>
                  <a:gd name="connsiteX11" fmla="*/ 376490 w 387480"/>
                  <a:gd name="connsiteY11" fmla="*/ 171085 h 171308"/>
                  <a:gd name="connsiteX12" fmla="*/ 115389 w 387480"/>
                  <a:gd name="connsiteY12" fmla="*/ 171085 h 17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7480" h="171308">
                    <a:moveTo>
                      <a:pt x="115389" y="171085"/>
                    </a:moveTo>
                    <a:cubicBezTo>
                      <a:pt x="82954" y="172974"/>
                      <a:pt x="51019" y="162373"/>
                      <a:pt x="26168" y="141432"/>
                    </a:cubicBezTo>
                    <a:cubicBezTo>
                      <a:pt x="7878" y="121883"/>
                      <a:pt x="-1595" y="95720"/>
                      <a:pt x="-73" y="69006"/>
                    </a:cubicBezTo>
                    <a:lnTo>
                      <a:pt x="-73" y="10750"/>
                    </a:lnTo>
                    <a:cubicBezTo>
                      <a:pt x="-73" y="4820"/>
                      <a:pt x="4756" y="-9"/>
                      <a:pt x="10686" y="-9"/>
                    </a:cubicBezTo>
                    <a:cubicBezTo>
                      <a:pt x="16617" y="-9"/>
                      <a:pt x="21445" y="4820"/>
                      <a:pt x="21445" y="10750"/>
                    </a:cubicBezTo>
                    <a:lnTo>
                      <a:pt x="21445" y="69006"/>
                    </a:lnTo>
                    <a:cubicBezTo>
                      <a:pt x="20185" y="89973"/>
                      <a:pt x="27376" y="110573"/>
                      <a:pt x="41388" y="126212"/>
                    </a:cubicBezTo>
                    <a:cubicBezTo>
                      <a:pt x="62591" y="142928"/>
                      <a:pt x="89226" y="151246"/>
                      <a:pt x="116176" y="149567"/>
                    </a:cubicBezTo>
                    <a:lnTo>
                      <a:pt x="376490" y="149567"/>
                    </a:lnTo>
                    <a:cubicBezTo>
                      <a:pt x="382421" y="149567"/>
                      <a:pt x="387249" y="154395"/>
                      <a:pt x="387249" y="160326"/>
                    </a:cubicBezTo>
                    <a:cubicBezTo>
                      <a:pt x="387249" y="166257"/>
                      <a:pt x="382421" y="171085"/>
                      <a:pt x="376490" y="171085"/>
                    </a:cubicBezTo>
                    <a:lnTo>
                      <a:pt x="115389" y="171085"/>
                    </a:ln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2" name="Freeform: Shape 311">
                <a:extLst>
                  <a:ext uri="{FF2B5EF4-FFF2-40B4-BE49-F238E27FC236}">
                    <a16:creationId xmlns:a16="http://schemas.microsoft.com/office/drawing/2014/main" id="{42F0F8AF-479F-FF14-4CEE-BA0E94A25F2E}"/>
                  </a:ext>
                </a:extLst>
              </p:cNvPr>
              <p:cNvSpPr/>
              <p:nvPr/>
            </p:nvSpPr>
            <p:spPr>
              <a:xfrm>
                <a:off x="4127114" y="4501231"/>
                <a:ext cx="223838" cy="128844"/>
              </a:xfrm>
              <a:custGeom>
                <a:avLst/>
                <a:gdLst>
                  <a:gd name="connsiteX0" fmla="*/ 212847 w 223838"/>
                  <a:gd name="connsiteY0" fmla="*/ 128836 h 128844"/>
                  <a:gd name="connsiteX1" fmla="*/ 202088 w 223838"/>
                  <a:gd name="connsiteY1" fmla="*/ 118077 h 128844"/>
                  <a:gd name="connsiteX2" fmla="*/ 202088 w 223838"/>
                  <a:gd name="connsiteY2" fmla="*/ 73992 h 128844"/>
                  <a:gd name="connsiteX3" fmla="*/ 111031 w 223838"/>
                  <a:gd name="connsiteY3" fmla="*/ 21509 h 128844"/>
                  <a:gd name="connsiteX4" fmla="*/ 10527 w 223838"/>
                  <a:gd name="connsiteY4" fmla="*/ 21509 h 128844"/>
                  <a:gd name="connsiteX5" fmla="*/ -232 w 223838"/>
                  <a:gd name="connsiteY5" fmla="*/ 10750 h 128844"/>
                  <a:gd name="connsiteX6" fmla="*/ 10527 w 223838"/>
                  <a:gd name="connsiteY6" fmla="*/ -9 h 128844"/>
                  <a:gd name="connsiteX7" fmla="*/ 111031 w 223838"/>
                  <a:gd name="connsiteY7" fmla="*/ -9 h 128844"/>
                  <a:gd name="connsiteX8" fmla="*/ 223606 w 223838"/>
                  <a:gd name="connsiteY8" fmla="*/ 75042 h 128844"/>
                  <a:gd name="connsiteX9" fmla="*/ 223606 w 223838"/>
                  <a:gd name="connsiteY9" fmla="*/ 119127 h 128844"/>
                  <a:gd name="connsiteX10" fmla="*/ 212847 w 223838"/>
                  <a:gd name="connsiteY10" fmla="*/ 128836 h 12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38" h="128844">
                    <a:moveTo>
                      <a:pt x="212847" y="128836"/>
                    </a:moveTo>
                    <a:cubicBezTo>
                      <a:pt x="206969" y="128705"/>
                      <a:pt x="202220" y="123955"/>
                      <a:pt x="202088" y="118077"/>
                    </a:cubicBezTo>
                    <a:lnTo>
                      <a:pt x="202088" y="73992"/>
                    </a:lnTo>
                    <a:cubicBezTo>
                      <a:pt x="202088" y="34368"/>
                      <a:pt x="155116" y="21509"/>
                      <a:pt x="111031" y="21509"/>
                    </a:cubicBezTo>
                    <a:lnTo>
                      <a:pt x="10527" y="21509"/>
                    </a:lnTo>
                    <a:cubicBezTo>
                      <a:pt x="4649" y="21378"/>
                      <a:pt x="-101" y="16628"/>
                      <a:pt x="-232" y="10750"/>
                    </a:cubicBezTo>
                    <a:cubicBezTo>
                      <a:pt x="-232" y="4820"/>
                      <a:pt x="4596" y="-9"/>
                      <a:pt x="10527" y="-9"/>
                    </a:cubicBezTo>
                    <a:lnTo>
                      <a:pt x="111031" y="-9"/>
                    </a:lnTo>
                    <a:cubicBezTo>
                      <a:pt x="180570" y="-9"/>
                      <a:pt x="223606" y="28594"/>
                      <a:pt x="223606" y="75042"/>
                    </a:cubicBezTo>
                    <a:lnTo>
                      <a:pt x="223606" y="119127"/>
                    </a:lnTo>
                    <a:cubicBezTo>
                      <a:pt x="223055" y="124664"/>
                      <a:pt x="218411" y="128863"/>
                      <a:pt x="212847" y="128836"/>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3" name="Freeform: Shape 312">
                <a:extLst>
                  <a:ext uri="{FF2B5EF4-FFF2-40B4-BE49-F238E27FC236}">
                    <a16:creationId xmlns:a16="http://schemas.microsoft.com/office/drawing/2014/main" id="{A5D1F081-29EF-73E7-1330-C0FFCC0594B8}"/>
                  </a:ext>
                </a:extLst>
              </p:cNvPr>
              <p:cNvSpPr/>
              <p:nvPr/>
            </p:nvSpPr>
            <p:spPr>
              <a:xfrm>
                <a:off x="4125539" y="4883200"/>
                <a:ext cx="168064" cy="135888"/>
              </a:xfrm>
              <a:custGeom>
                <a:avLst/>
                <a:gdLst>
                  <a:gd name="connsiteX0" fmla="*/ 94236 w 168064"/>
                  <a:gd name="connsiteY0" fmla="*/ 135764 h 135888"/>
                  <a:gd name="connsiteX1" fmla="*/ 10526 w 168064"/>
                  <a:gd name="connsiteY1" fmla="*/ 135764 h 135888"/>
                  <a:gd name="connsiteX2" fmla="*/ -232 w 168064"/>
                  <a:gd name="connsiteY2" fmla="*/ 125005 h 135888"/>
                  <a:gd name="connsiteX3" fmla="*/ 10526 w 168064"/>
                  <a:gd name="connsiteY3" fmla="*/ 114246 h 135888"/>
                  <a:gd name="connsiteX4" fmla="*/ 94236 w 168064"/>
                  <a:gd name="connsiteY4" fmla="*/ 114246 h 135888"/>
                  <a:gd name="connsiteX5" fmla="*/ 131499 w 168064"/>
                  <a:gd name="connsiteY5" fmla="*/ 101125 h 135888"/>
                  <a:gd name="connsiteX6" fmla="*/ 145932 w 168064"/>
                  <a:gd name="connsiteY6" fmla="*/ 26338 h 135888"/>
                  <a:gd name="connsiteX7" fmla="*/ 145932 w 168064"/>
                  <a:gd name="connsiteY7" fmla="*/ 12429 h 135888"/>
                  <a:gd name="connsiteX8" fmla="*/ 154880 w 168064"/>
                  <a:gd name="connsiteY8" fmla="*/ 122 h 135888"/>
                  <a:gd name="connsiteX9" fmla="*/ 167187 w 168064"/>
                  <a:gd name="connsiteY9" fmla="*/ 9071 h 135888"/>
                  <a:gd name="connsiteX10" fmla="*/ 167187 w 168064"/>
                  <a:gd name="connsiteY10" fmla="*/ 12429 h 135888"/>
                  <a:gd name="connsiteX11" fmla="*/ 167187 w 168064"/>
                  <a:gd name="connsiteY11" fmla="*/ 25288 h 135888"/>
                  <a:gd name="connsiteX12" fmla="*/ 146981 w 168064"/>
                  <a:gd name="connsiteY12" fmla="*/ 116083 h 135888"/>
                  <a:gd name="connsiteX13" fmla="*/ 94236 w 168064"/>
                  <a:gd name="connsiteY13" fmla="*/ 135764 h 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064" h="135888">
                    <a:moveTo>
                      <a:pt x="94236" y="135764"/>
                    </a:moveTo>
                    <a:lnTo>
                      <a:pt x="10526" y="135764"/>
                    </a:lnTo>
                    <a:cubicBezTo>
                      <a:pt x="4596" y="135764"/>
                      <a:pt x="-232" y="130935"/>
                      <a:pt x="-232" y="125005"/>
                    </a:cubicBezTo>
                    <a:cubicBezTo>
                      <a:pt x="-232" y="119074"/>
                      <a:pt x="4596" y="114246"/>
                      <a:pt x="10526" y="114246"/>
                    </a:cubicBezTo>
                    <a:lnTo>
                      <a:pt x="94236" y="114246"/>
                    </a:lnTo>
                    <a:cubicBezTo>
                      <a:pt x="107961" y="115453"/>
                      <a:pt x="121554" y="110677"/>
                      <a:pt x="131499" y="101125"/>
                    </a:cubicBezTo>
                    <a:cubicBezTo>
                      <a:pt x="148556" y="83544"/>
                      <a:pt x="146981" y="48643"/>
                      <a:pt x="145932" y="26338"/>
                    </a:cubicBezTo>
                    <a:cubicBezTo>
                      <a:pt x="145932" y="21089"/>
                      <a:pt x="145932" y="16366"/>
                      <a:pt x="145932" y="12429"/>
                    </a:cubicBezTo>
                    <a:cubicBezTo>
                      <a:pt x="145013" y="6551"/>
                      <a:pt x="149002" y="1041"/>
                      <a:pt x="154880" y="122"/>
                    </a:cubicBezTo>
                    <a:cubicBezTo>
                      <a:pt x="160758" y="-796"/>
                      <a:pt x="166269" y="3219"/>
                      <a:pt x="167187" y="9071"/>
                    </a:cubicBezTo>
                    <a:cubicBezTo>
                      <a:pt x="167371" y="10199"/>
                      <a:pt x="167371" y="11327"/>
                      <a:pt x="167187" y="12429"/>
                    </a:cubicBezTo>
                    <a:cubicBezTo>
                      <a:pt x="167187" y="16104"/>
                      <a:pt x="167187" y="20565"/>
                      <a:pt x="167187" y="25288"/>
                    </a:cubicBezTo>
                    <a:cubicBezTo>
                      <a:pt x="168499" y="51529"/>
                      <a:pt x="170074" y="91678"/>
                      <a:pt x="146981" y="116083"/>
                    </a:cubicBezTo>
                    <a:cubicBezTo>
                      <a:pt x="132942" y="129755"/>
                      <a:pt x="113812" y="136892"/>
                      <a:pt x="94236" y="135764"/>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4" name="Freeform: Shape 313">
                <a:extLst>
                  <a:ext uri="{FF2B5EF4-FFF2-40B4-BE49-F238E27FC236}">
                    <a16:creationId xmlns:a16="http://schemas.microsoft.com/office/drawing/2014/main" id="{7183D3EB-6ED0-AD14-1E43-A164D3924203}"/>
                  </a:ext>
                </a:extLst>
              </p:cNvPr>
              <p:cNvSpPr/>
              <p:nvPr/>
            </p:nvSpPr>
            <p:spPr>
              <a:xfrm>
                <a:off x="4385328" y="4746827"/>
                <a:ext cx="255219" cy="60021"/>
              </a:xfrm>
              <a:custGeom>
                <a:avLst/>
                <a:gdLst>
                  <a:gd name="connsiteX0" fmla="*/ 89251 w 255219"/>
                  <a:gd name="connsiteY0" fmla="*/ 59057 h 60021"/>
                  <a:gd name="connsiteX1" fmla="*/ 10527 w 255219"/>
                  <a:gd name="connsiteY1" fmla="*/ 59057 h 60021"/>
                  <a:gd name="connsiteX2" fmla="*/ -232 w 255219"/>
                  <a:gd name="connsiteY2" fmla="*/ 48298 h 60021"/>
                  <a:gd name="connsiteX3" fmla="*/ 10527 w 255219"/>
                  <a:gd name="connsiteY3" fmla="*/ 37539 h 60021"/>
                  <a:gd name="connsiteX4" fmla="*/ 79016 w 255219"/>
                  <a:gd name="connsiteY4" fmla="*/ 37539 h 60021"/>
                  <a:gd name="connsiteX5" fmla="*/ 238564 w 255219"/>
                  <a:gd name="connsiteY5" fmla="*/ 1589 h 60021"/>
                  <a:gd name="connsiteX6" fmla="*/ 253391 w 255219"/>
                  <a:gd name="connsiteY6" fmla="*/ 5131 h 60021"/>
                  <a:gd name="connsiteX7" fmla="*/ 249848 w 255219"/>
                  <a:gd name="connsiteY7" fmla="*/ 19958 h 60021"/>
                  <a:gd name="connsiteX8" fmla="*/ 89251 w 255219"/>
                  <a:gd name="connsiteY8" fmla="*/ 59057 h 6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219" h="60021">
                    <a:moveTo>
                      <a:pt x="89251" y="59057"/>
                    </a:moveTo>
                    <a:lnTo>
                      <a:pt x="10527" y="59057"/>
                    </a:lnTo>
                    <a:cubicBezTo>
                      <a:pt x="4596" y="59057"/>
                      <a:pt x="-232" y="54229"/>
                      <a:pt x="-232" y="48298"/>
                    </a:cubicBezTo>
                    <a:cubicBezTo>
                      <a:pt x="-232" y="42367"/>
                      <a:pt x="4596" y="37539"/>
                      <a:pt x="10527" y="37539"/>
                    </a:cubicBezTo>
                    <a:lnTo>
                      <a:pt x="79016" y="37539"/>
                    </a:lnTo>
                    <a:cubicBezTo>
                      <a:pt x="141995" y="37539"/>
                      <a:pt x="180308" y="37539"/>
                      <a:pt x="238564" y="1589"/>
                    </a:cubicBezTo>
                    <a:cubicBezTo>
                      <a:pt x="243629" y="-1534"/>
                      <a:pt x="250267" y="66"/>
                      <a:pt x="253391" y="5131"/>
                    </a:cubicBezTo>
                    <a:cubicBezTo>
                      <a:pt x="256513" y="10196"/>
                      <a:pt x="254912" y="16835"/>
                      <a:pt x="249848" y="19958"/>
                    </a:cubicBezTo>
                    <a:cubicBezTo>
                      <a:pt x="202010" y="50187"/>
                      <a:pt x="145617" y="63912"/>
                      <a:pt x="89251" y="59057"/>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5" name="Freeform: Shape 314">
                <a:extLst>
                  <a:ext uri="{FF2B5EF4-FFF2-40B4-BE49-F238E27FC236}">
                    <a16:creationId xmlns:a16="http://schemas.microsoft.com/office/drawing/2014/main" id="{BAC8B76E-2464-0008-F91D-854A4E45C65C}"/>
                  </a:ext>
                </a:extLst>
              </p:cNvPr>
              <p:cNvSpPr/>
              <p:nvPr/>
            </p:nvSpPr>
            <p:spPr>
              <a:xfrm>
                <a:off x="4289548" y="4579430"/>
                <a:ext cx="101291" cy="101292"/>
              </a:xfrm>
              <a:custGeom>
                <a:avLst/>
                <a:gdLst>
                  <a:gd name="connsiteX0" fmla="*/ 101059 w 101291"/>
                  <a:gd name="connsiteY0" fmla="*/ 50638 h 101292"/>
                  <a:gd name="connsiteX1" fmla="*/ 50414 w 101291"/>
                  <a:gd name="connsiteY1" fmla="*/ 101284 h 101292"/>
                  <a:gd name="connsiteX2" fmla="*/ -232 w 101291"/>
                  <a:gd name="connsiteY2" fmla="*/ 50638 h 101292"/>
                  <a:gd name="connsiteX3" fmla="*/ 50414 w 101291"/>
                  <a:gd name="connsiteY3" fmla="*/ -8 h 101292"/>
                  <a:gd name="connsiteX4" fmla="*/ 101059 w 101291"/>
                  <a:gd name="connsiteY4" fmla="*/ 50113 h 101292"/>
                  <a:gd name="connsiteX5" fmla="*/ 101059 w 101291"/>
                  <a:gd name="connsiteY5" fmla="*/ 50638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1" h="101292">
                    <a:moveTo>
                      <a:pt x="101059" y="50638"/>
                    </a:moveTo>
                    <a:cubicBezTo>
                      <a:pt x="101059" y="78612"/>
                      <a:pt x="78387" y="101284"/>
                      <a:pt x="50414" y="101284"/>
                    </a:cubicBezTo>
                    <a:cubicBezTo>
                      <a:pt x="22440" y="101284"/>
                      <a:pt x="-232" y="78612"/>
                      <a:pt x="-232" y="50638"/>
                    </a:cubicBezTo>
                    <a:cubicBezTo>
                      <a:pt x="-232" y="22665"/>
                      <a:pt x="22440" y="-8"/>
                      <a:pt x="50414" y="-8"/>
                    </a:cubicBezTo>
                    <a:cubicBezTo>
                      <a:pt x="78229" y="-165"/>
                      <a:pt x="100901" y="22297"/>
                      <a:pt x="101059" y="50113"/>
                    </a:cubicBezTo>
                    <a:cubicBezTo>
                      <a:pt x="101059" y="50297"/>
                      <a:pt x="101059" y="50454"/>
                      <a:pt x="101059" y="50638"/>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6" name="Freeform: Shape 315">
                <a:extLst>
                  <a:ext uri="{FF2B5EF4-FFF2-40B4-BE49-F238E27FC236}">
                    <a16:creationId xmlns:a16="http://schemas.microsoft.com/office/drawing/2014/main" id="{1C1890F9-2E5E-3763-8F57-32733DEF58F9}"/>
                  </a:ext>
                </a:extLst>
              </p:cNvPr>
              <p:cNvSpPr/>
              <p:nvPr/>
            </p:nvSpPr>
            <p:spPr>
              <a:xfrm>
                <a:off x="4311065" y="4600948"/>
                <a:ext cx="58255" cy="58255"/>
              </a:xfrm>
              <a:custGeom>
                <a:avLst/>
                <a:gdLst>
                  <a:gd name="connsiteX0" fmla="*/ 58024 w 58255"/>
                  <a:gd name="connsiteY0" fmla="*/ 29119 h 58255"/>
                  <a:gd name="connsiteX1" fmla="*/ 28896 w 58255"/>
                  <a:gd name="connsiteY1" fmla="*/ 58247 h 58255"/>
                  <a:gd name="connsiteX2" fmla="*/ -232 w 58255"/>
                  <a:gd name="connsiteY2" fmla="*/ 29119 h 58255"/>
                  <a:gd name="connsiteX3" fmla="*/ 28896 w 58255"/>
                  <a:gd name="connsiteY3" fmla="*/ -9 h 58255"/>
                  <a:gd name="connsiteX4" fmla="*/ 58024 w 58255"/>
                  <a:gd name="connsiteY4" fmla="*/ 29119 h 58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55" h="58255">
                    <a:moveTo>
                      <a:pt x="58024" y="29119"/>
                    </a:moveTo>
                    <a:cubicBezTo>
                      <a:pt x="58024" y="45205"/>
                      <a:pt x="44982" y="58247"/>
                      <a:pt x="28896" y="58247"/>
                    </a:cubicBezTo>
                    <a:cubicBezTo>
                      <a:pt x="12810" y="58247"/>
                      <a:pt x="-232" y="45205"/>
                      <a:pt x="-232" y="29119"/>
                    </a:cubicBezTo>
                    <a:cubicBezTo>
                      <a:pt x="-232" y="13034"/>
                      <a:pt x="12810" y="-9"/>
                      <a:pt x="28896" y="-9"/>
                    </a:cubicBezTo>
                    <a:cubicBezTo>
                      <a:pt x="44982" y="-9"/>
                      <a:pt x="58024" y="13034"/>
                      <a:pt x="58024" y="29119"/>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7" name="Freeform: Shape 316">
                <a:extLst>
                  <a:ext uri="{FF2B5EF4-FFF2-40B4-BE49-F238E27FC236}">
                    <a16:creationId xmlns:a16="http://schemas.microsoft.com/office/drawing/2014/main" id="{5145D8FB-1005-F065-3D68-3E35649DB78D}"/>
                  </a:ext>
                </a:extLst>
              </p:cNvPr>
              <p:cNvSpPr/>
              <p:nvPr/>
            </p:nvSpPr>
            <p:spPr>
              <a:xfrm>
                <a:off x="4333895" y="4746850"/>
                <a:ext cx="101292" cy="101292"/>
              </a:xfrm>
              <a:custGeom>
                <a:avLst/>
                <a:gdLst>
                  <a:gd name="connsiteX0" fmla="*/ 101060 w 101292"/>
                  <a:gd name="connsiteY0" fmla="*/ 50375 h 101292"/>
                  <a:gd name="connsiteX1" fmla="*/ 50676 w 101292"/>
                  <a:gd name="connsiteY1" fmla="*/ 101283 h 101292"/>
                  <a:gd name="connsiteX2" fmla="*/ -231 w 101292"/>
                  <a:gd name="connsiteY2" fmla="*/ 50900 h 101292"/>
                  <a:gd name="connsiteX3" fmla="*/ 50151 w 101292"/>
                  <a:gd name="connsiteY3" fmla="*/ -9 h 101292"/>
                  <a:gd name="connsiteX4" fmla="*/ 50676 w 101292"/>
                  <a:gd name="connsiteY4" fmla="*/ -9 h 101292"/>
                  <a:gd name="connsiteX5" fmla="*/ 101060 w 101292"/>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2" h="101292">
                    <a:moveTo>
                      <a:pt x="101060" y="50375"/>
                    </a:moveTo>
                    <a:cubicBezTo>
                      <a:pt x="101217" y="78348"/>
                      <a:pt x="78649" y="101126"/>
                      <a:pt x="50676" y="101283"/>
                    </a:cubicBezTo>
                    <a:cubicBezTo>
                      <a:pt x="22703" y="101414"/>
                      <a:pt x="-75" y="78873"/>
                      <a:pt x="-231" y="50900"/>
                    </a:cubicBezTo>
                    <a:cubicBezTo>
                      <a:pt x="-363" y="22927"/>
                      <a:pt x="22178" y="149"/>
                      <a:pt x="50151" y="-9"/>
                    </a:cubicBezTo>
                    <a:cubicBezTo>
                      <a:pt x="50335" y="-9"/>
                      <a:pt x="50493" y="-9"/>
                      <a:pt x="50676" y="-9"/>
                    </a:cubicBezTo>
                    <a:cubicBezTo>
                      <a:pt x="78440" y="123"/>
                      <a:pt x="100928" y="22611"/>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8" name="Freeform: Shape 317">
                <a:extLst>
                  <a:ext uri="{FF2B5EF4-FFF2-40B4-BE49-F238E27FC236}">
                    <a16:creationId xmlns:a16="http://schemas.microsoft.com/office/drawing/2014/main" id="{E1FF890E-E847-738E-E6E5-EEDFE8B08AA3}"/>
                  </a:ext>
                </a:extLst>
              </p:cNvPr>
              <p:cNvSpPr/>
              <p:nvPr/>
            </p:nvSpPr>
            <p:spPr>
              <a:xfrm>
                <a:off x="4355938" y="4768368"/>
                <a:ext cx="57730" cy="57730"/>
              </a:xfrm>
              <a:custGeom>
                <a:avLst/>
                <a:gdLst>
                  <a:gd name="connsiteX0" fmla="*/ 57731 w 57730"/>
                  <a:gd name="connsiteY0" fmla="*/ 28865 h 57730"/>
                  <a:gd name="connsiteX1" fmla="*/ 28865 w 57730"/>
                  <a:gd name="connsiteY1" fmla="*/ 57731 h 57730"/>
                  <a:gd name="connsiteX2" fmla="*/ 0 w 57730"/>
                  <a:gd name="connsiteY2" fmla="*/ 28866 h 57730"/>
                  <a:gd name="connsiteX3" fmla="*/ 28865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5" y="57731"/>
                    </a:cubicBezTo>
                    <a:cubicBezTo>
                      <a:pt x="12924" y="57731"/>
                      <a:pt x="0" y="44808"/>
                      <a:pt x="0" y="28866"/>
                    </a:cubicBezTo>
                    <a:cubicBezTo>
                      <a:pt x="0" y="12924"/>
                      <a:pt x="12924" y="0"/>
                      <a:pt x="28865" y="0"/>
                    </a:cubicBezTo>
                    <a:cubicBezTo>
                      <a:pt x="44807" y="0"/>
                      <a:pt x="57731" y="12924"/>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9" name="Freeform: Shape 318">
                <a:extLst>
                  <a:ext uri="{FF2B5EF4-FFF2-40B4-BE49-F238E27FC236}">
                    <a16:creationId xmlns:a16="http://schemas.microsoft.com/office/drawing/2014/main" id="{3835080D-12D9-08B8-999D-08D2F5F32176}"/>
                  </a:ext>
                </a:extLst>
              </p:cNvPr>
              <p:cNvSpPr/>
              <p:nvPr/>
            </p:nvSpPr>
            <p:spPr>
              <a:xfrm>
                <a:off x="4526768" y="4544005"/>
                <a:ext cx="101293" cy="101292"/>
              </a:xfrm>
              <a:custGeom>
                <a:avLst/>
                <a:gdLst>
                  <a:gd name="connsiteX0" fmla="*/ 101060 w 101293"/>
                  <a:gd name="connsiteY0" fmla="*/ 50375 h 101292"/>
                  <a:gd name="connsiteX1" fmla="*/ 50677 w 101293"/>
                  <a:gd name="connsiteY1" fmla="*/ 101283 h 101292"/>
                  <a:gd name="connsiteX2" fmla="*/ -231 w 101293"/>
                  <a:gd name="connsiteY2" fmla="*/ 50900 h 101292"/>
                  <a:gd name="connsiteX3" fmla="*/ 50152 w 101293"/>
                  <a:gd name="connsiteY3" fmla="*/ -9 h 101292"/>
                  <a:gd name="connsiteX4" fmla="*/ 50677 w 101293"/>
                  <a:gd name="connsiteY4" fmla="*/ -9 h 101292"/>
                  <a:gd name="connsiteX5" fmla="*/ 101060 w 101293"/>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3" h="101292">
                    <a:moveTo>
                      <a:pt x="101060" y="50375"/>
                    </a:moveTo>
                    <a:cubicBezTo>
                      <a:pt x="101217" y="78348"/>
                      <a:pt x="78650" y="101126"/>
                      <a:pt x="50677" y="101283"/>
                    </a:cubicBezTo>
                    <a:cubicBezTo>
                      <a:pt x="22704" y="101414"/>
                      <a:pt x="-74" y="78873"/>
                      <a:pt x="-231" y="50900"/>
                    </a:cubicBezTo>
                    <a:cubicBezTo>
                      <a:pt x="-363" y="22926"/>
                      <a:pt x="22179" y="123"/>
                      <a:pt x="50152" y="-9"/>
                    </a:cubicBezTo>
                    <a:cubicBezTo>
                      <a:pt x="50336" y="-9"/>
                      <a:pt x="50493" y="-9"/>
                      <a:pt x="50677" y="-9"/>
                    </a:cubicBezTo>
                    <a:cubicBezTo>
                      <a:pt x="78493" y="-9"/>
                      <a:pt x="101060" y="22559"/>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0" name="Freeform: Shape 319">
                <a:extLst>
                  <a:ext uri="{FF2B5EF4-FFF2-40B4-BE49-F238E27FC236}">
                    <a16:creationId xmlns:a16="http://schemas.microsoft.com/office/drawing/2014/main" id="{2A16668F-A226-E598-462B-57B9896113FC}"/>
                  </a:ext>
                </a:extLst>
              </p:cNvPr>
              <p:cNvSpPr/>
              <p:nvPr/>
            </p:nvSpPr>
            <p:spPr>
              <a:xfrm>
                <a:off x="4548286" y="4565523"/>
                <a:ext cx="58257" cy="58256"/>
              </a:xfrm>
              <a:custGeom>
                <a:avLst/>
                <a:gdLst>
                  <a:gd name="connsiteX0" fmla="*/ 58025 w 58257"/>
                  <a:gd name="connsiteY0" fmla="*/ 28857 h 58256"/>
                  <a:gd name="connsiteX1" fmla="*/ 29159 w 58257"/>
                  <a:gd name="connsiteY1" fmla="*/ 58247 h 58256"/>
                  <a:gd name="connsiteX2" fmla="*/ -231 w 58257"/>
                  <a:gd name="connsiteY2" fmla="*/ 29382 h 58256"/>
                  <a:gd name="connsiteX3" fmla="*/ 28635 w 58257"/>
                  <a:gd name="connsiteY3" fmla="*/ -9 h 58256"/>
                  <a:gd name="connsiteX4" fmla="*/ 29159 w 58257"/>
                  <a:gd name="connsiteY4" fmla="*/ -9 h 58256"/>
                  <a:gd name="connsiteX5" fmla="*/ 58025 w 58257"/>
                  <a:gd name="connsiteY5" fmla="*/ 28857 h 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7" h="58256">
                    <a:moveTo>
                      <a:pt x="58025" y="28857"/>
                    </a:moveTo>
                    <a:cubicBezTo>
                      <a:pt x="58156" y="44943"/>
                      <a:pt x="45245" y="58090"/>
                      <a:pt x="29159" y="58247"/>
                    </a:cubicBezTo>
                    <a:cubicBezTo>
                      <a:pt x="13073" y="58378"/>
                      <a:pt x="-73" y="45468"/>
                      <a:pt x="-231" y="29382"/>
                    </a:cubicBezTo>
                    <a:cubicBezTo>
                      <a:pt x="-362" y="13296"/>
                      <a:pt x="12548" y="123"/>
                      <a:pt x="28635" y="-9"/>
                    </a:cubicBezTo>
                    <a:cubicBezTo>
                      <a:pt x="28818" y="-9"/>
                      <a:pt x="28976" y="-9"/>
                      <a:pt x="29159" y="-9"/>
                    </a:cubicBezTo>
                    <a:cubicBezTo>
                      <a:pt x="45035" y="123"/>
                      <a:pt x="57893" y="12981"/>
                      <a:pt x="58025" y="2885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1" name="Freeform: Shape 320">
                <a:extLst>
                  <a:ext uri="{FF2B5EF4-FFF2-40B4-BE49-F238E27FC236}">
                    <a16:creationId xmlns:a16="http://schemas.microsoft.com/office/drawing/2014/main" id="{C35DEAE1-F6B5-929A-927A-41ABFC977F17}"/>
                  </a:ext>
                </a:extLst>
              </p:cNvPr>
              <p:cNvSpPr/>
              <p:nvPr/>
            </p:nvSpPr>
            <p:spPr>
              <a:xfrm>
                <a:off x="4175397" y="4228322"/>
                <a:ext cx="101292" cy="101292"/>
              </a:xfrm>
              <a:custGeom>
                <a:avLst/>
                <a:gdLst>
                  <a:gd name="connsiteX0" fmla="*/ 101060 w 101292"/>
                  <a:gd name="connsiteY0" fmla="*/ 50375 h 101292"/>
                  <a:gd name="connsiteX1" fmla="*/ 50677 w 101292"/>
                  <a:gd name="connsiteY1" fmla="*/ 101283 h 101292"/>
                  <a:gd name="connsiteX2" fmla="*/ -231 w 101292"/>
                  <a:gd name="connsiteY2" fmla="*/ 50900 h 101292"/>
                  <a:gd name="connsiteX3" fmla="*/ 50151 w 101292"/>
                  <a:gd name="connsiteY3" fmla="*/ -9 h 101292"/>
                  <a:gd name="connsiteX4" fmla="*/ 50677 w 101292"/>
                  <a:gd name="connsiteY4" fmla="*/ -9 h 101292"/>
                  <a:gd name="connsiteX5" fmla="*/ 101060 w 101292"/>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2" h="101292">
                    <a:moveTo>
                      <a:pt x="101060" y="50375"/>
                    </a:moveTo>
                    <a:cubicBezTo>
                      <a:pt x="101217" y="78348"/>
                      <a:pt x="78649" y="101125"/>
                      <a:pt x="50677" y="101283"/>
                    </a:cubicBezTo>
                    <a:cubicBezTo>
                      <a:pt x="22703" y="101414"/>
                      <a:pt x="-75" y="78873"/>
                      <a:pt x="-231" y="50900"/>
                    </a:cubicBezTo>
                    <a:cubicBezTo>
                      <a:pt x="-363" y="22926"/>
                      <a:pt x="22179" y="149"/>
                      <a:pt x="50151" y="-9"/>
                    </a:cubicBezTo>
                    <a:cubicBezTo>
                      <a:pt x="50336" y="-9"/>
                      <a:pt x="50493" y="-9"/>
                      <a:pt x="50677" y="-9"/>
                    </a:cubicBezTo>
                    <a:cubicBezTo>
                      <a:pt x="78493" y="-9"/>
                      <a:pt x="101060" y="22559"/>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2" name="Freeform: Shape 321">
                <a:extLst>
                  <a:ext uri="{FF2B5EF4-FFF2-40B4-BE49-F238E27FC236}">
                    <a16:creationId xmlns:a16="http://schemas.microsoft.com/office/drawing/2014/main" id="{813D8F35-8D0C-2CDD-28E9-26A7EBBC316A}"/>
                  </a:ext>
                </a:extLst>
              </p:cNvPr>
              <p:cNvSpPr/>
              <p:nvPr/>
            </p:nvSpPr>
            <p:spPr>
              <a:xfrm>
                <a:off x="4196915" y="4249839"/>
                <a:ext cx="58258" cy="58256"/>
              </a:xfrm>
              <a:custGeom>
                <a:avLst/>
                <a:gdLst>
                  <a:gd name="connsiteX0" fmla="*/ 58025 w 58258"/>
                  <a:gd name="connsiteY0" fmla="*/ 28857 h 58256"/>
                  <a:gd name="connsiteX1" fmla="*/ 29159 w 58258"/>
                  <a:gd name="connsiteY1" fmla="*/ 58247 h 58256"/>
                  <a:gd name="connsiteX2" fmla="*/ -231 w 58258"/>
                  <a:gd name="connsiteY2" fmla="*/ 29382 h 58256"/>
                  <a:gd name="connsiteX3" fmla="*/ 28634 w 58258"/>
                  <a:gd name="connsiteY3" fmla="*/ -9 h 58256"/>
                  <a:gd name="connsiteX4" fmla="*/ 29159 w 58258"/>
                  <a:gd name="connsiteY4" fmla="*/ -9 h 58256"/>
                  <a:gd name="connsiteX5" fmla="*/ 58025 w 58258"/>
                  <a:gd name="connsiteY5" fmla="*/ 28857 h 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8" h="58256">
                    <a:moveTo>
                      <a:pt x="58025" y="28857"/>
                    </a:moveTo>
                    <a:cubicBezTo>
                      <a:pt x="58182" y="44943"/>
                      <a:pt x="45245" y="58090"/>
                      <a:pt x="29159" y="58247"/>
                    </a:cubicBezTo>
                    <a:cubicBezTo>
                      <a:pt x="13073" y="58378"/>
                      <a:pt x="-74" y="45468"/>
                      <a:pt x="-231" y="29382"/>
                    </a:cubicBezTo>
                    <a:cubicBezTo>
                      <a:pt x="-362" y="13296"/>
                      <a:pt x="12548" y="149"/>
                      <a:pt x="28634" y="-9"/>
                    </a:cubicBezTo>
                    <a:cubicBezTo>
                      <a:pt x="28818" y="-9"/>
                      <a:pt x="28975" y="-9"/>
                      <a:pt x="29159" y="-9"/>
                    </a:cubicBezTo>
                    <a:cubicBezTo>
                      <a:pt x="45114" y="-9"/>
                      <a:pt x="58025" y="12902"/>
                      <a:pt x="58025" y="2885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3" name="Freeform: Shape 322">
                <a:extLst>
                  <a:ext uri="{FF2B5EF4-FFF2-40B4-BE49-F238E27FC236}">
                    <a16:creationId xmlns:a16="http://schemas.microsoft.com/office/drawing/2014/main" id="{E09BC054-2DCA-4B3C-F109-6FCE1EEEAA73}"/>
                  </a:ext>
                </a:extLst>
              </p:cNvPr>
              <p:cNvSpPr/>
              <p:nvPr/>
            </p:nvSpPr>
            <p:spPr>
              <a:xfrm>
                <a:off x="3972552" y="4400990"/>
                <a:ext cx="100766" cy="100766"/>
              </a:xfrm>
              <a:custGeom>
                <a:avLst/>
                <a:gdLst>
                  <a:gd name="connsiteX0" fmla="*/ 100535 w 100766"/>
                  <a:gd name="connsiteY0" fmla="*/ 50375 h 100766"/>
                  <a:gd name="connsiteX1" fmla="*/ 50151 w 100766"/>
                  <a:gd name="connsiteY1" fmla="*/ 100758 h 100766"/>
                  <a:gd name="connsiteX2" fmla="*/ -232 w 100766"/>
                  <a:gd name="connsiteY2" fmla="*/ 50375 h 100766"/>
                  <a:gd name="connsiteX3" fmla="*/ 50151 w 100766"/>
                  <a:gd name="connsiteY3" fmla="*/ -9 h 100766"/>
                  <a:gd name="connsiteX4" fmla="*/ 100535 w 100766"/>
                  <a:gd name="connsiteY4" fmla="*/ 50375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66" h="100766">
                    <a:moveTo>
                      <a:pt x="100535" y="50375"/>
                    </a:moveTo>
                    <a:cubicBezTo>
                      <a:pt x="100535" y="78190"/>
                      <a:pt x="77967" y="100758"/>
                      <a:pt x="50151" y="100758"/>
                    </a:cubicBezTo>
                    <a:cubicBezTo>
                      <a:pt x="22336" y="100758"/>
                      <a:pt x="-232" y="78190"/>
                      <a:pt x="-232" y="50375"/>
                    </a:cubicBezTo>
                    <a:cubicBezTo>
                      <a:pt x="-232" y="22559"/>
                      <a:pt x="22336" y="-9"/>
                      <a:pt x="50151" y="-9"/>
                    </a:cubicBezTo>
                    <a:cubicBezTo>
                      <a:pt x="77967" y="-9"/>
                      <a:pt x="100535" y="22559"/>
                      <a:pt x="100535"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4" name="Freeform: Shape 323">
                <a:extLst>
                  <a:ext uri="{FF2B5EF4-FFF2-40B4-BE49-F238E27FC236}">
                    <a16:creationId xmlns:a16="http://schemas.microsoft.com/office/drawing/2014/main" id="{41F65B12-1F1D-5E37-8BB9-6248569CF87E}"/>
                  </a:ext>
                </a:extLst>
              </p:cNvPr>
              <p:cNvSpPr/>
              <p:nvPr/>
            </p:nvSpPr>
            <p:spPr>
              <a:xfrm>
                <a:off x="3993675" y="4419488"/>
                <a:ext cx="58264" cy="58258"/>
              </a:xfrm>
              <a:custGeom>
                <a:avLst/>
                <a:gdLst>
                  <a:gd name="connsiteX0" fmla="*/ 57894 w 58264"/>
                  <a:gd name="connsiteY0" fmla="*/ 31876 h 58258"/>
                  <a:gd name="connsiteX1" fmla="*/ 26142 w 58264"/>
                  <a:gd name="connsiteY1" fmla="*/ 58118 h 58258"/>
                  <a:gd name="connsiteX2" fmla="*/ -99 w 58264"/>
                  <a:gd name="connsiteY2" fmla="*/ 31876 h 58258"/>
                  <a:gd name="connsiteX3" fmla="*/ 26142 w 58264"/>
                  <a:gd name="connsiteY3" fmla="*/ 124 h 58258"/>
                  <a:gd name="connsiteX4" fmla="*/ 57894 w 58264"/>
                  <a:gd name="connsiteY4" fmla="*/ 26366 h 58258"/>
                  <a:gd name="connsiteX5" fmla="*/ 57894 w 58264"/>
                  <a:gd name="connsiteY5" fmla="*/ 31876 h 5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64" h="58258">
                    <a:moveTo>
                      <a:pt x="57894" y="31876"/>
                    </a:moveTo>
                    <a:cubicBezTo>
                      <a:pt x="56372" y="47884"/>
                      <a:pt x="42149" y="59640"/>
                      <a:pt x="26142" y="58118"/>
                    </a:cubicBezTo>
                    <a:cubicBezTo>
                      <a:pt x="12234" y="56779"/>
                      <a:pt x="1213" y="45784"/>
                      <a:pt x="-99" y="31876"/>
                    </a:cubicBezTo>
                    <a:cubicBezTo>
                      <a:pt x="-1621" y="15869"/>
                      <a:pt x="10135" y="1646"/>
                      <a:pt x="26142" y="124"/>
                    </a:cubicBezTo>
                    <a:cubicBezTo>
                      <a:pt x="42149" y="-1398"/>
                      <a:pt x="56372" y="10332"/>
                      <a:pt x="57894" y="26366"/>
                    </a:cubicBezTo>
                    <a:cubicBezTo>
                      <a:pt x="58078" y="28203"/>
                      <a:pt x="58078" y="30039"/>
                      <a:pt x="57894" y="3187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5" name="Freeform: Shape 324">
                <a:extLst>
                  <a:ext uri="{FF2B5EF4-FFF2-40B4-BE49-F238E27FC236}">
                    <a16:creationId xmlns:a16="http://schemas.microsoft.com/office/drawing/2014/main" id="{80CEC5C7-2306-6467-2699-A5115C6F5D71}"/>
                  </a:ext>
                </a:extLst>
              </p:cNvPr>
              <p:cNvSpPr/>
              <p:nvPr/>
            </p:nvSpPr>
            <p:spPr>
              <a:xfrm>
                <a:off x="3734280" y="4244066"/>
                <a:ext cx="101292" cy="101292"/>
              </a:xfrm>
              <a:custGeom>
                <a:avLst/>
                <a:gdLst>
                  <a:gd name="connsiteX0" fmla="*/ 101060 w 101292"/>
                  <a:gd name="connsiteY0" fmla="*/ 50375 h 101292"/>
                  <a:gd name="connsiteX1" fmla="*/ 50677 w 101292"/>
                  <a:gd name="connsiteY1" fmla="*/ 101283 h 101292"/>
                  <a:gd name="connsiteX2" fmla="*/ -231 w 101292"/>
                  <a:gd name="connsiteY2" fmla="*/ 50900 h 101292"/>
                  <a:gd name="connsiteX3" fmla="*/ 50152 w 101292"/>
                  <a:gd name="connsiteY3" fmla="*/ -9 h 101292"/>
                  <a:gd name="connsiteX4" fmla="*/ 50677 w 101292"/>
                  <a:gd name="connsiteY4" fmla="*/ -9 h 101292"/>
                  <a:gd name="connsiteX5" fmla="*/ 101060 w 101292"/>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2" h="101292">
                    <a:moveTo>
                      <a:pt x="101060" y="50375"/>
                    </a:moveTo>
                    <a:cubicBezTo>
                      <a:pt x="101218" y="78348"/>
                      <a:pt x="78650" y="101126"/>
                      <a:pt x="50677" y="101283"/>
                    </a:cubicBezTo>
                    <a:cubicBezTo>
                      <a:pt x="22704" y="101414"/>
                      <a:pt x="-74" y="78873"/>
                      <a:pt x="-231" y="50900"/>
                    </a:cubicBezTo>
                    <a:cubicBezTo>
                      <a:pt x="-362" y="22926"/>
                      <a:pt x="22179" y="149"/>
                      <a:pt x="50152" y="-9"/>
                    </a:cubicBezTo>
                    <a:cubicBezTo>
                      <a:pt x="50336" y="-9"/>
                      <a:pt x="50493" y="-9"/>
                      <a:pt x="50677" y="-9"/>
                    </a:cubicBezTo>
                    <a:cubicBezTo>
                      <a:pt x="78492" y="-9"/>
                      <a:pt x="101060" y="22559"/>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6" name="Freeform: Shape 325">
                <a:extLst>
                  <a:ext uri="{FF2B5EF4-FFF2-40B4-BE49-F238E27FC236}">
                    <a16:creationId xmlns:a16="http://schemas.microsoft.com/office/drawing/2014/main" id="{78E5A959-B1A8-FFDA-DAD4-EAC3EB398467}"/>
                  </a:ext>
                </a:extLst>
              </p:cNvPr>
              <p:cNvSpPr/>
              <p:nvPr/>
            </p:nvSpPr>
            <p:spPr>
              <a:xfrm>
                <a:off x="3756324" y="4265584"/>
                <a:ext cx="57730" cy="57730"/>
              </a:xfrm>
              <a:custGeom>
                <a:avLst/>
                <a:gdLst>
                  <a:gd name="connsiteX0" fmla="*/ 57731 w 57730"/>
                  <a:gd name="connsiteY0" fmla="*/ 28866 h 57730"/>
                  <a:gd name="connsiteX1" fmla="*/ 28865 w 57730"/>
                  <a:gd name="connsiteY1" fmla="*/ 57731 h 57730"/>
                  <a:gd name="connsiteX2" fmla="*/ 0 w 57730"/>
                  <a:gd name="connsiteY2" fmla="*/ 28866 h 57730"/>
                  <a:gd name="connsiteX3" fmla="*/ 28865 w 57730"/>
                  <a:gd name="connsiteY3" fmla="*/ 0 h 57730"/>
                  <a:gd name="connsiteX4" fmla="*/ 57731 w 57730"/>
                  <a:gd name="connsiteY4" fmla="*/ 28866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6"/>
                    </a:moveTo>
                    <a:cubicBezTo>
                      <a:pt x="57731" y="44807"/>
                      <a:pt x="44807" y="57731"/>
                      <a:pt x="28865" y="57731"/>
                    </a:cubicBezTo>
                    <a:cubicBezTo>
                      <a:pt x="12923" y="57731"/>
                      <a:pt x="0" y="44807"/>
                      <a:pt x="0" y="28866"/>
                    </a:cubicBezTo>
                    <a:cubicBezTo>
                      <a:pt x="0" y="12924"/>
                      <a:pt x="12923" y="0"/>
                      <a:pt x="28865" y="0"/>
                    </a:cubicBezTo>
                    <a:cubicBezTo>
                      <a:pt x="44807" y="0"/>
                      <a:pt x="57731" y="12924"/>
                      <a:pt x="57731" y="2886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7" name="Freeform: Shape 326">
                <a:extLst>
                  <a:ext uri="{FF2B5EF4-FFF2-40B4-BE49-F238E27FC236}">
                    <a16:creationId xmlns:a16="http://schemas.microsoft.com/office/drawing/2014/main" id="{D9C3AD74-79E4-6C9A-8195-FD4E40C21B6F}"/>
                  </a:ext>
                </a:extLst>
              </p:cNvPr>
              <p:cNvSpPr/>
              <p:nvPr/>
            </p:nvSpPr>
            <p:spPr>
              <a:xfrm>
                <a:off x="3776267" y="4557124"/>
                <a:ext cx="101292" cy="101292"/>
              </a:xfrm>
              <a:custGeom>
                <a:avLst/>
                <a:gdLst>
                  <a:gd name="connsiteX0" fmla="*/ 101060 w 101292"/>
                  <a:gd name="connsiteY0" fmla="*/ 50376 h 101292"/>
                  <a:gd name="connsiteX1" fmla="*/ 50677 w 101292"/>
                  <a:gd name="connsiteY1" fmla="*/ 101284 h 101292"/>
                  <a:gd name="connsiteX2" fmla="*/ -231 w 101292"/>
                  <a:gd name="connsiteY2" fmla="*/ 50901 h 101292"/>
                  <a:gd name="connsiteX3" fmla="*/ 50152 w 101292"/>
                  <a:gd name="connsiteY3" fmla="*/ -8 h 101292"/>
                  <a:gd name="connsiteX4" fmla="*/ 50414 w 101292"/>
                  <a:gd name="connsiteY4" fmla="*/ -8 h 101292"/>
                  <a:gd name="connsiteX5" fmla="*/ 101060 w 101292"/>
                  <a:gd name="connsiteY5" fmla="*/ 50113 h 101292"/>
                  <a:gd name="connsiteX6" fmla="*/ 101060 w 101292"/>
                  <a:gd name="connsiteY6" fmla="*/ 50376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92" h="101292">
                    <a:moveTo>
                      <a:pt x="101060" y="50376"/>
                    </a:moveTo>
                    <a:cubicBezTo>
                      <a:pt x="101217" y="78349"/>
                      <a:pt x="78650" y="101126"/>
                      <a:pt x="50677" y="101284"/>
                    </a:cubicBezTo>
                    <a:cubicBezTo>
                      <a:pt x="22704" y="101415"/>
                      <a:pt x="-74" y="78874"/>
                      <a:pt x="-231" y="50901"/>
                    </a:cubicBezTo>
                    <a:cubicBezTo>
                      <a:pt x="-363" y="22927"/>
                      <a:pt x="22179" y="150"/>
                      <a:pt x="50152" y="-8"/>
                    </a:cubicBezTo>
                    <a:cubicBezTo>
                      <a:pt x="50231" y="-8"/>
                      <a:pt x="50336" y="-8"/>
                      <a:pt x="50414" y="-8"/>
                    </a:cubicBezTo>
                    <a:cubicBezTo>
                      <a:pt x="78230" y="-165"/>
                      <a:pt x="100903" y="22297"/>
                      <a:pt x="101060" y="50113"/>
                    </a:cubicBezTo>
                    <a:cubicBezTo>
                      <a:pt x="101060" y="50192"/>
                      <a:pt x="101060" y="50297"/>
                      <a:pt x="101060" y="50376"/>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8" name="Freeform: Shape 327">
                <a:extLst>
                  <a:ext uri="{FF2B5EF4-FFF2-40B4-BE49-F238E27FC236}">
                    <a16:creationId xmlns:a16="http://schemas.microsoft.com/office/drawing/2014/main" id="{7B4BCFD1-CF1C-40BE-9EF8-286443EB79D8}"/>
                  </a:ext>
                </a:extLst>
              </p:cNvPr>
              <p:cNvSpPr/>
              <p:nvPr/>
            </p:nvSpPr>
            <p:spPr>
              <a:xfrm>
                <a:off x="3797260" y="4578643"/>
                <a:ext cx="57730" cy="57730"/>
              </a:xfrm>
              <a:custGeom>
                <a:avLst/>
                <a:gdLst>
                  <a:gd name="connsiteX0" fmla="*/ 57731 w 57730"/>
                  <a:gd name="connsiteY0" fmla="*/ 28866 h 57730"/>
                  <a:gd name="connsiteX1" fmla="*/ 28865 w 57730"/>
                  <a:gd name="connsiteY1" fmla="*/ 57731 h 57730"/>
                  <a:gd name="connsiteX2" fmla="*/ 0 w 57730"/>
                  <a:gd name="connsiteY2" fmla="*/ 28866 h 57730"/>
                  <a:gd name="connsiteX3" fmla="*/ 28865 w 57730"/>
                  <a:gd name="connsiteY3" fmla="*/ 0 h 57730"/>
                  <a:gd name="connsiteX4" fmla="*/ 57731 w 57730"/>
                  <a:gd name="connsiteY4" fmla="*/ 28866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6"/>
                    </a:moveTo>
                    <a:cubicBezTo>
                      <a:pt x="57731" y="44808"/>
                      <a:pt x="44807" y="57731"/>
                      <a:pt x="28865" y="57731"/>
                    </a:cubicBezTo>
                    <a:cubicBezTo>
                      <a:pt x="12923" y="57731"/>
                      <a:pt x="0" y="44808"/>
                      <a:pt x="0" y="28866"/>
                    </a:cubicBezTo>
                    <a:cubicBezTo>
                      <a:pt x="0" y="12924"/>
                      <a:pt x="12923" y="0"/>
                      <a:pt x="28865" y="0"/>
                    </a:cubicBezTo>
                    <a:cubicBezTo>
                      <a:pt x="44807" y="0"/>
                      <a:pt x="57731" y="12924"/>
                      <a:pt x="57731" y="2886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9" name="Freeform: Shape 328">
                <a:extLst>
                  <a:ext uri="{FF2B5EF4-FFF2-40B4-BE49-F238E27FC236}">
                    <a16:creationId xmlns:a16="http://schemas.microsoft.com/office/drawing/2014/main" id="{53FAD0A4-65B2-96A0-E5A0-36978BAB03CC}"/>
                  </a:ext>
                </a:extLst>
              </p:cNvPr>
              <p:cNvSpPr/>
              <p:nvPr/>
            </p:nvSpPr>
            <p:spPr>
              <a:xfrm>
                <a:off x="3904325" y="4500182"/>
                <a:ext cx="100766" cy="100766"/>
              </a:xfrm>
              <a:custGeom>
                <a:avLst/>
                <a:gdLst>
                  <a:gd name="connsiteX0" fmla="*/ 100535 w 100766"/>
                  <a:gd name="connsiteY0" fmla="*/ 50375 h 100766"/>
                  <a:gd name="connsiteX1" fmla="*/ 50151 w 100766"/>
                  <a:gd name="connsiteY1" fmla="*/ 100758 h 100766"/>
                  <a:gd name="connsiteX2" fmla="*/ -232 w 100766"/>
                  <a:gd name="connsiteY2" fmla="*/ 50375 h 100766"/>
                  <a:gd name="connsiteX3" fmla="*/ 50151 w 100766"/>
                  <a:gd name="connsiteY3" fmla="*/ -9 h 100766"/>
                  <a:gd name="connsiteX4" fmla="*/ 100535 w 100766"/>
                  <a:gd name="connsiteY4" fmla="*/ 50375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66" h="100766">
                    <a:moveTo>
                      <a:pt x="100535" y="50375"/>
                    </a:moveTo>
                    <a:cubicBezTo>
                      <a:pt x="100535" y="78190"/>
                      <a:pt x="77967" y="100758"/>
                      <a:pt x="50151" y="100758"/>
                    </a:cubicBezTo>
                    <a:cubicBezTo>
                      <a:pt x="22336" y="100758"/>
                      <a:pt x="-232" y="78190"/>
                      <a:pt x="-232" y="50375"/>
                    </a:cubicBezTo>
                    <a:cubicBezTo>
                      <a:pt x="-232" y="22559"/>
                      <a:pt x="22336" y="-9"/>
                      <a:pt x="50151" y="-9"/>
                    </a:cubicBezTo>
                    <a:cubicBezTo>
                      <a:pt x="77967" y="-9"/>
                      <a:pt x="100535" y="22559"/>
                      <a:pt x="100535"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0" name="Freeform: Shape 329">
                <a:extLst>
                  <a:ext uri="{FF2B5EF4-FFF2-40B4-BE49-F238E27FC236}">
                    <a16:creationId xmlns:a16="http://schemas.microsoft.com/office/drawing/2014/main" id="{BC382122-14BF-255E-DDC3-02FF1D984286}"/>
                  </a:ext>
                </a:extLst>
              </p:cNvPr>
              <p:cNvSpPr/>
              <p:nvPr/>
            </p:nvSpPr>
            <p:spPr>
              <a:xfrm>
                <a:off x="3924793" y="4521700"/>
                <a:ext cx="57730" cy="57730"/>
              </a:xfrm>
              <a:custGeom>
                <a:avLst/>
                <a:gdLst>
                  <a:gd name="connsiteX0" fmla="*/ 57499 w 57730"/>
                  <a:gd name="connsiteY0" fmla="*/ 28857 h 57730"/>
                  <a:gd name="connsiteX1" fmla="*/ 28633 w 57730"/>
                  <a:gd name="connsiteY1" fmla="*/ 57722 h 57730"/>
                  <a:gd name="connsiteX2" fmla="*/ -232 w 57730"/>
                  <a:gd name="connsiteY2" fmla="*/ 28857 h 57730"/>
                  <a:gd name="connsiteX3" fmla="*/ 28633 w 57730"/>
                  <a:gd name="connsiteY3" fmla="*/ -9 h 57730"/>
                  <a:gd name="connsiteX4" fmla="*/ 57499 w 57730"/>
                  <a:gd name="connsiteY4" fmla="*/ 28857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499" y="28857"/>
                    </a:moveTo>
                    <a:cubicBezTo>
                      <a:pt x="57499" y="44812"/>
                      <a:pt x="44588" y="57722"/>
                      <a:pt x="28633" y="57722"/>
                    </a:cubicBezTo>
                    <a:cubicBezTo>
                      <a:pt x="12679" y="57722"/>
                      <a:pt x="-232" y="44812"/>
                      <a:pt x="-232" y="28857"/>
                    </a:cubicBezTo>
                    <a:cubicBezTo>
                      <a:pt x="-232" y="12902"/>
                      <a:pt x="12679" y="-9"/>
                      <a:pt x="28633" y="-9"/>
                    </a:cubicBezTo>
                    <a:cubicBezTo>
                      <a:pt x="44588" y="-9"/>
                      <a:pt x="57499" y="12902"/>
                      <a:pt x="57499" y="2885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1" name="Freeform: Shape 330">
                <a:extLst>
                  <a:ext uri="{FF2B5EF4-FFF2-40B4-BE49-F238E27FC236}">
                    <a16:creationId xmlns:a16="http://schemas.microsoft.com/office/drawing/2014/main" id="{529E1180-DC64-D9C6-3638-B1B2905E2697}"/>
                  </a:ext>
                </a:extLst>
              </p:cNvPr>
              <p:cNvSpPr/>
              <p:nvPr/>
            </p:nvSpPr>
            <p:spPr>
              <a:xfrm>
                <a:off x="3665528" y="4784113"/>
                <a:ext cx="101292" cy="101292"/>
              </a:xfrm>
              <a:custGeom>
                <a:avLst/>
                <a:gdLst>
                  <a:gd name="connsiteX0" fmla="*/ 101060 w 101292"/>
                  <a:gd name="connsiteY0" fmla="*/ 50375 h 101292"/>
                  <a:gd name="connsiteX1" fmla="*/ 50677 w 101292"/>
                  <a:gd name="connsiteY1" fmla="*/ 101283 h 101292"/>
                  <a:gd name="connsiteX2" fmla="*/ -231 w 101292"/>
                  <a:gd name="connsiteY2" fmla="*/ 50900 h 101292"/>
                  <a:gd name="connsiteX3" fmla="*/ 50152 w 101292"/>
                  <a:gd name="connsiteY3" fmla="*/ -9 h 101292"/>
                  <a:gd name="connsiteX4" fmla="*/ 50677 w 101292"/>
                  <a:gd name="connsiteY4" fmla="*/ -9 h 101292"/>
                  <a:gd name="connsiteX5" fmla="*/ 101060 w 101292"/>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2" h="101292">
                    <a:moveTo>
                      <a:pt x="101060" y="50375"/>
                    </a:moveTo>
                    <a:cubicBezTo>
                      <a:pt x="101217" y="78348"/>
                      <a:pt x="78650" y="101126"/>
                      <a:pt x="50677" y="101283"/>
                    </a:cubicBezTo>
                    <a:cubicBezTo>
                      <a:pt x="22704" y="101414"/>
                      <a:pt x="-74" y="78873"/>
                      <a:pt x="-231" y="50900"/>
                    </a:cubicBezTo>
                    <a:cubicBezTo>
                      <a:pt x="-363" y="22927"/>
                      <a:pt x="22179" y="149"/>
                      <a:pt x="50152" y="-9"/>
                    </a:cubicBezTo>
                    <a:cubicBezTo>
                      <a:pt x="50336" y="-9"/>
                      <a:pt x="50493" y="-9"/>
                      <a:pt x="50677" y="-9"/>
                    </a:cubicBezTo>
                    <a:cubicBezTo>
                      <a:pt x="78493" y="-9"/>
                      <a:pt x="101060" y="22559"/>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2" name="Freeform: Shape 331">
                <a:extLst>
                  <a:ext uri="{FF2B5EF4-FFF2-40B4-BE49-F238E27FC236}">
                    <a16:creationId xmlns:a16="http://schemas.microsoft.com/office/drawing/2014/main" id="{C8EC41FD-3754-A006-71D9-1BEEB183509A}"/>
                  </a:ext>
                </a:extLst>
              </p:cNvPr>
              <p:cNvSpPr/>
              <p:nvPr/>
            </p:nvSpPr>
            <p:spPr>
              <a:xfrm>
                <a:off x="3687571" y="4805631"/>
                <a:ext cx="57730" cy="57730"/>
              </a:xfrm>
              <a:custGeom>
                <a:avLst/>
                <a:gdLst>
                  <a:gd name="connsiteX0" fmla="*/ 57731 w 57730"/>
                  <a:gd name="connsiteY0" fmla="*/ 28865 h 57730"/>
                  <a:gd name="connsiteX1" fmla="*/ 28865 w 57730"/>
                  <a:gd name="connsiteY1" fmla="*/ 57731 h 57730"/>
                  <a:gd name="connsiteX2" fmla="*/ 0 w 57730"/>
                  <a:gd name="connsiteY2" fmla="*/ 28865 h 57730"/>
                  <a:gd name="connsiteX3" fmla="*/ 28865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5" y="57731"/>
                    </a:cubicBezTo>
                    <a:cubicBezTo>
                      <a:pt x="12923" y="57731"/>
                      <a:pt x="0" y="44807"/>
                      <a:pt x="0" y="28865"/>
                    </a:cubicBezTo>
                    <a:cubicBezTo>
                      <a:pt x="0" y="12923"/>
                      <a:pt x="12923" y="0"/>
                      <a:pt x="28865" y="0"/>
                    </a:cubicBezTo>
                    <a:cubicBezTo>
                      <a:pt x="44807" y="0"/>
                      <a:pt x="57731" y="12923"/>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3" name="Freeform: Shape 332">
                <a:extLst>
                  <a:ext uri="{FF2B5EF4-FFF2-40B4-BE49-F238E27FC236}">
                    <a16:creationId xmlns:a16="http://schemas.microsoft.com/office/drawing/2014/main" id="{56A85E94-B2C3-0E28-E47F-7DE23972F93F}"/>
                  </a:ext>
                </a:extLst>
              </p:cNvPr>
              <p:cNvSpPr/>
              <p:nvPr/>
            </p:nvSpPr>
            <p:spPr>
              <a:xfrm>
                <a:off x="3865225" y="5001653"/>
                <a:ext cx="101291" cy="101291"/>
              </a:xfrm>
              <a:custGeom>
                <a:avLst/>
                <a:gdLst>
                  <a:gd name="connsiteX0" fmla="*/ 101059 w 101291"/>
                  <a:gd name="connsiteY0" fmla="*/ 50637 h 101291"/>
                  <a:gd name="connsiteX1" fmla="*/ 50414 w 101291"/>
                  <a:gd name="connsiteY1" fmla="*/ 101283 h 101291"/>
                  <a:gd name="connsiteX2" fmla="*/ -232 w 101291"/>
                  <a:gd name="connsiteY2" fmla="*/ 50637 h 101291"/>
                  <a:gd name="connsiteX3" fmla="*/ 50414 w 101291"/>
                  <a:gd name="connsiteY3" fmla="*/ -9 h 101291"/>
                  <a:gd name="connsiteX4" fmla="*/ 50676 w 101291"/>
                  <a:gd name="connsiteY4" fmla="*/ -9 h 101291"/>
                  <a:gd name="connsiteX5" fmla="*/ 101059 w 101291"/>
                  <a:gd name="connsiteY5" fmla="*/ 50375 h 101291"/>
                  <a:gd name="connsiteX6" fmla="*/ 101059 w 101291"/>
                  <a:gd name="connsiteY6" fmla="*/ 50637 h 10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91" h="101291">
                    <a:moveTo>
                      <a:pt x="101059" y="50637"/>
                    </a:moveTo>
                    <a:cubicBezTo>
                      <a:pt x="101059" y="78611"/>
                      <a:pt x="78387" y="101283"/>
                      <a:pt x="50414" y="101283"/>
                    </a:cubicBezTo>
                    <a:cubicBezTo>
                      <a:pt x="22440" y="101283"/>
                      <a:pt x="-232" y="78611"/>
                      <a:pt x="-232" y="50637"/>
                    </a:cubicBezTo>
                    <a:cubicBezTo>
                      <a:pt x="-232" y="22664"/>
                      <a:pt x="22440" y="-9"/>
                      <a:pt x="50414" y="-9"/>
                    </a:cubicBezTo>
                    <a:cubicBezTo>
                      <a:pt x="50492" y="-9"/>
                      <a:pt x="50597" y="-9"/>
                      <a:pt x="50676" y="-9"/>
                    </a:cubicBezTo>
                    <a:cubicBezTo>
                      <a:pt x="78492" y="-9"/>
                      <a:pt x="101059" y="22559"/>
                      <a:pt x="101059" y="50375"/>
                    </a:cubicBezTo>
                    <a:cubicBezTo>
                      <a:pt x="101059" y="50454"/>
                      <a:pt x="101059" y="50559"/>
                      <a:pt x="101059" y="50637"/>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4" name="Freeform: Shape 333">
                <a:extLst>
                  <a:ext uri="{FF2B5EF4-FFF2-40B4-BE49-F238E27FC236}">
                    <a16:creationId xmlns:a16="http://schemas.microsoft.com/office/drawing/2014/main" id="{A5014792-315E-24EC-0F2B-4DA7D2C15CEE}"/>
                  </a:ext>
                </a:extLst>
              </p:cNvPr>
              <p:cNvSpPr/>
              <p:nvPr/>
            </p:nvSpPr>
            <p:spPr>
              <a:xfrm>
                <a:off x="3887268" y="5023434"/>
                <a:ext cx="57730" cy="57730"/>
              </a:xfrm>
              <a:custGeom>
                <a:avLst/>
                <a:gdLst>
                  <a:gd name="connsiteX0" fmla="*/ 57731 w 57730"/>
                  <a:gd name="connsiteY0" fmla="*/ 28865 h 57730"/>
                  <a:gd name="connsiteX1" fmla="*/ 28865 w 57730"/>
                  <a:gd name="connsiteY1" fmla="*/ 57731 h 57730"/>
                  <a:gd name="connsiteX2" fmla="*/ 0 w 57730"/>
                  <a:gd name="connsiteY2" fmla="*/ 28865 h 57730"/>
                  <a:gd name="connsiteX3" fmla="*/ 28865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5" y="57731"/>
                    </a:cubicBezTo>
                    <a:cubicBezTo>
                      <a:pt x="12924" y="57731"/>
                      <a:pt x="0" y="44807"/>
                      <a:pt x="0" y="28865"/>
                    </a:cubicBezTo>
                    <a:cubicBezTo>
                      <a:pt x="0" y="12924"/>
                      <a:pt x="12924" y="0"/>
                      <a:pt x="28865" y="0"/>
                    </a:cubicBezTo>
                    <a:cubicBezTo>
                      <a:pt x="44807" y="0"/>
                      <a:pt x="57731" y="12924"/>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5" name="Freeform: Shape 334">
                <a:extLst>
                  <a:ext uri="{FF2B5EF4-FFF2-40B4-BE49-F238E27FC236}">
                    <a16:creationId xmlns:a16="http://schemas.microsoft.com/office/drawing/2014/main" id="{0D72462D-C972-AC53-4179-7841148ACF3C}"/>
                  </a:ext>
                </a:extLst>
              </p:cNvPr>
              <p:cNvSpPr/>
              <p:nvPr/>
            </p:nvSpPr>
            <p:spPr>
              <a:xfrm>
                <a:off x="3971502" y="4907972"/>
                <a:ext cx="101292" cy="101292"/>
              </a:xfrm>
              <a:custGeom>
                <a:avLst/>
                <a:gdLst>
                  <a:gd name="connsiteX0" fmla="*/ 101060 w 101292"/>
                  <a:gd name="connsiteY0" fmla="*/ 50375 h 101292"/>
                  <a:gd name="connsiteX1" fmla="*/ 50677 w 101292"/>
                  <a:gd name="connsiteY1" fmla="*/ 101283 h 101292"/>
                  <a:gd name="connsiteX2" fmla="*/ -231 w 101292"/>
                  <a:gd name="connsiteY2" fmla="*/ 50900 h 101292"/>
                  <a:gd name="connsiteX3" fmla="*/ 50152 w 101292"/>
                  <a:gd name="connsiteY3" fmla="*/ -9 h 101292"/>
                  <a:gd name="connsiteX4" fmla="*/ 50677 w 101292"/>
                  <a:gd name="connsiteY4" fmla="*/ -9 h 101292"/>
                  <a:gd name="connsiteX5" fmla="*/ 101060 w 101292"/>
                  <a:gd name="connsiteY5" fmla="*/ 50375 h 10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2" h="101292">
                    <a:moveTo>
                      <a:pt x="101060" y="50375"/>
                    </a:moveTo>
                    <a:cubicBezTo>
                      <a:pt x="101218" y="78348"/>
                      <a:pt x="78650" y="101126"/>
                      <a:pt x="50677" y="101283"/>
                    </a:cubicBezTo>
                    <a:cubicBezTo>
                      <a:pt x="22703" y="101414"/>
                      <a:pt x="-74" y="78873"/>
                      <a:pt x="-231" y="50900"/>
                    </a:cubicBezTo>
                    <a:cubicBezTo>
                      <a:pt x="-363" y="22927"/>
                      <a:pt x="22179" y="149"/>
                      <a:pt x="50152" y="-9"/>
                    </a:cubicBezTo>
                    <a:cubicBezTo>
                      <a:pt x="50336" y="-9"/>
                      <a:pt x="50493" y="-9"/>
                      <a:pt x="50677" y="-9"/>
                    </a:cubicBezTo>
                    <a:cubicBezTo>
                      <a:pt x="78492" y="-9"/>
                      <a:pt x="101060" y="22559"/>
                      <a:pt x="101060"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6" name="Freeform: Shape 335">
                <a:extLst>
                  <a:ext uri="{FF2B5EF4-FFF2-40B4-BE49-F238E27FC236}">
                    <a16:creationId xmlns:a16="http://schemas.microsoft.com/office/drawing/2014/main" id="{09849575-0A29-5DEE-1F26-E6F16B066163}"/>
                  </a:ext>
                </a:extLst>
              </p:cNvPr>
              <p:cNvSpPr/>
              <p:nvPr/>
            </p:nvSpPr>
            <p:spPr>
              <a:xfrm>
                <a:off x="3993019" y="4929490"/>
                <a:ext cx="58257" cy="58256"/>
              </a:xfrm>
              <a:custGeom>
                <a:avLst/>
                <a:gdLst>
                  <a:gd name="connsiteX0" fmla="*/ 58025 w 58257"/>
                  <a:gd name="connsiteY0" fmla="*/ 28857 h 58256"/>
                  <a:gd name="connsiteX1" fmla="*/ 29160 w 58257"/>
                  <a:gd name="connsiteY1" fmla="*/ 58247 h 58256"/>
                  <a:gd name="connsiteX2" fmla="*/ -231 w 58257"/>
                  <a:gd name="connsiteY2" fmla="*/ 29382 h 58256"/>
                  <a:gd name="connsiteX3" fmla="*/ 28635 w 58257"/>
                  <a:gd name="connsiteY3" fmla="*/ -9 h 58256"/>
                  <a:gd name="connsiteX4" fmla="*/ 29160 w 58257"/>
                  <a:gd name="connsiteY4" fmla="*/ -9 h 58256"/>
                  <a:gd name="connsiteX5" fmla="*/ 58025 w 58257"/>
                  <a:gd name="connsiteY5" fmla="*/ 28857 h 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57" h="58256">
                    <a:moveTo>
                      <a:pt x="58025" y="28857"/>
                    </a:moveTo>
                    <a:cubicBezTo>
                      <a:pt x="58156" y="44943"/>
                      <a:pt x="45245" y="58090"/>
                      <a:pt x="29160" y="58247"/>
                    </a:cubicBezTo>
                    <a:cubicBezTo>
                      <a:pt x="13073" y="58379"/>
                      <a:pt x="-73" y="45468"/>
                      <a:pt x="-231" y="29382"/>
                    </a:cubicBezTo>
                    <a:cubicBezTo>
                      <a:pt x="-362" y="13296"/>
                      <a:pt x="12548" y="123"/>
                      <a:pt x="28635" y="-9"/>
                    </a:cubicBezTo>
                    <a:cubicBezTo>
                      <a:pt x="28818" y="-9"/>
                      <a:pt x="28976" y="-9"/>
                      <a:pt x="29160" y="-9"/>
                    </a:cubicBezTo>
                    <a:cubicBezTo>
                      <a:pt x="45035" y="123"/>
                      <a:pt x="57893" y="12981"/>
                      <a:pt x="58025" y="2885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7" name="Freeform: Shape 336">
                <a:extLst>
                  <a:ext uri="{FF2B5EF4-FFF2-40B4-BE49-F238E27FC236}">
                    <a16:creationId xmlns:a16="http://schemas.microsoft.com/office/drawing/2014/main" id="{4FC22C15-4F96-7624-9DC2-1EB72BFF2AE8}"/>
                  </a:ext>
                </a:extLst>
              </p:cNvPr>
              <p:cNvSpPr/>
              <p:nvPr/>
            </p:nvSpPr>
            <p:spPr>
              <a:xfrm>
                <a:off x="4285611" y="4285265"/>
                <a:ext cx="101291" cy="101291"/>
              </a:xfrm>
              <a:custGeom>
                <a:avLst/>
                <a:gdLst>
                  <a:gd name="connsiteX0" fmla="*/ 101060 w 101291"/>
                  <a:gd name="connsiteY0" fmla="*/ 50637 h 101291"/>
                  <a:gd name="connsiteX1" fmla="*/ 50414 w 101291"/>
                  <a:gd name="connsiteY1" fmla="*/ 101283 h 101291"/>
                  <a:gd name="connsiteX2" fmla="*/ -232 w 101291"/>
                  <a:gd name="connsiteY2" fmla="*/ 50637 h 101291"/>
                  <a:gd name="connsiteX3" fmla="*/ 50414 w 101291"/>
                  <a:gd name="connsiteY3" fmla="*/ -9 h 101291"/>
                  <a:gd name="connsiteX4" fmla="*/ 101060 w 101291"/>
                  <a:gd name="connsiteY4" fmla="*/ 50637 h 101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91" h="101291">
                    <a:moveTo>
                      <a:pt x="101060" y="50637"/>
                    </a:moveTo>
                    <a:cubicBezTo>
                      <a:pt x="101060" y="78611"/>
                      <a:pt x="78387" y="101283"/>
                      <a:pt x="50414" y="101283"/>
                    </a:cubicBezTo>
                    <a:cubicBezTo>
                      <a:pt x="22441" y="101283"/>
                      <a:pt x="-232" y="78611"/>
                      <a:pt x="-232" y="50637"/>
                    </a:cubicBezTo>
                    <a:cubicBezTo>
                      <a:pt x="-232" y="22664"/>
                      <a:pt x="22441" y="-9"/>
                      <a:pt x="50414" y="-9"/>
                    </a:cubicBezTo>
                    <a:cubicBezTo>
                      <a:pt x="78387" y="-9"/>
                      <a:pt x="101060" y="22664"/>
                      <a:pt x="101060" y="50637"/>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8" name="Freeform: Shape 337">
                <a:extLst>
                  <a:ext uri="{FF2B5EF4-FFF2-40B4-BE49-F238E27FC236}">
                    <a16:creationId xmlns:a16="http://schemas.microsoft.com/office/drawing/2014/main" id="{6B05E548-B1E2-95ED-0059-6352AA0DCBAA}"/>
                  </a:ext>
                </a:extLst>
              </p:cNvPr>
              <p:cNvSpPr/>
              <p:nvPr/>
            </p:nvSpPr>
            <p:spPr>
              <a:xfrm>
                <a:off x="4307391" y="4307046"/>
                <a:ext cx="57730" cy="57730"/>
              </a:xfrm>
              <a:custGeom>
                <a:avLst/>
                <a:gdLst>
                  <a:gd name="connsiteX0" fmla="*/ 57731 w 57730"/>
                  <a:gd name="connsiteY0" fmla="*/ 28865 h 57730"/>
                  <a:gd name="connsiteX1" fmla="*/ 28866 w 57730"/>
                  <a:gd name="connsiteY1" fmla="*/ 57731 h 57730"/>
                  <a:gd name="connsiteX2" fmla="*/ 0 w 57730"/>
                  <a:gd name="connsiteY2" fmla="*/ 28865 h 57730"/>
                  <a:gd name="connsiteX3" fmla="*/ 28866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6" y="57731"/>
                    </a:cubicBezTo>
                    <a:cubicBezTo>
                      <a:pt x="12924" y="57731"/>
                      <a:pt x="0" y="44807"/>
                      <a:pt x="0" y="28865"/>
                    </a:cubicBezTo>
                    <a:cubicBezTo>
                      <a:pt x="0" y="12923"/>
                      <a:pt x="12924" y="0"/>
                      <a:pt x="28866" y="0"/>
                    </a:cubicBezTo>
                    <a:cubicBezTo>
                      <a:pt x="44807" y="0"/>
                      <a:pt x="57731" y="12923"/>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9" name="Freeform: Shape 338">
                <a:extLst>
                  <a:ext uri="{FF2B5EF4-FFF2-40B4-BE49-F238E27FC236}">
                    <a16:creationId xmlns:a16="http://schemas.microsoft.com/office/drawing/2014/main" id="{FDD50A75-F81A-EF92-7AB3-C2C302DC706C}"/>
                  </a:ext>
                </a:extLst>
              </p:cNvPr>
              <p:cNvSpPr/>
              <p:nvPr/>
            </p:nvSpPr>
            <p:spPr>
              <a:xfrm>
                <a:off x="4230242" y="4834496"/>
                <a:ext cx="100766" cy="100766"/>
              </a:xfrm>
              <a:custGeom>
                <a:avLst/>
                <a:gdLst>
                  <a:gd name="connsiteX0" fmla="*/ 100535 w 100766"/>
                  <a:gd name="connsiteY0" fmla="*/ 50375 h 100766"/>
                  <a:gd name="connsiteX1" fmla="*/ 50151 w 100766"/>
                  <a:gd name="connsiteY1" fmla="*/ 100758 h 100766"/>
                  <a:gd name="connsiteX2" fmla="*/ -232 w 100766"/>
                  <a:gd name="connsiteY2" fmla="*/ 50375 h 100766"/>
                  <a:gd name="connsiteX3" fmla="*/ 50151 w 100766"/>
                  <a:gd name="connsiteY3" fmla="*/ -9 h 100766"/>
                  <a:gd name="connsiteX4" fmla="*/ 100535 w 100766"/>
                  <a:gd name="connsiteY4" fmla="*/ 50375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66" h="100766">
                    <a:moveTo>
                      <a:pt x="100535" y="50375"/>
                    </a:moveTo>
                    <a:cubicBezTo>
                      <a:pt x="100535" y="78190"/>
                      <a:pt x="77967" y="100758"/>
                      <a:pt x="50151" y="100758"/>
                    </a:cubicBezTo>
                    <a:cubicBezTo>
                      <a:pt x="22335" y="100758"/>
                      <a:pt x="-232" y="78190"/>
                      <a:pt x="-232" y="50375"/>
                    </a:cubicBezTo>
                    <a:cubicBezTo>
                      <a:pt x="-232" y="22559"/>
                      <a:pt x="22335" y="-9"/>
                      <a:pt x="50151" y="-9"/>
                    </a:cubicBezTo>
                    <a:cubicBezTo>
                      <a:pt x="77967" y="-9"/>
                      <a:pt x="100535" y="22559"/>
                      <a:pt x="100535"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0" name="Freeform: Shape 339">
                <a:extLst>
                  <a:ext uri="{FF2B5EF4-FFF2-40B4-BE49-F238E27FC236}">
                    <a16:creationId xmlns:a16="http://schemas.microsoft.com/office/drawing/2014/main" id="{75336CDC-B079-8CF3-28AD-C31B627EFC3D}"/>
                  </a:ext>
                </a:extLst>
              </p:cNvPr>
              <p:cNvSpPr/>
              <p:nvPr/>
            </p:nvSpPr>
            <p:spPr>
              <a:xfrm>
                <a:off x="4251760" y="4856276"/>
                <a:ext cx="57730" cy="57730"/>
              </a:xfrm>
              <a:custGeom>
                <a:avLst/>
                <a:gdLst>
                  <a:gd name="connsiteX0" fmla="*/ 57731 w 57730"/>
                  <a:gd name="connsiteY0" fmla="*/ 28866 h 57730"/>
                  <a:gd name="connsiteX1" fmla="*/ 28865 w 57730"/>
                  <a:gd name="connsiteY1" fmla="*/ 57731 h 57730"/>
                  <a:gd name="connsiteX2" fmla="*/ 0 w 57730"/>
                  <a:gd name="connsiteY2" fmla="*/ 28866 h 57730"/>
                  <a:gd name="connsiteX3" fmla="*/ 28865 w 57730"/>
                  <a:gd name="connsiteY3" fmla="*/ 0 h 57730"/>
                  <a:gd name="connsiteX4" fmla="*/ 57731 w 57730"/>
                  <a:gd name="connsiteY4" fmla="*/ 28866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6"/>
                    </a:moveTo>
                    <a:cubicBezTo>
                      <a:pt x="57731" y="44808"/>
                      <a:pt x="44807" y="57731"/>
                      <a:pt x="28865" y="57731"/>
                    </a:cubicBezTo>
                    <a:cubicBezTo>
                      <a:pt x="12923" y="57731"/>
                      <a:pt x="0" y="44808"/>
                      <a:pt x="0" y="28866"/>
                    </a:cubicBezTo>
                    <a:cubicBezTo>
                      <a:pt x="0" y="12924"/>
                      <a:pt x="12923" y="0"/>
                      <a:pt x="28865" y="0"/>
                    </a:cubicBezTo>
                    <a:cubicBezTo>
                      <a:pt x="44807" y="0"/>
                      <a:pt x="57731" y="12924"/>
                      <a:pt x="57731" y="2886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1" name="Freeform: Shape 340">
                <a:extLst>
                  <a:ext uri="{FF2B5EF4-FFF2-40B4-BE49-F238E27FC236}">
                    <a16:creationId xmlns:a16="http://schemas.microsoft.com/office/drawing/2014/main" id="{E6942C86-59CD-A46C-1F60-CE4504E1CE26}"/>
                  </a:ext>
                </a:extLst>
              </p:cNvPr>
              <p:cNvSpPr/>
              <p:nvPr/>
            </p:nvSpPr>
            <p:spPr>
              <a:xfrm>
                <a:off x="4468513" y="5014249"/>
                <a:ext cx="100766" cy="100766"/>
              </a:xfrm>
              <a:custGeom>
                <a:avLst/>
                <a:gdLst>
                  <a:gd name="connsiteX0" fmla="*/ 100535 w 100766"/>
                  <a:gd name="connsiteY0" fmla="*/ 50375 h 100766"/>
                  <a:gd name="connsiteX1" fmla="*/ 50152 w 100766"/>
                  <a:gd name="connsiteY1" fmla="*/ 100758 h 100766"/>
                  <a:gd name="connsiteX2" fmla="*/ -232 w 100766"/>
                  <a:gd name="connsiteY2" fmla="*/ 50375 h 100766"/>
                  <a:gd name="connsiteX3" fmla="*/ 50152 w 100766"/>
                  <a:gd name="connsiteY3" fmla="*/ -9 h 100766"/>
                  <a:gd name="connsiteX4" fmla="*/ 100535 w 100766"/>
                  <a:gd name="connsiteY4" fmla="*/ 50375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66" h="100766">
                    <a:moveTo>
                      <a:pt x="100535" y="50375"/>
                    </a:moveTo>
                    <a:cubicBezTo>
                      <a:pt x="100535" y="78190"/>
                      <a:pt x="77967" y="100758"/>
                      <a:pt x="50152" y="100758"/>
                    </a:cubicBezTo>
                    <a:cubicBezTo>
                      <a:pt x="22336" y="100758"/>
                      <a:pt x="-232" y="78190"/>
                      <a:pt x="-232" y="50375"/>
                    </a:cubicBezTo>
                    <a:cubicBezTo>
                      <a:pt x="-232" y="22559"/>
                      <a:pt x="22336" y="-9"/>
                      <a:pt x="50152" y="-9"/>
                    </a:cubicBezTo>
                    <a:cubicBezTo>
                      <a:pt x="77967" y="-9"/>
                      <a:pt x="100535" y="22559"/>
                      <a:pt x="100535"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2" name="Freeform: Shape 341">
                <a:extLst>
                  <a:ext uri="{FF2B5EF4-FFF2-40B4-BE49-F238E27FC236}">
                    <a16:creationId xmlns:a16="http://schemas.microsoft.com/office/drawing/2014/main" id="{58A0CC93-62D5-B1DF-144D-9A8CF929926E}"/>
                  </a:ext>
                </a:extLst>
              </p:cNvPr>
              <p:cNvSpPr/>
              <p:nvPr/>
            </p:nvSpPr>
            <p:spPr>
              <a:xfrm>
                <a:off x="4490031" y="5035767"/>
                <a:ext cx="57730" cy="57730"/>
              </a:xfrm>
              <a:custGeom>
                <a:avLst/>
                <a:gdLst>
                  <a:gd name="connsiteX0" fmla="*/ 57731 w 57730"/>
                  <a:gd name="connsiteY0" fmla="*/ 28866 h 57730"/>
                  <a:gd name="connsiteX1" fmla="*/ 28865 w 57730"/>
                  <a:gd name="connsiteY1" fmla="*/ 57731 h 57730"/>
                  <a:gd name="connsiteX2" fmla="*/ 0 w 57730"/>
                  <a:gd name="connsiteY2" fmla="*/ 28866 h 57730"/>
                  <a:gd name="connsiteX3" fmla="*/ 28865 w 57730"/>
                  <a:gd name="connsiteY3" fmla="*/ 0 h 57730"/>
                  <a:gd name="connsiteX4" fmla="*/ 57731 w 57730"/>
                  <a:gd name="connsiteY4" fmla="*/ 28866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6"/>
                    </a:moveTo>
                    <a:cubicBezTo>
                      <a:pt x="57731" y="44807"/>
                      <a:pt x="44807" y="57731"/>
                      <a:pt x="28865" y="57731"/>
                    </a:cubicBezTo>
                    <a:cubicBezTo>
                      <a:pt x="12924" y="57731"/>
                      <a:pt x="0" y="44807"/>
                      <a:pt x="0" y="28866"/>
                    </a:cubicBezTo>
                    <a:cubicBezTo>
                      <a:pt x="0" y="12924"/>
                      <a:pt x="12924" y="0"/>
                      <a:pt x="28865" y="0"/>
                    </a:cubicBezTo>
                    <a:cubicBezTo>
                      <a:pt x="44807" y="0"/>
                      <a:pt x="57731" y="12924"/>
                      <a:pt x="57731" y="2886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3" name="Freeform: Shape 342">
                <a:extLst>
                  <a:ext uri="{FF2B5EF4-FFF2-40B4-BE49-F238E27FC236}">
                    <a16:creationId xmlns:a16="http://schemas.microsoft.com/office/drawing/2014/main" id="{380B8DFD-891D-DC12-D5FF-6E2E0BF4E65B}"/>
                  </a:ext>
                </a:extLst>
              </p:cNvPr>
              <p:cNvSpPr/>
              <p:nvPr/>
            </p:nvSpPr>
            <p:spPr>
              <a:xfrm>
                <a:off x="4198752" y="5207910"/>
                <a:ext cx="100766" cy="100766"/>
              </a:xfrm>
              <a:custGeom>
                <a:avLst/>
                <a:gdLst>
                  <a:gd name="connsiteX0" fmla="*/ 100535 w 100766"/>
                  <a:gd name="connsiteY0" fmla="*/ 50375 h 100766"/>
                  <a:gd name="connsiteX1" fmla="*/ 50152 w 100766"/>
                  <a:gd name="connsiteY1" fmla="*/ 100758 h 100766"/>
                  <a:gd name="connsiteX2" fmla="*/ -232 w 100766"/>
                  <a:gd name="connsiteY2" fmla="*/ 50375 h 100766"/>
                  <a:gd name="connsiteX3" fmla="*/ 50152 w 100766"/>
                  <a:gd name="connsiteY3" fmla="*/ -9 h 100766"/>
                  <a:gd name="connsiteX4" fmla="*/ 100535 w 100766"/>
                  <a:gd name="connsiteY4" fmla="*/ 50375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66" h="100766">
                    <a:moveTo>
                      <a:pt x="100535" y="50375"/>
                    </a:moveTo>
                    <a:cubicBezTo>
                      <a:pt x="100535" y="78190"/>
                      <a:pt x="77967" y="100758"/>
                      <a:pt x="50152" y="100758"/>
                    </a:cubicBezTo>
                    <a:cubicBezTo>
                      <a:pt x="22336" y="100758"/>
                      <a:pt x="-232" y="78190"/>
                      <a:pt x="-232" y="50375"/>
                    </a:cubicBezTo>
                    <a:cubicBezTo>
                      <a:pt x="-232" y="22559"/>
                      <a:pt x="22336" y="-9"/>
                      <a:pt x="50152" y="-9"/>
                    </a:cubicBezTo>
                    <a:cubicBezTo>
                      <a:pt x="77967" y="-9"/>
                      <a:pt x="100535" y="22559"/>
                      <a:pt x="100535" y="50375"/>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4" name="Freeform: Shape 343">
                <a:extLst>
                  <a:ext uri="{FF2B5EF4-FFF2-40B4-BE49-F238E27FC236}">
                    <a16:creationId xmlns:a16="http://schemas.microsoft.com/office/drawing/2014/main" id="{1E63264E-4DFE-5C4D-D1B5-FA303584BFDB}"/>
                  </a:ext>
                </a:extLst>
              </p:cNvPr>
              <p:cNvSpPr/>
              <p:nvPr/>
            </p:nvSpPr>
            <p:spPr>
              <a:xfrm>
                <a:off x="4220270" y="5229428"/>
                <a:ext cx="57731" cy="57731"/>
              </a:xfrm>
              <a:custGeom>
                <a:avLst/>
                <a:gdLst>
                  <a:gd name="connsiteX0" fmla="*/ 57499 w 57731"/>
                  <a:gd name="connsiteY0" fmla="*/ 28857 h 57731"/>
                  <a:gd name="connsiteX1" fmla="*/ 28634 w 57731"/>
                  <a:gd name="connsiteY1" fmla="*/ 57723 h 57731"/>
                  <a:gd name="connsiteX2" fmla="*/ -232 w 57731"/>
                  <a:gd name="connsiteY2" fmla="*/ 28857 h 57731"/>
                  <a:gd name="connsiteX3" fmla="*/ 28634 w 57731"/>
                  <a:gd name="connsiteY3" fmla="*/ -9 h 57731"/>
                  <a:gd name="connsiteX4" fmla="*/ 57499 w 57731"/>
                  <a:gd name="connsiteY4" fmla="*/ 28857 h 5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1" h="57731">
                    <a:moveTo>
                      <a:pt x="57499" y="28857"/>
                    </a:moveTo>
                    <a:cubicBezTo>
                      <a:pt x="57499" y="44812"/>
                      <a:pt x="44588" y="57723"/>
                      <a:pt x="28634" y="57723"/>
                    </a:cubicBezTo>
                    <a:cubicBezTo>
                      <a:pt x="12679" y="57723"/>
                      <a:pt x="-232" y="44812"/>
                      <a:pt x="-232" y="28857"/>
                    </a:cubicBezTo>
                    <a:cubicBezTo>
                      <a:pt x="-232" y="12902"/>
                      <a:pt x="12679" y="-9"/>
                      <a:pt x="28634" y="-9"/>
                    </a:cubicBezTo>
                    <a:cubicBezTo>
                      <a:pt x="44510" y="123"/>
                      <a:pt x="57368" y="12981"/>
                      <a:pt x="57499" y="28857"/>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5" name="Freeform: Shape 344">
                <a:extLst>
                  <a:ext uri="{FF2B5EF4-FFF2-40B4-BE49-F238E27FC236}">
                    <a16:creationId xmlns:a16="http://schemas.microsoft.com/office/drawing/2014/main" id="{4CA661BE-1693-14D2-644D-774DF09F2D3C}"/>
                  </a:ext>
                </a:extLst>
              </p:cNvPr>
              <p:cNvSpPr/>
              <p:nvPr/>
            </p:nvSpPr>
            <p:spPr>
              <a:xfrm>
                <a:off x="4011652" y="4989582"/>
                <a:ext cx="21517" cy="60355"/>
              </a:xfrm>
              <a:custGeom>
                <a:avLst/>
                <a:gdLst>
                  <a:gd name="connsiteX0" fmla="*/ 0 w 21517"/>
                  <a:gd name="connsiteY0" fmla="*/ 0 h 60355"/>
                  <a:gd name="connsiteX1" fmla="*/ 21518 w 21517"/>
                  <a:gd name="connsiteY1" fmla="*/ 0 h 60355"/>
                  <a:gd name="connsiteX2" fmla="*/ 21518 w 21517"/>
                  <a:gd name="connsiteY2" fmla="*/ 60355 h 60355"/>
                  <a:gd name="connsiteX3" fmla="*/ 0 w 21517"/>
                  <a:gd name="connsiteY3" fmla="*/ 60355 h 60355"/>
                </a:gdLst>
                <a:ahLst/>
                <a:cxnLst>
                  <a:cxn ang="0">
                    <a:pos x="connsiteX0" y="connsiteY0"/>
                  </a:cxn>
                  <a:cxn ang="0">
                    <a:pos x="connsiteX1" y="connsiteY1"/>
                  </a:cxn>
                  <a:cxn ang="0">
                    <a:pos x="connsiteX2" y="connsiteY2"/>
                  </a:cxn>
                  <a:cxn ang="0">
                    <a:pos x="connsiteX3" y="connsiteY3"/>
                  </a:cxn>
                </a:cxnLst>
                <a:rect l="l" t="t" r="r" b="b"/>
                <a:pathLst>
                  <a:path w="21517" h="60355">
                    <a:moveTo>
                      <a:pt x="0" y="0"/>
                    </a:moveTo>
                    <a:lnTo>
                      <a:pt x="21518" y="0"/>
                    </a:lnTo>
                    <a:lnTo>
                      <a:pt x="21518" y="60355"/>
                    </a:lnTo>
                    <a:lnTo>
                      <a:pt x="0" y="60355"/>
                    </a:ln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6" name="Freeform: Shape 345">
                <a:extLst>
                  <a:ext uri="{FF2B5EF4-FFF2-40B4-BE49-F238E27FC236}">
                    <a16:creationId xmlns:a16="http://schemas.microsoft.com/office/drawing/2014/main" id="{C498D688-9D5E-57FC-E714-23CBDEAD3EC2}"/>
                  </a:ext>
                </a:extLst>
              </p:cNvPr>
              <p:cNvSpPr/>
              <p:nvPr/>
            </p:nvSpPr>
            <p:spPr>
              <a:xfrm>
                <a:off x="3993020" y="4663928"/>
                <a:ext cx="101291" cy="101291"/>
              </a:xfrm>
              <a:custGeom>
                <a:avLst/>
                <a:gdLst>
                  <a:gd name="connsiteX0" fmla="*/ 101060 w 101291"/>
                  <a:gd name="connsiteY0" fmla="*/ 50637 h 101291"/>
                  <a:gd name="connsiteX1" fmla="*/ 50414 w 101291"/>
                  <a:gd name="connsiteY1" fmla="*/ 101283 h 101291"/>
                  <a:gd name="connsiteX2" fmla="*/ -232 w 101291"/>
                  <a:gd name="connsiteY2" fmla="*/ 50637 h 101291"/>
                  <a:gd name="connsiteX3" fmla="*/ 50414 w 101291"/>
                  <a:gd name="connsiteY3" fmla="*/ -9 h 101291"/>
                  <a:gd name="connsiteX4" fmla="*/ 50676 w 101291"/>
                  <a:gd name="connsiteY4" fmla="*/ -9 h 101291"/>
                  <a:gd name="connsiteX5" fmla="*/ 101060 w 101291"/>
                  <a:gd name="connsiteY5" fmla="*/ 50375 h 101291"/>
                  <a:gd name="connsiteX6" fmla="*/ 101060 w 101291"/>
                  <a:gd name="connsiteY6" fmla="*/ 50637 h 10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91" h="101291">
                    <a:moveTo>
                      <a:pt x="101060" y="50637"/>
                    </a:moveTo>
                    <a:cubicBezTo>
                      <a:pt x="101060" y="78610"/>
                      <a:pt x="78387" y="101283"/>
                      <a:pt x="50414" y="101283"/>
                    </a:cubicBezTo>
                    <a:cubicBezTo>
                      <a:pt x="22441" y="101283"/>
                      <a:pt x="-232" y="78610"/>
                      <a:pt x="-232" y="50637"/>
                    </a:cubicBezTo>
                    <a:cubicBezTo>
                      <a:pt x="-232" y="22664"/>
                      <a:pt x="22441" y="-9"/>
                      <a:pt x="50414" y="-9"/>
                    </a:cubicBezTo>
                    <a:cubicBezTo>
                      <a:pt x="50493" y="-9"/>
                      <a:pt x="50598" y="-9"/>
                      <a:pt x="50676" y="-9"/>
                    </a:cubicBezTo>
                    <a:cubicBezTo>
                      <a:pt x="78492" y="-9"/>
                      <a:pt x="101060" y="22559"/>
                      <a:pt x="101060" y="50375"/>
                    </a:cubicBezTo>
                    <a:cubicBezTo>
                      <a:pt x="101060" y="50453"/>
                      <a:pt x="101060" y="50558"/>
                      <a:pt x="101060" y="50637"/>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7" name="Freeform: Shape 346">
                <a:extLst>
                  <a:ext uri="{FF2B5EF4-FFF2-40B4-BE49-F238E27FC236}">
                    <a16:creationId xmlns:a16="http://schemas.microsoft.com/office/drawing/2014/main" id="{6410DE64-5576-66C2-1C45-709EC6A90154}"/>
                  </a:ext>
                </a:extLst>
              </p:cNvPr>
              <p:cNvSpPr/>
              <p:nvPr/>
            </p:nvSpPr>
            <p:spPr>
              <a:xfrm>
                <a:off x="4015063" y="4685708"/>
                <a:ext cx="57730" cy="57730"/>
              </a:xfrm>
              <a:custGeom>
                <a:avLst/>
                <a:gdLst>
                  <a:gd name="connsiteX0" fmla="*/ 57731 w 57730"/>
                  <a:gd name="connsiteY0" fmla="*/ 28865 h 57730"/>
                  <a:gd name="connsiteX1" fmla="*/ 28865 w 57730"/>
                  <a:gd name="connsiteY1" fmla="*/ 57731 h 57730"/>
                  <a:gd name="connsiteX2" fmla="*/ 0 w 57730"/>
                  <a:gd name="connsiteY2" fmla="*/ 28865 h 57730"/>
                  <a:gd name="connsiteX3" fmla="*/ 28865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5" y="57731"/>
                    </a:cubicBezTo>
                    <a:cubicBezTo>
                      <a:pt x="12923" y="57731"/>
                      <a:pt x="0" y="44807"/>
                      <a:pt x="0" y="28865"/>
                    </a:cubicBezTo>
                    <a:cubicBezTo>
                      <a:pt x="0" y="12923"/>
                      <a:pt x="12923" y="0"/>
                      <a:pt x="28865" y="0"/>
                    </a:cubicBezTo>
                    <a:cubicBezTo>
                      <a:pt x="44807" y="0"/>
                      <a:pt x="57731" y="12923"/>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8" name="Freeform: Shape 347">
                <a:extLst>
                  <a:ext uri="{FF2B5EF4-FFF2-40B4-BE49-F238E27FC236}">
                    <a16:creationId xmlns:a16="http://schemas.microsoft.com/office/drawing/2014/main" id="{225182A1-DBC0-1649-BC05-6EA86329CCAF}"/>
                  </a:ext>
                </a:extLst>
              </p:cNvPr>
              <p:cNvSpPr/>
              <p:nvPr/>
            </p:nvSpPr>
            <p:spPr>
              <a:xfrm>
                <a:off x="4033170" y="4745538"/>
                <a:ext cx="21517" cy="60355"/>
              </a:xfrm>
              <a:custGeom>
                <a:avLst/>
                <a:gdLst>
                  <a:gd name="connsiteX0" fmla="*/ 0 w 21517"/>
                  <a:gd name="connsiteY0" fmla="*/ 0 h 60355"/>
                  <a:gd name="connsiteX1" fmla="*/ 21518 w 21517"/>
                  <a:gd name="connsiteY1" fmla="*/ 0 h 60355"/>
                  <a:gd name="connsiteX2" fmla="*/ 21518 w 21517"/>
                  <a:gd name="connsiteY2" fmla="*/ 60355 h 60355"/>
                  <a:gd name="connsiteX3" fmla="*/ 0 w 21517"/>
                  <a:gd name="connsiteY3" fmla="*/ 60355 h 60355"/>
                </a:gdLst>
                <a:ahLst/>
                <a:cxnLst>
                  <a:cxn ang="0">
                    <a:pos x="connsiteX0" y="connsiteY0"/>
                  </a:cxn>
                  <a:cxn ang="0">
                    <a:pos x="connsiteX1" y="connsiteY1"/>
                  </a:cxn>
                  <a:cxn ang="0">
                    <a:pos x="connsiteX2" y="connsiteY2"/>
                  </a:cxn>
                  <a:cxn ang="0">
                    <a:pos x="connsiteX3" y="connsiteY3"/>
                  </a:cxn>
                </a:cxnLst>
                <a:rect l="l" t="t" r="r" b="b"/>
                <a:pathLst>
                  <a:path w="21517" h="60355">
                    <a:moveTo>
                      <a:pt x="0" y="0"/>
                    </a:moveTo>
                    <a:lnTo>
                      <a:pt x="21518" y="0"/>
                    </a:lnTo>
                    <a:lnTo>
                      <a:pt x="21518" y="60355"/>
                    </a:lnTo>
                    <a:lnTo>
                      <a:pt x="0" y="60355"/>
                    </a:ln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9" name="Freeform: Shape 348">
                <a:extLst>
                  <a:ext uri="{FF2B5EF4-FFF2-40B4-BE49-F238E27FC236}">
                    <a16:creationId xmlns:a16="http://schemas.microsoft.com/office/drawing/2014/main" id="{CF71E26A-CFD0-5DEA-9B3B-AA4D6D949411}"/>
                  </a:ext>
                </a:extLst>
              </p:cNvPr>
              <p:cNvSpPr/>
              <p:nvPr/>
            </p:nvSpPr>
            <p:spPr>
              <a:xfrm>
                <a:off x="4179858" y="4686757"/>
                <a:ext cx="100767" cy="100767"/>
              </a:xfrm>
              <a:custGeom>
                <a:avLst/>
                <a:gdLst>
                  <a:gd name="connsiteX0" fmla="*/ 49890 w 100767"/>
                  <a:gd name="connsiteY0" fmla="*/ 100759 h 100767"/>
                  <a:gd name="connsiteX1" fmla="*/ -231 w 100767"/>
                  <a:gd name="connsiteY1" fmla="*/ 50113 h 100767"/>
                  <a:gd name="connsiteX2" fmla="*/ 50415 w 100767"/>
                  <a:gd name="connsiteY2" fmla="*/ -8 h 100767"/>
                  <a:gd name="connsiteX3" fmla="*/ 100535 w 100767"/>
                  <a:gd name="connsiteY3" fmla="*/ 50375 h 100767"/>
                  <a:gd name="connsiteX4" fmla="*/ 50152 w 100767"/>
                  <a:gd name="connsiteY4" fmla="*/ 100759 h 100767"/>
                  <a:gd name="connsiteX5" fmla="*/ 49890 w 100767"/>
                  <a:gd name="connsiteY5" fmla="*/ 100759 h 10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67" h="100767">
                    <a:moveTo>
                      <a:pt x="49890" y="100759"/>
                    </a:moveTo>
                    <a:cubicBezTo>
                      <a:pt x="22074" y="100601"/>
                      <a:pt x="-388" y="77929"/>
                      <a:pt x="-231" y="50113"/>
                    </a:cubicBezTo>
                    <a:cubicBezTo>
                      <a:pt x="-73" y="22297"/>
                      <a:pt x="22599" y="-139"/>
                      <a:pt x="50415" y="-8"/>
                    </a:cubicBezTo>
                    <a:cubicBezTo>
                      <a:pt x="78126" y="149"/>
                      <a:pt x="100535" y="22664"/>
                      <a:pt x="100535" y="50375"/>
                    </a:cubicBezTo>
                    <a:cubicBezTo>
                      <a:pt x="100535" y="78191"/>
                      <a:pt x="77968" y="100759"/>
                      <a:pt x="50152" y="100759"/>
                    </a:cubicBezTo>
                    <a:cubicBezTo>
                      <a:pt x="50074" y="100759"/>
                      <a:pt x="49969" y="100759"/>
                      <a:pt x="49890" y="100759"/>
                    </a:cubicBez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0" name="Freeform: Shape 349">
                <a:extLst>
                  <a:ext uri="{FF2B5EF4-FFF2-40B4-BE49-F238E27FC236}">
                    <a16:creationId xmlns:a16="http://schemas.microsoft.com/office/drawing/2014/main" id="{F70ADCA1-86C3-8623-89D2-6A73AF32D1FD}"/>
                  </a:ext>
                </a:extLst>
              </p:cNvPr>
              <p:cNvSpPr/>
              <p:nvPr/>
            </p:nvSpPr>
            <p:spPr>
              <a:xfrm>
                <a:off x="4201377" y="4708275"/>
                <a:ext cx="57730" cy="57730"/>
              </a:xfrm>
              <a:custGeom>
                <a:avLst/>
                <a:gdLst>
                  <a:gd name="connsiteX0" fmla="*/ 57731 w 57730"/>
                  <a:gd name="connsiteY0" fmla="*/ 28865 h 57730"/>
                  <a:gd name="connsiteX1" fmla="*/ 28865 w 57730"/>
                  <a:gd name="connsiteY1" fmla="*/ 57731 h 57730"/>
                  <a:gd name="connsiteX2" fmla="*/ 0 w 57730"/>
                  <a:gd name="connsiteY2" fmla="*/ 28865 h 57730"/>
                  <a:gd name="connsiteX3" fmla="*/ 28865 w 57730"/>
                  <a:gd name="connsiteY3" fmla="*/ 0 h 57730"/>
                  <a:gd name="connsiteX4" fmla="*/ 57731 w 57730"/>
                  <a:gd name="connsiteY4" fmla="*/ 28865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0" h="57730">
                    <a:moveTo>
                      <a:pt x="57731" y="28865"/>
                    </a:moveTo>
                    <a:cubicBezTo>
                      <a:pt x="57731" y="44807"/>
                      <a:pt x="44807" y="57731"/>
                      <a:pt x="28865" y="57731"/>
                    </a:cubicBezTo>
                    <a:cubicBezTo>
                      <a:pt x="12923" y="57731"/>
                      <a:pt x="0" y="44807"/>
                      <a:pt x="0" y="28865"/>
                    </a:cubicBezTo>
                    <a:cubicBezTo>
                      <a:pt x="0" y="12923"/>
                      <a:pt x="12923" y="0"/>
                      <a:pt x="28865" y="0"/>
                    </a:cubicBezTo>
                    <a:cubicBezTo>
                      <a:pt x="44807" y="0"/>
                      <a:pt x="57731" y="12923"/>
                      <a:pt x="57731" y="28865"/>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1" name="Freeform: Shape 350">
                <a:extLst>
                  <a:ext uri="{FF2B5EF4-FFF2-40B4-BE49-F238E27FC236}">
                    <a16:creationId xmlns:a16="http://schemas.microsoft.com/office/drawing/2014/main" id="{BE9577E6-83DF-2DA3-D08A-B52FE4106EC4}"/>
                  </a:ext>
                </a:extLst>
              </p:cNvPr>
              <p:cNvSpPr/>
              <p:nvPr/>
            </p:nvSpPr>
            <p:spPr>
              <a:xfrm rot="5400000">
                <a:off x="4158078" y="4706963"/>
                <a:ext cx="21517" cy="60355"/>
              </a:xfrm>
              <a:custGeom>
                <a:avLst/>
                <a:gdLst>
                  <a:gd name="connsiteX0" fmla="*/ -232 w 21517"/>
                  <a:gd name="connsiteY0" fmla="*/ -8 h 60355"/>
                  <a:gd name="connsiteX1" fmla="*/ 21286 w 21517"/>
                  <a:gd name="connsiteY1" fmla="*/ -8 h 60355"/>
                  <a:gd name="connsiteX2" fmla="*/ 21286 w 21517"/>
                  <a:gd name="connsiteY2" fmla="*/ 60347 h 60355"/>
                  <a:gd name="connsiteX3" fmla="*/ -232 w 21517"/>
                  <a:gd name="connsiteY3" fmla="*/ 60347 h 60355"/>
                </a:gdLst>
                <a:ahLst/>
                <a:cxnLst>
                  <a:cxn ang="0">
                    <a:pos x="connsiteX0" y="connsiteY0"/>
                  </a:cxn>
                  <a:cxn ang="0">
                    <a:pos x="connsiteX1" y="connsiteY1"/>
                  </a:cxn>
                  <a:cxn ang="0">
                    <a:pos x="connsiteX2" y="connsiteY2"/>
                  </a:cxn>
                  <a:cxn ang="0">
                    <a:pos x="connsiteX3" y="connsiteY3"/>
                  </a:cxn>
                </a:cxnLst>
                <a:rect l="l" t="t" r="r" b="b"/>
                <a:pathLst>
                  <a:path w="21517" h="60355">
                    <a:moveTo>
                      <a:pt x="-232" y="-8"/>
                    </a:moveTo>
                    <a:lnTo>
                      <a:pt x="21286" y="-8"/>
                    </a:lnTo>
                    <a:lnTo>
                      <a:pt x="21286" y="60347"/>
                    </a:lnTo>
                    <a:lnTo>
                      <a:pt x="-232" y="60347"/>
                    </a:lnTo>
                    <a:close/>
                  </a:path>
                </a:pathLst>
              </a:custGeom>
              <a:solidFill>
                <a:srgbClr val="243443"/>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nvGrpSpPr>
            <p:cNvPr id="527" name="Group 526">
              <a:extLst>
                <a:ext uri="{FF2B5EF4-FFF2-40B4-BE49-F238E27FC236}">
                  <a16:creationId xmlns:a16="http://schemas.microsoft.com/office/drawing/2014/main" id="{9B564FB2-FE1A-CCAB-404F-04785C8C138A}"/>
                </a:ext>
              </a:extLst>
            </p:cNvPr>
            <p:cNvGrpSpPr/>
            <p:nvPr/>
          </p:nvGrpSpPr>
          <p:grpSpPr>
            <a:xfrm>
              <a:off x="626447" y="1504291"/>
              <a:ext cx="2610106" cy="2893549"/>
              <a:chOff x="625178" y="1995974"/>
              <a:chExt cx="2610106" cy="2893549"/>
            </a:xfrm>
          </p:grpSpPr>
          <p:sp>
            <p:nvSpPr>
              <p:cNvPr id="517" name="Freeform: Shape 516">
                <a:extLst>
                  <a:ext uri="{FF2B5EF4-FFF2-40B4-BE49-F238E27FC236}">
                    <a16:creationId xmlns:a16="http://schemas.microsoft.com/office/drawing/2014/main" id="{E1488323-AC0A-81D6-19D8-F4B10627BE66}"/>
                  </a:ext>
                </a:extLst>
              </p:cNvPr>
              <p:cNvSpPr/>
              <p:nvPr/>
            </p:nvSpPr>
            <p:spPr>
              <a:xfrm>
                <a:off x="625178" y="1995974"/>
                <a:ext cx="1574479" cy="228299"/>
              </a:xfrm>
              <a:custGeom>
                <a:avLst/>
                <a:gdLst>
                  <a:gd name="connsiteX0" fmla="*/ 0 w 1574479"/>
                  <a:gd name="connsiteY0" fmla="*/ 0 h 228299"/>
                  <a:gd name="connsiteX1" fmla="*/ 1574479 w 1574479"/>
                  <a:gd name="connsiteY1" fmla="*/ 0 h 228299"/>
                  <a:gd name="connsiteX2" fmla="*/ 1574479 w 1574479"/>
                  <a:gd name="connsiteY2" fmla="*/ 228300 h 228299"/>
                  <a:gd name="connsiteX3" fmla="*/ 0 w 1574479"/>
                  <a:gd name="connsiteY3" fmla="*/ 228300 h 228299"/>
                </a:gdLst>
                <a:ahLst/>
                <a:cxnLst>
                  <a:cxn ang="0">
                    <a:pos x="connsiteX0" y="connsiteY0"/>
                  </a:cxn>
                  <a:cxn ang="0">
                    <a:pos x="connsiteX1" y="connsiteY1"/>
                  </a:cxn>
                  <a:cxn ang="0">
                    <a:pos x="connsiteX2" y="connsiteY2"/>
                  </a:cxn>
                  <a:cxn ang="0">
                    <a:pos x="connsiteX3" y="connsiteY3"/>
                  </a:cxn>
                </a:cxnLst>
                <a:rect l="l" t="t" r="r" b="b"/>
                <a:pathLst>
                  <a:path w="1574479" h="228299">
                    <a:moveTo>
                      <a:pt x="0" y="0"/>
                    </a:moveTo>
                    <a:lnTo>
                      <a:pt x="1574479" y="0"/>
                    </a:lnTo>
                    <a:lnTo>
                      <a:pt x="1574479" y="228300"/>
                    </a:lnTo>
                    <a:lnTo>
                      <a:pt x="0" y="228300"/>
                    </a:lnTo>
                    <a:close/>
                  </a:path>
                </a:pathLst>
              </a:custGeom>
              <a:solidFill>
                <a:schemeClr val="bg2"/>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23" name="TextBox 522">
                <a:extLst>
                  <a:ext uri="{FF2B5EF4-FFF2-40B4-BE49-F238E27FC236}">
                    <a16:creationId xmlns:a16="http://schemas.microsoft.com/office/drawing/2014/main" id="{127D0373-1D85-5958-6649-B28FEFF274FA}"/>
                  </a:ext>
                </a:extLst>
              </p:cNvPr>
              <p:cNvSpPr txBox="1"/>
              <p:nvPr/>
            </p:nvSpPr>
            <p:spPr>
              <a:xfrm>
                <a:off x="625178" y="2334978"/>
                <a:ext cx="2610106"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Calibri" panose="020F0502020204030204" pitchFamily="34" charset="0"/>
                    <a:cs typeface="Times New Roman" panose="02020603050405020304" pitchFamily="18" charset="0"/>
                  </a:rPr>
                  <a:t>Alzheimer's Disease is a severe neurodegenerative condition that affects millions of people worldwide. Early diagnosis and intervention are crucial to improving the quality of life for affected individuals.</a:t>
                </a:r>
              </a:p>
            </p:txBody>
          </p:sp>
        </p:grpSp>
      </p:grpSp>
      <p:grpSp>
        <p:nvGrpSpPr>
          <p:cNvPr id="532" name="Group 531">
            <a:extLst>
              <a:ext uri="{FF2B5EF4-FFF2-40B4-BE49-F238E27FC236}">
                <a16:creationId xmlns:a16="http://schemas.microsoft.com/office/drawing/2014/main" id="{93AEE0B3-5571-A578-2CE5-F65925CAE321}"/>
              </a:ext>
            </a:extLst>
          </p:cNvPr>
          <p:cNvGrpSpPr/>
          <p:nvPr/>
        </p:nvGrpSpPr>
        <p:grpSpPr>
          <a:xfrm>
            <a:off x="7748760" y="1504291"/>
            <a:ext cx="4111091" cy="2208862"/>
            <a:chOff x="7509488" y="3361548"/>
            <a:chExt cx="4111091" cy="2208862"/>
          </a:xfrm>
        </p:grpSpPr>
        <p:grpSp>
          <p:nvGrpSpPr>
            <p:cNvPr id="521" name="Group 520">
              <a:extLst>
                <a:ext uri="{FF2B5EF4-FFF2-40B4-BE49-F238E27FC236}">
                  <a16:creationId xmlns:a16="http://schemas.microsoft.com/office/drawing/2014/main" id="{A74579A9-460F-8941-6533-16DC8B6F47A0}"/>
                </a:ext>
              </a:extLst>
            </p:cNvPr>
            <p:cNvGrpSpPr/>
            <p:nvPr/>
          </p:nvGrpSpPr>
          <p:grpSpPr>
            <a:xfrm>
              <a:off x="7509488" y="3587671"/>
              <a:ext cx="1178646" cy="1285591"/>
              <a:chOff x="7344270" y="4154607"/>
              <a:chExt cx="1178646" cy="1285591"/>
            </a:xfrm>
          </p:grpSpPr>
          <p:sp>
            <p:nvSpPr>
              <p:cNvPr id="356" name="Freeform: Shape 355">
                <a:extLst>
                  <a:ext uri="{FF2B5EF4-FFF2-40B4-BE49-F238E27FC236}">
                    <a16:creationId xmlns:a16="http://schemas.microsoft.com/office/drawing/2014/main" id="{26E5A538-F4F7-1EF7-C7A9-6749FA1DC6DC}"/>
                  </a:ext>
                </a:extLst>
              </p:cNvPr>
              <p:cNvSpPr/>
              <p:nvPr/>
            </p:nvSpPr>
            <p:spPr>
              <a:xfrm>
                <a:off x="7922134" y="4154837"/>
                <a:ext cx="600782" cy="1285361"/>
              </a:xfrm>
              <a:custGeom>
                <a:avLst/>
                <a:gdLst>
                  <a:gd name="connsiteX0" fmla="*/ 88464 w 600782"/>
                  <a:gd name="connsiteY0" fmla="*/ 1285038 h 1285361"/>
                  <a:gd name="connsiteX1" fmla="*/ 64584 w 600782"/>
                  <a:gd name="connsiteY1" fmla="*/ 1285038 h 1285361"/>
                  <a:gd name="connsiteX2" fmla="*/ -232 w 600782"/>
                  <a:gd name="connsiteY2" fmla="*/ 1240165 h 1285361"/>
                  <a:gd name="connsiteX3" fmla="*/ -232 w 600782"/>
                  <a:gd name="connsiteY3" fmla="*/ 45398 h 1285361"/>
                  <a:gd name="connsiteX4" fmla="*/ 34669 w 600782"/>
                  <a:gd name="connsiteY4" fmla="*/ 7085 h 1285361"/>
                  <a:gd name="connsiteX5" fmla="*/ 284748 w 600782"/>
                  <a:gd name="connsiteY5" fmla="*/ 87646 h 1285361"/>
                  <a:gd name="connsiteX6" fmla="*/ 504782 w 600782"/>
                  <a:gd name="connsiteY6" fmla="*/ 229218 h 1285361"/>
                  <a:gd name="connsiteX7" fmla="*/ 497828 w 600782"/>
                  <a:gd name="connsiteY7" fmla="*/ 331690 h 1285361"/>
                  <a:gd name="connsiteX8" fmla="*/ 598857 w 600782"/>
                  <a:gd name="connsiteY8" fmla="*/ 508295 h 1285361"/>
                  <a:gd name="connsiteX9" fmla="*/ 535353 w 600782"/>
                  <a:gd name="connsiteY9" fmla="*/ 670728 h 1285361"/>
                  <a:gd name="connsiteX10" fmla="*/ 577077 w 600782"/>
                  <a:gd name="connsiteY10" fmla="*/ 959383 h 1285361"/>
                  <a:gd name="connsiteX11" fmla="*/ 347990 w 600782"/>
                  <a:gd name="connsiteY11" fmla="*/ 1113944 h 1285361"/>
                  <a:gd name="connsiteX12" fmla="*/ 88464 w 600782"/>
                  <a:gd name="connsiteY12" fmla="*/ 1285038 h 128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782" h="1285361">
                    <a:moveTo>
                      <a:pt x="88464" y="1285038"/>
                    </a:moveTo>
                    <a:cubicBezTo>
                      <a:pt x="80512" y="1285458"/>
                      <a:pt x="72535" y="1285458"/>
                      <a:pt x="64584" y="1285038"/>
                    </a:cubicBezTo>
                    <a:cubicBezTo>
                      <a:pt x="23385" y="1280839"/>
                      <a:pt x="-232" y="1264307"/>
                      <a:pt x="-232" y="1240165"/>
                    </a:cubicBezTo>
                    <a:lnTo>
                      <a:pt x="-232" y="45398"/>
                    </a:lnTo>
                    <a:cubicBezTo>
                      <a:pt x="-232" y="35426"/>
                      <a:pt x="4229" y="17319"/>
                      <a:pt x="34669" y="7085"/>
                    </a:cubicBezTo>
                    <a:cubicBezTo>
                      <a:pt x="94499" y="-13121"/>
                      <a:pt x="218358" y="8660"/>
                      <a:pt x="284748" y="87646"/>
                    </a:cubicBezTo>
                    <a:cubicBezTo>
                      <a:pt x="384597" y="65971"/>
                      <a:pt x="483107" y="129370"/>
                      <a:pt x="504782" y="229218"/>
                    </a:cubicBezTo>
                    <a:cubicBezTo>
                      <a:pt x="512182" y="263332"/>
                      <a:pt x="509768" y="298862"/>
                      <a:pt x="497828" y="331690"/>
                    </a:cubicBezTo>
                    <a:cubicBezTo>
                      <a:pt x="560755" y="368140"/>
                      <a:pt x="599330" y="435554"/>
                      <a:pt x="598857" y="508295"/>
                    </a:cubicBezTo>
                    <a:cubicBezTo>
                      <a:pt x="601219" y="577309"/>
                      <a:pt x="576290" y="639501"/>
                      <a:pt x="535353" y="670728"/>
                    </a:cubicBezTo>
                    <a:cubicBezTo>
                      <a:pt x="603450" y="750974"/>
                      <a:pt x="619666" y="863130"/>
                      <a:pt x="577077" y="959383"/>
                    </a:cubicBezTo>
                    <a:cubicBezTo>
                      <a:pt x="537452" y="1051227"/>
                      <a:pt x="447969" y="1111582"/>
                      <a:pt x="347990" y="1113944"/>
                    </a:cubicBezTo>
                    <a:cubicBezTo>
                      <a:pt x="317813" y="1229668"/>
                      <a:pt x="184769" y="1285038"/>
                      <a:pt x="88464" y="1285038"/>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7" name="Freeform: Shape 356">
                <a:extLst>
                  <a:ext uri="{FF2B5EF4-FFF2-40B4-BE49-F238E27FC236}">
                    <a16:creationId xmlns:a16="http://schemas.microsoft.com/office/drawing/2014/main" id="{12B3BD98-E17F-33F3-C0F0-D8319031E9B8}"/>
                  </a:ext>
                </a:extLst>
              </p:cNvPr>
              <p:cNvSpPr/>
              <p:nvPr/>
            </p:nvSpPr>
            <p:spPr>
              <a:xfrm>
                <a:off x="7944176" y="4176850"/>
                <a:ext cx="557908" cy="1240629"/>
              </a:xfrm>
              <a:custGeom>
                <a:avLst/>
                <a:gdLst>
                  <a:gd name="connsiteX0" fmla="*/ 62747 w 557908"/>
                  <a:gd name="connsiteY0" fmla="*/ 30 h 1240629"/>
                  <a:gd name="connsiteX1" fmla="*/ 19712 w 557908"/>
                  <a:gd name="connsiteY1" fmla="*/ 5803 h 1240629"/>
                  <a:gd name="connsiteX2" fmla="*/ -232 w 557908"/>
                  <a:gd name="connsiteY2" fmla="*/ 23384 h 1240629"/>
                  <a:gd name="connsiteX3" fmla="*/ -232 w 557908"/>
                  <a:gd name="connsiteY3" fmla="*/ 1216840 h 1240629"/>
                  <a:gd name="connsiteX4" fmla="*/ 44903 w 557908"/>
                  <a:gd name="connsiteY4" fmla="*/ 1239670 h 1240629"/>
                  <a:gd name="connsiteX5" fmla="*/ 307316 w 557908"/>
                  <a:gd name="connsiteY5" fmla="*/ 1079598 h 1240629"/>
                  <a:gd name="connsiteX6" fmla="*/ 309153 w 557908"/>
                  <a:gd name="connsiteY6" fmla="*/ 1070938 h 1240629"/>
                  <a:gd name="connsiteX7" fmla="*/ 318075 w 557908"/>
                  <a:gd name="connsiteY7" fmla="*/ 1070938 h 1240629"/>
                  <a:gd name="connsiteX8" fmla="*/ 535878 w 557908"/>
                  <a:gd name="connsiteY8" fmla="*/ 929235 h 1240629"/>
                  <a:gd name="connsiteX9" fmla="*/ 489431 w 557908"/>
                  <a:gd name="connsiteY9" fmla="*/ 653701 h 1240629"/>
                  <a:gd name="connsiteX10" fmla="*/ 479984 w 557908"/>
                  <a:gd name="connsiteY10" fmla="*/ 643467 h 1240629"/>
                  <a:gd name="connsiteX11" fmla="*/ 492055 w 557908"/>
                  <a:gd name="connsiteY11" fmla="*/ 636644 h 1240629"/>
                  <a:gd name="connsiteX12" fmla="*/ 555559 w 557908"/>
                  <a:gd name="connsiteY12" fmla="*/ 487331 h 1240629"/>
                  <a:gd name="connsiteX13" fmla="*/ 458467 w 557908"/>
                  <a:gd name="connsiteY13" fmla="*/ 325160 h 1240629"/>
                  <a:gd name="connsiteX14" fmla="*/ 448757 w 557908"/>
                  <a:gd name="connsiteY14" fmla="*/ 320699 h 1240629"/>
                  <a:gd name="connsiteX15" fmla="*/ 452693 w 557908"/>
                  <a:gd name="connsiteY15" fmla="*/ 310989 h 1240629"/>
                  <a:gd name="connsiteX16" fmla="*/ 367540 w 557908"/>
                  <a:gd name="connsiteY16" fmla="*/ 97228 h 1240629"/>
                  <a:gd name="connsiteX17" fmla="*/ 263231 w 557908"/>
                  <a:gd name="connsiteY17" fmla="*/ 88988 h 1240629"/>
                  <a:gd name="connsiteX18" fmla="*/ 255884 w 557908"/>
                  <a:gd name="connsiteY18" fmla="*/ 91349 h 1240629"/>
                  <a:gd name="connsiteX19" fmla="*/ 250898 w 557908"/>
                  <a:gd name="connsiteY19" fmla="*/ 85052 h 1240629"/>
                  <a:gd name="connsiteX20" fmla="*/ 62747 w 557908"/>
                  <a:gd name="connsiteY20" fmla="*/ 30 h 124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7908" h="1240629">
                    <a:moveTo>
                      <a:pt x="62747" y="30"/>
                    </a:moveTo>
                    <a:cubicBezTo>
                      <a:pt x="48183" y="-311"/>
                      <a:pt x="33672" y="1630"/>
                      <a:pt x="19712" y="5803"/>
                    </a:cubicBezTo>
                    <a:cubicBezTo>
                      <a:pt x="12364" y="8427"/>
                      <a:pt x="-232" y="13938"/>
                      <a:pt x="-232" y="23384"/>
                    </a:cubicBezTo>
                    <a:lnTo>
                      <a:pt x="-232" y="1216840"/>
                    </a:lnTo>
                    <a:cubicBezTo>
                      <a:pt x="-232" y="1227861"/>
                      <a:pt x="17612" y="1236783"/>
                      <a:pt x="44903" y="1239670"/>
                    </a:cubicBezTo>
                    <a:cubicBezTo>
                      <a:pt x="119953" y="1247542"/>
                      <a:pt x="279238" y="1207655"/>
                      <a:pt x="307316" y="1079598"/>
                    </a:cubicBezTo>
                    <a:lnTo>
                      <a:pt x="309153" y="1070938"/>
                    </a:lnTo>
                    <a:lnTo>
                      <a:pt x="318075" y="1070938"/>
                    </a:lnTo>
                    <a:cubicBezTo>
                      <a:pt x="412781" y="1072539"/>
                      <a:pt x="498957" y="1016461"/>
                      <a:pt x="535878" y="929235"/>
                    </a:cubicBezTo>
                    <a:cubicBezTo>
                      <a:pt x="577129" y="836393"/>
                      <a:pt x="558839" y="727885"/>
                      <a:pt x="489431" y="653701"/>
                    </a:cubicBezTo>
                    <a:lnTo>
                      <a:pt x="479984" y="643467"/>
                    </a:lnTo>
                    <a:lnTo>
                      <a:pt x="492055" y="636644"/>
                    </a:lnTo>
                    <a:cubicBezTo>
                      <a:pt x="532729" y="614077"/>
                      <a:pt x="558183" y="553984"/>
                      <a:pt x="555559" y="487331"/>
                    </a:cubicBezTo>
                    <a:cubicBezTo>
                      <a:pt x="556845" y="419156"/>
                      <a:pt x="519162" y="356229"/>
                      <a:pt x="458467" y="325160"/>
                    </a:cubicBezTo>
                    <a:lnTo>
                      <a:pt x="448757" y="320699"/>
                    </a:lnTo>
                    <a:lnTo>
                      <a:pt x="452693" y="310989"/>
                    </a:lnTo>
                    <a:cubicBezTo>
                      <a:pt x="488198" y="228460"/>
                      <a:pt x="450096" y="132758"/>
                      <a:pt x="367540" y="97228"/>
                    </a:cubicBezTo>
                    <a:cubicBezTo>
                      <a:pt x="334633" y="83084"/>
                      <a:pt x="297975" y="80171"/>
                      <a:pt x="263231" y="88988"/>
                    </a:cubicBezTo>
                    <a:lnTo>
                      <a:pt x="255884" y="91349"/>
                    </a:lnTo>
                    <a:lnTo>
                      <a:pt x="250898" y="85052"/>
                    </a:lnTo>
                    <a:cubicBezTo>
                      <a:pt x="203558" y="30653"/>
                      <a:pt x="134859" y="-390"/>
                      <a:pt x="62747" y="30"/>
                    </a:cubicBezTo>
                    <a:close/>
                  </a:path>
                </a:pathLst>
              </a:custGeom>
              <a:solidFill>
                <a:srgbClr val="DD3B4A"/>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8" name="Freeform: Shape 357">
                <a:extLst>
                  <a:ext uri="{FF2B5EF4-FFF2-40B4-BE49-F238E27FC236}">
                    <a16:creationId xmlns:a16="http://schemas.microsoft.com/office/drawing/2014/main" id="{DC994131-A030-D858-A47A-FE2E0848CE39}"/>
                  </a:ext>
                </a:extLst>
              </p:cNvPr>
              <p:cNvSpPr/>
              <p:nvPr/>
            </p:nvSpPr>
            <p:spPr>
              <a:xfrm>
                <a:off x="7344270" y="4154607"/>
                <a:ext cx="600956" cy="1285276"/>
              </a:xfrm>
              <a:custGeom>
                <a:avLst/>
                <a:gdLst>
                  <a:gd name="connsiteX0" fmla="*/ 510979 w 600956"/>
                  <a:gd name="connsiteY0" fmla="*/ 1285268 h 1285276"/>
                  <a:gd name="connsiteX1" fmla="*/ 251452 w 600956"/>
                  <a:gd name="connsiteY1" fmla="*/ 1114961 h 1285276"/>
                  <a:gd name="connsiteX2" fmla="*/ 23153 w 600956"/>
                  <a:gd name="connsiteY2" fmla="*/ 959351 h 1285276"/>
                  <a:gd name="connsiteX3" fmla="*/ 65139 w 600956"/>
                  <a:gd name="connsiteY3" fmla="*/ 670696 h 1285276"/>
                  <a:gd name="connsiteX4" fmla="*/ 1635 w 600956"/>
                  <a:gd name="connsiteY4" fmla="*/ 508262 h 1285276"/>
                  <a:gd name="connsiteX5" fmla="*/ 102401 w 600956"/>
                  <a:gd name="connsiteY5" fmla="*/ 331658 h 1285276"/>
                  <a:gd name="connsiteX6" fmla="*/ 213691 w 600956"/>
                  <a:gd name="connsiteY6" fmla="*/ 94463 h 1285276"/>
                  <a:gd name="connsiteX7" fmla="*/ 315743 w 600956"/>
                  <a:gd name="connsiteY7" fmla="*/ 87614 h 1285276"/>
                  <a:gd name="connsiteX8" fmla="*/ 565561 w 600956"/>
                  <a:gd name="connsiteY8" fmla="*/ 7053 h 1285276"/>
                  <a:gd name="connsiteX9" fmla="*/ 600724 w 600956"/>
                  <a:gd name="connsiteY9" fmla="*/ 45365 h 1285276"/>
                  <a:gd name="connsiteX10" fmla="*/ 600724 w 600956"/>
                  <a:gd name="connsiteY10" fmla="*/ 1238821 h 1285276"/>
                  <a:gd name="connsiteX11" fmla="*/ 535646 w 600956"/>
                  <a:gd name="connsiteY11" fmla="*/ 1283693 h 1285276"/>
                  <a:gd name="connsiteX12" fmla="*/ 510979 w 600956"/>
                  <a:gd name="connsiteY12" fmla="*/ 1285268 h 128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956" h="1285276">
                    <a:moveTo>
                      <a:pt x="510979" y="1285268"/>
                    </a:moveTo>
                    <a:cubicBezTo>
                      <a:pt x="414674" y="1285268"/>
                      <a:pt x="281630" y="1229899"/>
                      <a:pt x="251452" y="1114961"/>
                    </a:cubicBezTo>
                    <a:cubicBezTo>
                      <a:pt x="151552" y="1111918"/>
                      <a:pt x="62515" y="1051222"/>
                      <a:pt x="23153" y="959351"/>
                    </a:cubicBezTo>
                    <a:cubicBezTo>
                      <a:pt x="-19358" y="863045"/>
                      <a:pt x="-3062" y="750890"/>
                      <a:pt x="65139" y="670696"/>
                    </a:cubicBezTo>
                    <a:cubicBezTo>
                      <a:pt x="24203" y="640256"/>
                      <a:pt x="-990" y="577277"/>
                      <a:pt x="1635" y="508262"/>
                    </a:cubicBezTo>
                    <a:cubicBezTo>
                      <a:pt x="1057" y="435574"/>
                      <a:pt x="39527" y="368134"/>
                      <a:pt x="102401" y="331658"/>
                    </a:cubicBezTo>
                    <a:cubicBezTo>
                      <a:pt x="67632" y="235431"/>
                      <a:pt x="117464" y="129233"/>
                      <a:pt x="213691" y="94463"/>
                    </a:cubicBezTo>
                    <a:cubicBezTo>
                      <a:pt x="246387" y="82654"/>
                      <a:pt x="281761" y="80266"/>
                      <a:pt x="315743" y="87614"/>
                    </a:cubicBezTo>
                    <a:cubicBezTo>
                      <a:pt x="381085" y="8890"/>
                      <a:pt x="505993" y="-13153"/>
                      <a:pt x="565561" y="7053"/>
                    </a:cubicBezTo>
                    <a:cubicBezTo>
                      <a:pt x="596263" y="17287"/>
                      <a:pt x="600724" y="35394"/>
                      <a:pt x="600724" y="45365"/>
                    </a:cubicBezTo>
                    <a:lnTo>
                      <a:pt x="600724" y="1238821"/>
                    </a:lnTo>
                    <a:cubicBezTo>
                      <a:pt x="600724" y="1262963"/>
                      <a:pt x="577107" y="1279495"/>
                      <a:pt x="535646" y="1283693"/>
                    </a:cubicBezTo>
                    <a:cubicBezTo>
                      <a:pt x="527458" y="1284664"/>
                      <a:pt x="519218" y="1285189"/>
                      <a:pt x="510979" y="1285268"/>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9" name="Freeform: Shape 358">
                <a:extLst>
                  <a:ext uri="{FF2B5EF4-FFF2-40B4-BE49-F238E27FC236}">
                    <a16:creationId xmlns:a16="http://schemas.microsoft.com/office/drawing/2014/main" id="{20819CCB-95B9-67A8-41DE-EC16C1957D91}"/>
                  </a:ext>
                </a:extLst>
              </p:cNvPr>
              <p:cNvSpPr/>
              <p:nvPr/>
            </p:nvSpPr>
            <p:spPr>
              <a:xfrm>
                <a:off x="7364225" y="4176704"/>
                <a:ext cx="556858" cy="1240776"/>
              </a:xfrm>
              <a:custGeom>
                <a:avLst/>
                <a:gdLst>
                  <a:gd name="connsiteX0" fmla="*/ 254327 w 556858"/>
                  <a:gd name="connsiteY0" fmla="*/ 82574 h 1240776"/>
                  <a:gd name="connsiteX1" fmla="*/ 134404 w 556858"/>
                  <a:gd name="connsiteY1" fmla="*/ 136893 h 1240776"/>
                  <a:gd name="connsiteX2" fmla="*/ 104488 w 556858"/>
                  <a:gd name="connsiteY2" fmla="*/ 311136 h 1240776"/>
                  <a:gd name="connsiteX3" fmla="*/ 108687 w 556858"/>
                  <a:gd name="connsiteY3" fmla="*/ 320845 h 1240776"/>
                  <a:gd name="connsiteX4" fmla="*/ 98978 w 556858"/>
                  <a:gd name="connsiteY4" fmla="*/ 325306 h 1240776"/>
                  <a:gd name="connsiteX5" fmla="*/ 1623 w 556858"/>
                  <a:gd name="connsiteY5" fmla="*/ 487478 h 1240776"/>
                  <a:gd name="connsiteX6" fmla="*/ 65127 w 556858"/>
                  <a:gd name="connsiteY6" fmla="*/ 636791 h 1240776"/>
                  <a:gd name="connsiteX7" fmla="*/ 77460 w 556858"/>
                  <a:gd name="connsiteY7" fmla="*/ 643613 h 1240776"/>
                  <a:gd name="connsiteX8" fmla="*/ 68013 w 556858"/>
                  <a:gd name="connsiteY8" fmla="*/ 653847 h 1240776"/>
                  <a:gd name="connsiteX9" fmla="*/ 21567 w 556858"/>
                  <a:gd name="connsiteY9" fmla="*/ 929381 h 1240776"/>
                  <a:gd name="connsiteX10" fmla="*/ 239107 w 556858"/>
                  <a:gd name="connsiteY10" fmla="*/ 1071085 h 1240776"/>
                  <a:gd name="connsiteX11" fmla="*/ 248291 w 556858"/>
                  <a:gd name="connsiteY11" fmla="*/ 1071085 h 1240776"/>
                  <a:gd name="connsiteX12" fmla="*/ 250128 w 556858"/>
                  <a:gd name="connsiteY12" fmla="*/ 1079744 h 1240776"/>
                  <a:gd name="connsiteX13" fmla="*/ 511229 w 556858"/>
                  <a:gd name="connsiteY13" fmla="*/ 1239816 h 1240776"/>
                  <a:gd name="connsiteX14" fmla="*/ 556627 w 556858"/>
                  <a:gd name="connsiteY14" fmla="*/ 1216986 h 1240776"/>
                  <a:gd name="connsiteX15" fmla="*/ 556627 w 556858"/>
                  <a:gd name="connsiteY15" fmla="*/ 23531 h 1240776"/>
                  <a:gd name="connsiteX16" fmla="*/ 536421 w 556858"/>
                  <a:gd name="connsiteY16" fmla="*/ 5949 h 1240776"/>
                  <a:gd name="connsiteX17" fmla="*/ 306284 w 556858"/>
                  <a:gd name="connsiteY17" fmla="*/ 84673 h 1240776"/>
                  <a:gd name="connsiteX18" fmla="*/ 301561 w 556858"/>
                  <a:gd name="connsiteY18" fmla="*/ 90971 h 1240776"/>
                  <a:gd name="connsiteX19" fmla="*/ 293951 w 556858"/>
                  <a:gd name="connsiteY19" fmla="*/ 88610 h 1240776"/>
                  <a:gd name="connsiteX20" fmla="*/ 254327 w 556858"/>
                  <a:gd name="connsiteY20" fmla="*/ 82574 h 124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6858" h="1240776">
                    <a:moveTo>
                      <a:pt x="254327" y="82574"/>
                    </a:moveTo>
                    <a:cubicBezTo>
                      <a:pt x="208562" y="83309"/>
                      <a:pt x="165132" y="102963"/>
                      <a:pt x="134404" y="136893"/>
                    </a:cubicBezTo>
                    <a:cubicBezTo>
                      <a:pt x="89689" y="183367"/>
                      <a:pt x="77828" y="252408"/>
                      <a:pt x="104488" y="311136"/>
                    </a:cubicBezTo>
                    <a:lnTo>
                      <a:pt x="108687" y="320845"/>
                    </a:lnTo>
                    <a:lnTo>
                      <a:pt x="98978" y="325306"/>
                    </a:lnTo>
                    <a:cubicBezTo>
                      <a:pt x="38334" y="356455"/>
                      <a:pt x="573" y="419302"/>
                      <a:pt x="1623" y="487478"/>
                    </a:cubicBezTo>
                    <a:cubicBezTo>
                      <a:pt x="-739" y="554130"/>
                      <a:pt x="24715" y="614223"/>
                      <a:pt x="65127" y="636791"/>
                    </a:cubicBezTo>
                    <a:lnTo>
                      <a:pt x="77460" y="643613"/>
                    </a:lnTo>
                    <a:lnTo>
                      <a:pt x="68013" y="653847"/>
                    </a:lnTo>
                    <a:cubicBezTo>
                      <a:pt x="-1395" y="728032"/>
                      <a:pt x="-19685" y="836540"/>
                      <a:pt x="21567" y="929381"/>
                    </a:cubicBezTo>
                    <a:cubicBezTo>
                      <a:pt x="58383" y="1016581"/>
                      <a:pt x="144481" y="1072659"/>
                      <a:pt x="239107" y="1071085"/>
                    </a:cubicBezTo>
                    <a:lnTo>
                      <a:pt x="248291" y="1071085"/>
                    </a:lnTo>
                    <a:lnTo>
                      <a:pt x="250128" y="1079744"/>
                    </a:lnTo>
                    <a:cubicBezTo>
                      <a:pt x="276370" y="1207802"/>
                      <a:pt x="436179" y="1247689"/>
                      <a:pt x="511229" y="1239816"/>
                    </a:cubicBezTo>
                    <a:cubicBezTo>
                      <a:pt x="538783" y="1236930"/>
                      <a:pt x="556627" y="1228008"/>
                      <a:pt x="556627" y="1216986"/>
                    </a:cubicBezTo>
                    <a:lnTo>
                      <a:pt x="556627" y="23531"/>
                    </a:lnTo>
                    <a:cubicBezTo>
                      <a:pt x="556627" y="14084"/>
                      <a:pt x="544031" y="8573"/>
                      <a:pt x="536421" y="5949"/>
                    </a:cubicBezTo>
                    <a:cubicBezTo>
                      <a:pt x="482626" y="-12157"/>
                      <a:pt x="363491" y="10148"/>
                      <a:pt x="306284" y="84673"/>
                    </a:cubicBezTo>
                    <a:lnTo>
                      <a:pt x="301561" y="90971"/>
                    </a:lnTo>
                    <a:lnTo>
                      <a:pt x="293951" y="88610"/>
                    </a:lnTo>
                    <a:cubicBezTo>
                      <a:pt x="281146" y="84463"/>
                      <a:pt x="267762" y="82443"/>
                      <a:pt x="254327" y="82574"/>
                    </a:cubicBezTo>
                    <a:close/>
                  </a:path>
                </a:pathLst>
              </a:custGeom>
              <a:solidFill>
                <a:srgbClr val="DD3B4A"/>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0" name="Freeform: Shape 359">
                <a:extLst>
                  <a:ext uri="{FF2B5EF4-FFF2-40B4-BE49-F238E27FC236}">
                    <a16:creationId xmlns:a16="http://schemas.microsoft.com/office/drawing/2014/main" id="{5C25CB06-2152-3E35-7177-329EEF315EB8}"/>
                  </a:ext>
                </a:extLst>
              </p:cNvPr>
              <p:cNvSpPr/>
              <p:nvPr/>
            </p:nvSpPr>
            <p:spPr>
              <a:xfrm>
                <a:off x="7652089" y="4243783"/>
                <a:ext cx="174818" cy="261121"/>
              </a:xfrm>
              <a:custGeom>
                <a:avLst/>
                <a:gdLst>
                  <a:gd name="connsiteX0" fmla="*/ 163535 w 174818"/>
                  <a:gd name="connsiteY0" fmla="*/ 261113 h 261121"/>
                  <a:gd name="connsiteX1" fmla="*/ 152514 w 174818"/>
                  <a:gd name="connsiteY1" fmla="*/ 250092 h 261121"/>
                  <a:gd name="connsiteX2" fmla="*/ 152514 w 174818"/>
                  <a:gd name="connsiteY2" fmla="*/ 249830 h 261121"/>
                  <a:gd name="connsiteX3" fmla="*/ 152514 w 174818"/>
                  <a:gd name="connsiteY3" fmla="*/ 187900 h 261121"/>
                  <a:gd name="connsiteX4" fmla="*/ 7399 w 174818"/>
                  <a:gd name="connsiteY4" fmla="*/ 21530 h 261121"/>
                  <a:gd name="connsiteX5" fmla="*/ 313 w 174818"/>
                  <a:gd name="connsiteY5" fmla="*/ 7622 h 261121"/>
                  <a:gd name="connsiteX6" fmla="*/ 14222 w 174818"/>
                  <a:gd name="connsiteY6" fmla="*/ 537 h 261121"/>
                  <a:gd name="connsiteX7" fmla="*/ 174556 w 174818"/>
                  <a:gd name="connsiteY7" fmla="*/ 187900 h 261121"/>
                  <a:gd name="connsiteX8" fmla="*/ 174556 w 174818"/>
                  <a:gd name="connsiteY8" fmla="*/ 249305 h 261121"/>
                  <a:gd name="connsiteX9" fmla="*/ 164348 w 174818"/>
                  <a:gd name="connsiteY9" fmla="*/ 261087 h 261121"/>
                  <a:gd name="connsiteX10" fmla="*/ 163535 w 174818"/>
                  <a:gd name="connsiteY10" fmla="*/ 261113 h 26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818" h="261121">
                    <a:moveTo>
                      <a:pt x="163535" y="261113"/>
                    </a:moveTo>
                    <a:cubicBezTo>
                      <a:pt x="157447" y="261113"/>
                      <a:pt x="152514" y="256180"/>
                      <a:pt x="152514" y="250092"/>
                    </a:cubicBezTo>
                    <a:cubicBezTo>
                      <a:pt x="152514" y="250013"/>
                      <a:pt x="152514" y="249908"/>
                      <a:pt x="152514" y="249830"/>
                    </a:cubicBezTo>
                    <a:lnTo>
                      <a:pt x="152514" y="187900"/>
                    </a:lnTo>
                    <a:cubicBezTo>
                      <a:pt x="152514" y="71651"/>
                      <a:pt x="21307" y="26253"/>
                      <a:pt x="7399" y="21530"/>
                    </a:cubicBezTo>
                    <a:cubicBezTo>
                      <a:pt x="1600" y="19641"/>
                      <a:pt x="-1576" y="13422"/>
                      <a:pt x="313" y="7622"/>
                    </a:cubicBezTo>
                    <a:cubicBezTo>
                      <a:pt x="2203" y="1823"/>
                      <a:pt x="8423" y="-1352"/>
                      <a:pt x="14222" y="537"/>
                    </a:cubicBezTo>
                    <a:cubicBezTo>
                      <a:pt x="88222" y="24417"/>
                      <a:pt x="174556" y="87658"/>
                      <a:pt x="174556" y="187900"/>
                    </a:cubicBezTo>
                    <a:lnTo>
                      <a:pt x="174556" y="249305"/>
                    </a:lnTo>
                    <a:cubicBezTo>
                      <a:pt x="175002" y="255367"/>
                      <a:pt x="170410" y="260641"/>
                      <a:pt x="164348" y="261087"/>
                    </a:cubicBezTo>
                    <a:cubicBezTo>
                      <a:pt x="164086" y="261113"/>
                      <a:pt x="163797" y="261113"/>
                      <a:pt x="163535" y="261113"/>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1" name="Freeform: Shape 360">
                <a:extLst>
                  <a:ext uri="{FF2B5EF4-FFF2-40B4-BE49-F238E27FC236}">
                    <a16:creationId xmlns:a16="http://schemas.microsoft.com/office/drawing/2014/main" id="{8BFE785B-8495-3F21-5194-6B0FD0864115}"/>
                  </a:ext>
                </a:extLst>
              </p:cNvPr>
              <p:cNvSpPr/>
              <p:nvPr/>
            </p:nvSpPr>
            <p:spPr>
              <a:xfrm>
                <a:off x="7592805" y="5113179"/>
                <a:ext cx="233295" cy="156660"/>
              </a:xfrm>
              <a:custGeom>
                <a:avLst/>
                <a:gdLst>
                  <a:gd name="connsiteX0" fmla="*/ 109719 w 233295"/>
                  <a:gd name="connsiteY0" fmla="*/ 156652 h 156660"/>
                  <a:gd name="connsiteX1" fmla="*/ 10790 w 233295"/>
                  <a:gd name="connsiteY1" fmla="*/ 156652 h 156660"/>
                  <a:gd name="connsiteX2" fmla="*/ -232 w 233295"/>
                  <a:gd name="connsiteY2" fmla="*/ 145631 h 156660"/>
                  <a:gd name="connsiteX3" fmla="*/ 10790 w 233295"/>
                  <a:gd name="connsiteY3" fmla="*/ 134610 h 156660"/>
                  <a:gd name="connsiteX4" fmla="*/ 108932 w 233295"/>
                  <a:gd name="connsiteY4" fmla="*/ 134610 h 156660"/>
                  <a:gd name="connsiteX5" fmla="*/ 211011 w 233295"/>
                  <a:gd name="connsiteY5" fmla="*/ 11013 h 156660"/>
                  <a:gd name="connsiteX6" fmla="*/ 222032 w 233295"/>
                  <a:gd name="connsiteY6" fmla="*/ -9 h 156660"/>
                  <a:gd name="connsiteX7" fmla="*/ 233054 w 233295"/>
                  <a:gd name="connsiteY7" fmla="*/ 11013 h 156660"/>
                  <a:gd name="connsiteX8" fmla="*/ 109719 w 233295"/>
                  <a:gd name="connsiteY8" fmla="*/ 156652 h 15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95" h="156660">
                    <a:moveTo>
                      <a:pt x="109719" y="156652"/>
                    </a:moveTo>
                    <a:lnTo>
                      <a:pt x="10790" y="156652"/>
                    </a:lnTo>
                    <a:cubicBezTo>
                      <a:pt x="4702" y="156652"/>
                      <a:pt x="-232" y="151719"/>
                      <a:pt x="-232" y="145631"/>
                    </a:cubicBezTo>
                    <a:cubicBezTo>
                      <a:pt x="-232" y="139543"/>
                      <a:pt x="4702" y="134610"/>
                      <a:pt x="10790" y="134610"/>
                    </a:cubicBezTo>
                    <a:lnTo>
                      <a:pt x="108932" y="134610"/>
                    </a:lnTo>
                    <a:cubicBezTo>
                      <a:pt x="175585" y="134610"/>
                      <a:pt x="211011" y="91836"/>
                      <a:pt x="211011" y="11013"/>
                    </a:cubicBezTo>
                    <a:cubicBezTo>
                      <a:pt x="211011" y="4925"/>
                      <a:pt x="215944" y="-9"/>
                      <a:pt x="222032" y="-9"/>
                    </a:cubicBezTo>
                    <a:cubicBezTo>
                      <a:pt x="228121" y="-9"/>
                      <a:pt x="233054" y="4925"/>
                      <a:pt x="233054" y="11013"/>
                    </a:cubicBezTo>
                    <a:cubicBezTo>
                      <a:pt x="233841" y="103645"/>
                      <a:pt x="188706" y="156652"/>
                      <a:pt x="109719" y="156652"/>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2" name="Freeform: Shape 361">
                <a:extLst>
                  <a:ext uri="{FF2B5EF4-FFF2-40B4-BE49-F238E27FC236}">
                    <a16:creationId xmlns:a16="http://schemas.microsoft.com/office/drawing/2014/main" id="{E449CEBD-3C8D-19D7-4368-0DEEEE05C60C}"/>
                  </a:ext>
                </a:extLst>
              </p:cNvPr>
              <p:cNvSpPr/>
              <p:nvPr/>
            </p:nvSpPr>
            <p:spPr>
              <a:xfrm>
                <a:off x="7414364" y="4606832"/>
                <a:ext cx="347520" cy="227401"/>
              </a:xfrm>
              <a:custGeom>
                <a:avLst/>
                <a:gdLst>
                  <a:gd name="connsiteX0" fmla="*/ 10790 w 347520"/>
                  <a:gd name="connsiteY0" fmla="*/ 227393 h 227401"/>
                  <a:gd name="connsiteX1" fmla="*/ -232 w 347520"/>
                  <a:gd name="connsiteY1" fmla="*/ 216372 h 227401"/>
                  <a:gd name="connsiteX2" fmla="*/ 3967 w 347520"/>
                  <a:gd name="connsiteY2" fmla="*/ 207712 h 227401"/>
                  <a:gd name="connsiteX3" fmla="*/ 200252 w 347520"/>
                  <a:gd name="connsiteY3" fmla="*/ 149719 h 227401"/>
                  <a:gd name="connsiteX4" fmla="*/ 303380 w 347520"/>
                  <a:gd name="connsiteY4" fmla="*/ 111407 h 227401"/>
                  <a:gd name="connsiteX5" fmla="*/ 322536 w 347520"/>
                  <a:gd name="connsiteY5" fmla="*/ 13527 h 227401"/>
                  <a:gd name="connsiteX6" fmla="*/ 330802 w 347520"/>
                  <a:gd name="connsiteY6" fmla="*/ 275 h 227401"/>
                  <a:gd name="connsiteX7" fmla="*/ 344054 w 347520"/>
                  <a:gd name="connsiteY7" fmla="*/ 8541 h 227401"/>
                  <a:gd name="connsiteX8" fmla="*/ 320700 w 347520"/>
                  <a:gd name="connsiteY8" fmla="*/ 125052 h 227401"/>
                  <a:gd name="connsiteX9" fmla="*/ 200252 w 347520"/>
                  <a:gd name="connsiteY9" fmla="*/ 171762 h 227401"/>
                  <a:gd name="connsiteX10" fmla="*/ 16563 w 347520"/>
                  <a:gd name="connsiteY10" fmla="*/ 224244 h 227401"/>
                  <a:gd name="connsiteX11" fmla="*/ 10790 w 347520"/>
                  <a:gd name="connsiteY11" fmla="*/ 227393 h 22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520" h="227401">
                    <a:moveTo>
                      <a:pt x="10790" y="227393"/>
                    </a:moveTo>
                    <a:cubicBezTo>
                      <a:pt x="4701" y="227393"/>
                      <a:pt x="-232" y="222460"/>
                      <a:pt x="-232" y="216372"/>
                    </a:cubicBezTo>
                    <a:cubicBezTo>
                      <a:pt x="-232" y="212987"/>
                      <a:pt x="1316" y="209812"/>
                      <a:pt x="3967" y="207712"/>
                    </a:cubicBezTo>
                    <a:cubicBezTo>
                      <a:pt x="65109" y="158641"/>
                      <a:pt x="118117" y="149719"/>
                      <a:pt x="200252" y="149719"/>
                    </a:cubicBezTo>
                    <a:cubicBezTo>
                      <a:pt x="238695" y="153498"/>
                      <a:pt x="276745" y="139380"/>
                      <a:pt x="303380" y="111407"/>
                    </a:cubicBezTo>
                    <a:cubicBezTo>
                      <a:pt x="322405" y="82567"/>
                      <a:pt x="329280" y="47404"/>
                      <a:pt x="322536" y="13527"/>
                    </a:cubicBezTo>
                    <a:cubicBezTo>
                      <a:pt x="321172" y="7596"/>
                      <a:pt x="324872" y="1639"/>
                      <a:pt x="330802" y="275"/>
                    </a:cubicBezTo>
                    <a:cubicBezTo>
                      <a:pt x="336733" y="-1090"/>
                      <a:pt x="342689" y="2610"/>
                      <a:pt x="344054" y="8541"/>
                    </a:cubicBezTo>
                    <a:cubicBezTo>
                      <a:pt x="352556" y="48926"/>
                      <a:pt x="344133" y="91070"/>
                      <a:pt x="320700" y="125052"/>
                    </a:cubicBezTo>
                    <a:cubicBezTo>
                      <a:pt x="289971" y="158484"/>
                      <a:pt x="245466" y="175750"/>
                      <a:pt x="200252" y="171762"/>
                    </a:cubicBezTo>
                    <a:cubicBezTo>
                      <a:pt x="123102" y="171762"/>
                      <a:pt x="73769" y="180159"/>
                      <a:pt x="16563" y="224244"/>
                    </a:cubicBezTo>
                    <a:cubicBezTo>
                      <a:pt x="14988" y="225845"/>
                      <a:pt x="12994" y="226947"/>
                      <a:pt x="10790" y="227393"/>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3" name="Freeform: Shape 362">
                <a:extLst>
                  <a:ext uri="{FF2B5EF4-FFF2-40B4-BE49-F238E27FC236}">
                    <a16:creationId xmlns:a16="http://schemas.microsoft.com/office/drawing/2014/main" id="{8FD9D217-2D5E-4A4D-2B1E-B0C6C65AF2D3}"/>
                  </a:ext>
                </a:extLst>
              </p:cNvPr>
              <p:cNvSpPr/>
              <p:nvPr/>
            </p:nvSpPr>
            <p:spPr>
              <a:xfrm>
                <a:off x="7448716" y="4480992"/>
                <a:ext cx="177741" cy="193435"/>
              </a:xfrm>
              <a:custGeom>
                <a:avLst/>
                <a:gdLst>
                  <a:gd name="connsiteX0" fmla="*/ 165637 w 177741"/>
                  <a:gd name="connsiteY0" fmla="*/ 193423 h 193435"/>
                  <a:gd name="connsiteX1" fmla="*/ 154615 w 177741"/>
                  <a:gd name="connsiteY1" fmla="*/ 182927 h 193435"/>
                  <a:gd name="connsiteX2" fmla="*/ 154615 w 177741"/>
                  <a:gd name="connsiteY2" fmla="*/ 182664 h 193435"/>
                  <a:gd name="connsiteX3" fmla="*/ 121814 w 177741"/>
                  <a:gd name="connsiteY3" fmla="*/ 110238 h 193435"/>
                  <a:gd name="connsiteX4" fmla="*/ 88750 w 177741"/>
                  <a:gd name="connsiteY4" fmla="*/ 93181 h 193435"/>
                  <a:gd name="connsiteX5" fmla="*/ 316 w 177741"/>
                  <a:gd name="connsiteY5" fmla="*/ 14457 h 193435"/>
                  <a:gd name="connsiteX6" fmla="*/ 7375 w 177741"/>
                  <a:gd name="connsiteY6" fmla="*/ 550 h 193435"/>
                  <a:gd name="connsiteX7" fmla="*/ 7402 w 177741"/>
                  <a:gd name="connsiteY7" fmla="*/ 550 h 193435"/>
                  <a:gd name="connsiteX8" fmla="*/ 21572 w 177741"/>
                  <a:gd name="connsiteY8" fmla="*/ 7635 h 193435"/>
                  <a:gd name="connsiteX9" fmla="*/ 97672 w 177741"/>
                  <a:gd name="connsiteY9" fmla="*/ 72976 h 193435"/>
                  <a:gd name="connsiteX10" fmla="*/ 135197 w 177741"/>
                  <a:gd name="connsiteY10" fmla="*/ 92657 h 193435"/>
                  <a:gd name="connsiteX11" fmla="*/ 176658 w 177741"/>
                  <a:gd name="connsiteY11" fmla="*/ 182140 h 193435"/>
                  <a:gd name="connsiteX12" fmla="*/ 165900 w 177741"/>
                  <a:gd name="connsiteY12" fmla="*/ 193423 h 193435"/>
                  <a:gd name="connsiteX13" fmla="*/ 165637 w 177741"/>
                  <a:gd name="connsiteY13" fmla="*/ 193423 h 19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741" h="193435">
                    <a:moveTo>
                      <a:pt x="165637" y="193423"/>
                    </a:moveTo>
                    <a:cubicBezTo>
                      <a:pt x="159706" y="193581"/>
                      <a:pt x="154773" y="188857"/>
                      <a:pt x="154615" y="182927"/>
                    </a:cubicBezTo>
                    <a:cubicBezTo>
                      <a:pt x="154615" y="182848"/>
                      <a:pt x="154615" y="182743"/>
                      <a:pt x="154615" y="182664"/>
                    </a:cubicBezTo>
                    <a:cubicBezTo>
                      <a:pt x="159523" y="154088"/>
                      <a:pt x="146533" y="125406"/>
                      <a:pt x="121814" y="110238"/>
                    </a:cubicBezTo>
                    <a:cubicBezTo>
                      <a:pt x="111370" y="103494"/>
                      <a:pt x="100296" y="97774"/>
                      <a:pt x="88750" y="93181"/>
                    </a:cubicBezTo>
                    <a:cubicBezTo>
                      <a:pt x="56210" y="79011"/>
                      <a:pt x="15537" y="61167"/>
                      <a:pt x="316" y="14457"/>
                    </a:cubicBezTo>
                    <a:cubicBezTo>
                      <a:pt x="-1573" y="8684"/>
                      <a:pt x="1576" y="2439"/>
                      <a:pt x="7375" y="550"/>
                    </a:cubicBezTo>
                    <a:cubicBezTo>
                      <a:pt x="7375" y="550"/>
                      <a:pt x="7402" y="550"/>
                      <a:pt x="7402" y="550"/>
                    </a:cubicBezTo>
                    <a:cubicBezTo>
                      <a:pt x="13280" y="-1366"/>
                      <a:pt x="19578" y="1809"/>
                      <a:pt x="21572" y="7635"/>
                    </a:cubicBezTo>
                    <a:cubicBezTo>
                      <a:pt x="33643" y="44635"/>
                      <a:pt x="67757" y="60117"/>
                      <a:pt x="97672" y="72976"/>
                    </a:cubicBezTo>
                    <a:cubicBezTo>
                      <a:pt x="110898" y="78093"/>
                      <a:pt x="123467" y="84679"/>
                      <a:pt x="135197" y="92657"/>
                    </a:cubicBezTo>
                    <a:cubicBezTo>
                      <a:pt x="165322" y="111813"/>
                      <a:pt x="181513" y="146766"/>
                      <a:pt x="176658" y="182140"/>
                    </a:cubicBezTo>
                    <a:cubicBezTo>
                      <a:pt x="176816" y="188227"/>
                      <a:pt x="171987" y="193266"/>
                      <a:pt x="165900" y="193423"/>
                    </a:cubicBezTo>
                    <a:cubicBezTo>
                      <a:pt x="165820" y="193423"/>
                      <a:pt x="165715" y="193423"/>
                      <a:pt x="165637" y="193423"/>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4" name="Freeform: Shape 363">
                <a:extLst>
                  <a:ext uri="{FF2B5EF4-FFF2-40B4-BE49-F238E27FC236}">
                    <a16:creationId xmlns:a16="http://schemas.microsoft.com/office/drawing/2014/main" id="{6B48738C-B128-B5FC-C84D-0415E9380B11}"/>
                  </a:ext>
                </a:extLst>
              </p:cNvPr>
              <p:cNvSpPr/>
              <p:nvPr/>
            </p:nvSpPr>
            <p:spPr>
              <a:xfrm>
                <a:off x="7697692" y="4871155"/>
                <a:ext cx="247534" cy="220243"/>
              </a:xfrm>
              <a:custGeom>
                <a:avLst/>
                <a:gdLst>
                  <a:gd name="connsiteX0" fmla="*/ 10868 w 247534"/>
                  <a:gd name="connsiteY0" fmla="*/ 220235 h 220243"/>
                  <a:gd name="connsiteX1" fmla="*/ -154 w 247534"/>
                  <a:gd name="connsiteY1" fmla="*/ 209214 h 220243"/>
                  <a:gd name="connsiteX2" fmla="*/ -154 w 247534"/>
                  <a:gd name="connsiteY2" fmla="*/ 82206 h 220243"/>
                  <a:gd name="connsiteX3" fmla="*/ 75001 w 247534"/>
                  <a:gd name="connsiteY3" fmla="*/ 70 h 220243"/>
                  <a:gd name="connsiteX4" fmla="*/ 81981 w 247534"/>
                  <a:gd name="connsiteY4" fmla="*/ 70 h 220243"/>
                  <a:gd name="connsiteX5" fmla="*/ 236280 w 247534"/>
                  <a:gd name="connsiteY5" fmla="*/ 70 h 220243"/>
                  <a:gd name="connsiteX6" fmla="*/ 247302 w 247534"/>
                  <a:gd name="connsiteY6" fmla="*/ 11091 h 220243"/>
                  <a:gd name="connsiteX7" fmla="*/ 236280 w 247534"/>
                  <a:gd name="connsiteY7" fmla="*/ 22113 h 220243"/>
                  <a:gd name="connsiteX8" fmla="*/ 81981 w 247534"/>
                  <a:gd name="connsiteY8" fmla="*/ 22113 h 220243"/>
                  <a:gd name="connsiteX9" fmla="*/ 21889 w 247534"/>
                  <a:gd name="connsiteY9" fmla="*/ 77928 h 220243"/>
                  <a:gd name="connsiteX10" fmla="*/ 21889 w 247534"/>
                  <a:gd name="connsiteY10" fmla="*/ 82206 h 220243"/>
                  <a:gd name="connsiteX11" fmla="*/ 21889 w 247534"/>
                  <a:gd name="connsiteY11" fmla="*/ 209214 h 220243"/>
                  <a:gd name="connsiteX12" fmla="*/ 10868 w 247534"/>
                  <a:gd name="connsiteY12" fmla="*/ 220235 h 22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34" h="220243">
                    <a:moveTo>
                      <a:pt x="10868" y="220235"/>
                    </a:moveTo>
                    <a:cubicBezTo>
                      <a:pt x="4780" y="220235"/>
                      <a:pt x="-154" y="215301"/>
                      <a:pt x="-154" y="209214"/>
                    </a:cubicBezTo>
                    <a:lnTo>
                      <a:pt x="-154" y="82206"/>
                    </a:lnTo>
                    <a:cubicBezTo>
                      <a:pt x="-2070" y="38776"/>
                      <a:pt x="31572" y="1986"/>
                      <a:pt x="75001" y="70"/>
                    </a:cubicBezTo>
                    <a:cubicBezTo>
                      <a:pt x="77337" y="-35"/>
                      <a:pt x="79646" y="-35"/>
                      <a:pt x="81981" y="70"/>
                    </a:cubicBezTo>
                    <a:lnTo>
                      <a:pt x="236280" y="70"/>
                    </a:lnTo>
                    <a:cubicBezTo>
                      <a:pt x="242368" y="70"/>
                      <a:pt x="247302" y="5004"/>
                      <a:pt x="247302" y="11091"/>
                    </a:cubicBezTo>
                    <a:cubicBezTo>
                      <a:pt x="247302" y="17179"/>
                      <a:pt x="242368" y="22113"/>
                      <a:pt x="236280" y="22113"/>
                    </a:cubicBezTo>
                    <a:lnTo>
                      <a:pt x="81981" y="22113"/>
                    </a:lnTo>
                    <a:cubicBezTo>
                      <a:pt x="49967" y="20932"/>
                      <a:pt x="23070" y="45914"/>
                      <a:pt x="21889" y="77928"/>
                    </a:cubicBezTo>
                    <a:cubicBezTo>
                      <a:pt x="21836" y="79345"/>
                      <a:pt x="21836" y="80789"/>
                      <a:pt x="21889" y="82206"/>
                    </a:cubicBezTo>
                    <a:lnTo>
                      <a:pt x="21889" y="209214"/>
                    </a:lnTo>
                    <a:cubicBezTo>
                      <a:pt x="21889" y="215301"/>
                      <a:pt x="16955" y="220235"/>
                      <a:pt x="10868" y="220235"/>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5" name="Freeform: Shape 364">
                <a:extLst>
                  <a:ext uri="{FF2B5EF4-FFF2-40B4-BE49-F238E27FC236}">
                    <a16:creationId xmlns:a16="http://schemas.microsoft.com/office/drawing/2014/main" id="{F6D5171F-AE91-A6E3-265F-A41BB7F0AD80}"/>
                  </a:ext>
                </a:extLst>
              </p:cNvPr>
              <p:cNvSpPr/>
              <p:nvPr/>
            </p:nvSpPr>
            <p:spPr>
              <a:xfrm>
                <a:off x="7491514" y="4896426"/>
                <a:ext cx="226856" cy="120972"/>
              </a:xfrm>
              <a:custGeom>
                <a:avLst/>
                <a:gdLst>
                  <a:gd name="connsiteX0" fmla="*/ 217046 w 226856"/>
                  <a:gd name="connsiteY0" fmla="*/ 120964 h 120972"/>
                  <a:gd name="connsiteX1" fmla="*/ 91088 w 226856"/>
                  <a:gd name="connsiteY1" fmla="*/ 120964 h 120972"/>
                  <a:gd name="connsiteX2" fmla="*/ -232 w 226856"/>
                  <a:gd name="connsiteY2" fmla="*/ 11013 h 120972"/>
                  <a:gd name="connsiteX3" fmla="*/ 10790 w 226856"/>
                  <a:gd name="connsiteY3" fmla="*/ -9 h 120972"/>
                  <a:gd name="connsiteX4" fmla="*/ 21811 w 226856"/>
                  <a:gd name="connsiteY4" fmla="*/ 11013 h 120972"/>
                  <a:gd name="connsiteX5" fmla="*/ 91088 w 226856"/>
                  <a:gd name="connsiteY5" fmla="*/ 98659 h 120972"/>
                  <a:gd name="connsiteX6" fmla="*/ 217046 w 226856"/>
                  <a:gd name="connsiteY6" fmla="*/ 98659 h 120972"/>
                  <a:gd name="connsiteX7" fmla="*/ 226493 w 226856"/>
                  <a:gd name="connsiteY7" fmla="*/ 111517 h 120972"/>
                  <a:gd name="connsiteX8" fmla="*/ 217046 w 226856"/>
                  <a:gd name="connsiteY8" fmla="*/ 120964 h 1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856" h="120972">
                    <a:moveTo>
                      <a:pt x="217046" y="120964"/>
                    </a:moveTo>
                    <a:lnTo>
                      <a:pt x="91088" y="120964"/>
                    </a:lnTo>
                    <a:cubicBezTo>
                      <a:pt x="28371" y="120964"/>
                      <a:pt x="-232" y="64020"/>
                      <a:pt x="-232" y="11013"/>
                    </a:cubicBezTo>
                    <a:cubicBezTo>
                      <a:pt x="-232" y="4925"/>
                      <a:pt x="4701" y="-9"/>
                      <a:pt x="10790" y="-9"/>
                    </a:cubicBezTo>
                    <a:cubicBezTo>
                      <a:pt x="16878" y="-9"/>
                      <a:pt x="21811" y="4925"/>
                      <a:pt x="21811" y="11013"/>
                    </a:cubicBezTo>
                    <a:cubicBezTo>
                      <a:pt x="21811" y="43552"/>
                      <a:pt x="36506" y="98659"/>
                      <a:pt x="91088" y="98659"/>
                    </a:cubicBezTo>
                    <a:lnTo>
                      <a:pt x="217046" y="98659"/>
                    </a:lnTo>
                    <a:cubicBezTo>
                      <a:pt x="223212" y="99603"/>
                      <a:pt x="227438" y="105376"/>
                      <a:pt x="226493" y="111517"/>
                    </a:cubicBezTo>
                    <a:cubicBezTo>
                      <a:pt x="225732" y="116398"/>
                      <a:pt x="221927" y="120203"/>
                      <a:pt x="217046" y="120964"/>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6" name="Freeform: Shape 365">
                <a:extLst>
                  <a:ext uri="{FF2B5EF4-FFF2-40B4-BE49-F238E27FC236}">
                    <a16:creationId xmlns:a16="http://schemas.microsoft.com/office/drawing/2014/main" id="{89E4E130-A990-51F7-E7C3-30AB17DEDE3B}"/>
                  </a:ext>
                </a:extLst>
              </p:cNvPr>
              <p:cNvSpPr/>
              <p:nvPr/>
            </p:nvSpPr>
            <p:spPr>
              <a:xfrm>
                <a:off x="8266682" y="4645558"/>
                <a:ext cx="120972" cy="227249"/>
              </a:xfrm>
              <a:custGeom>
                <a:avLst/>
                <a:gdLst>
                  <a:gd name="connsiteX0" fmla="*/ 10789 w 120972"/>
                  <a:gd name="connsiteY0" fmla="*/ 227241 h 227249"/>
                  <a:gd name="connsiteX1" fmla="*/ -232 w 120972"/>
                  <a:gd name="connsiteY1" fmla="*/ 216220 h 227249"/>
                  <a:gd name="connsiteX2" fmla="*/ -232 w 120972"/>
                  <a:gd name="connsiteY2" fmla="*/ 91049 h 227249"/>
                  <a:gd name="connsiteX3" fmla="*/ 109719 w 120972"/>
                  <a:gd name="connsiteY3" fmla="*/ -9 h 227249"/>
                  <a:gd name="connsiteX4" fmla="*/ 120740 w 120972"/>
                  <a:gd name="connsiteY4" fmla="*/ 11013 h 227249"/>
                  <a:gd name="connsiteX5" fmla="*/ 109719 w 120972"/>
                  <a:gd name="connsiteY5" fmla="*/ 22034 h 227249"/>
                  <a:gd name="connsiteX6" fmla="*/ 21811 w 120972"/>
                  <a:gd name="connsiteY6" fmla="*/ 91049 h 227249"/>
                  <a:gd name="connsiteX7" fmla="*/ 21811 w 120972"/>
                  <a:gd name="connsiteY7" fmla="*/ 216220 h 227249"/>
                  <a:gd name="connsiteX8" fmla="*/ 10789 w 120972"/>
                  <a:gd name="connsiteY8" fmla="*/ 227241 h 227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72" h="227249">
                    <a:moveTo>
                      <a:pt x="10789" y="227241"/>
                    </a:moveTo>
                    <a:cubicBezTo>
                      <a:pt x="4701" y="227241"/>
                      <a:pt x="-232" y="222308"/>
                      <a:pt x="-232" y="216220"/>
                    </a:cubicBezTo>
                    <a:lnTo>
                      <a:pt x="-232" y="91049"/>
                    </a:lnTo>
                    <a:cubicBezTo>
                      <a:pt x="-232" y="28595"/>
                      <a:pt x="56711" y="-9"/>
                      <a:pt x="109719" y="-9"/>
                    </a:cubicBezTo>
                    <a:cubicBezTo>
                      <a:pt x="115807" y="-9"/>
                      <a:pt x="120740" y="4925"/>
                      <a:pt x="120740" y="11013"/>
                    </a:cubicBezTo>
                    <a:cubicBezTo>
                      <a:pt x="120740" y="17101"/>
                      <a:pt x="115807" y="22034"/>
                      <a:pt x="109719" y="22034"/>
                    </a:cubicBezTo>
                    <a:cubicBezTo>
                      <a:pt x="76918" y="22034"/>
                      <a:pt x="21811" y="36730"/>
                      <a:pt x="21811" y="91049"/>
                    </a:cubicBezTo>
                    <a:lnTo>
                      <a:pt x="21811" y="216220"/>
                    </a:lnTo>
                    <a:cubicBezTo>
                      <a:pt x="21811" y="222308"/>
                      <a:pt x="16877" y="227241"/>
                      <a:pt x="10789" y="227241"/>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7" name="Freeform: Shape 366">
                <a:extLst>
                  <a:ext uri="{FF2B5EF4-FFF2-40B4-BE49-F238E27FC236}">
                    <a16:creationId xmlns:a16="http://schemas.microsoft.com/office/drawing/2014/main" id="{549B35E0-588C-DD8F-1ED1-5ED79272F883}"/>
                  </a:ext>
                </a:extLst>
              </p:cNvPr>
              <p:cNvSpPr/>
              <p:nvPr/>
            </p:nvSpPr>
            <p:spPr>
              <a:xfrm>
                <a:off x="7562103" y="4346408"/>
                <a:ext cx="265037" cy="96830"/>
              </a:xfrm>
              <a:custGeom>
                <a:avLst/>
                <a:gdLst>
                  <a:gd name="connsiteX0" fmla="*/ 253521 w 265037"/>
                  <a:gd name="connsiteY0" fmla="*/ 96822 h 96830"/>
                  <a:gd name="connsiteX1" fmla="*/ 93974 w 265037"/>
                  <a:gd name="connsiteY1" fmla="*/ 96822 h 96830"/>
                  <a:gd name="connsiteX2" fmla="*/ -232 w 265037"/>
                  <a:gd name="connsiteY2" fmla="*/ 11013 h 96830"/>
                  <a:gd name="connsiteX3" fmla="*/ 10789 w 265037"/>
                  <a:gd name="connsiteY3" fmla="*/ -9 h 96830"/>
                  <a:gd name="connsiteX4" fmla="*/ 21811 w 265037"/>
                  <a:gd name="connsiteY4" fmla="*/ 11013 h 96830"/>
                  <a:gd name="connsiteX5" fmla="*/ 86705 w 265037"/>
                  <a:gd name="connsiteY5" fmla="*/ 75225 h 96830"/>
                  <a:gd name="connsiteX6" fmla="*/ 93974 w 265037"/>
                  <a:gd name="connsiteY6" fmla="*/ 74779 h 96830"/>
                  <a:gd name="connsiteX7" fmla="*/ 253784 w 265037"/>
                  <a:gd name="connsiteY7" fmla="*/ 74779 h 96830"/>
                  <a:gd name="connsiteX8" fmla="*/ 264805 w 265037"/>
                  <a:gd name="connsiteY8" fmla="*/ 85800 h 96830"/>
                  <a:gd name="connsiteX9" fmla="*/ 253784 w 265037"/>
                  <a:gd name="connsiteY9" fmla="*/ 96822 h 9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5037" h="96830">
                    <a:moveTo>
                      <a:pt x="253521" y="96822"/>
                    </a:moveTo>
                    <a:lnTo>
                      <a:pt x="93974" y="96822"/>
                    </a:lnTo>
                    <a:cubicBezTo>
                      <a:pt x="37556" y="96822"/>
                      <a:pt x="-232" y="62446"/>
                      <a:pt x="-232" y="11013"/>
                    </a:cubicBezTo>
                    <a:cubicBezTo>
                      <a:pt x="-232" y="4925"/>
                      <a:pt x="4701" y="-9"/>
                      <a:pt x="10789" y="-9"/>
                    </a:cubicBezTo>
                    <a:cubicBezTo>
                      <a:pt x="16878" y="-9"/>
                      <a:pt x="21811" y="4925"/>
                      <a:pt x="21811" y="11013"/>
                    </a:cubicBezTo>
                    <a:cubicBezTo>
                      <a:pt x="21994" y="46675"/>
                      <a:pt x="51044" y="75409"/>
                      <a:pt x="86705" y="75225"/>
                    </a:cubicBezTo>
                    <a:cubicBezTo>
                      <a:pt x="89120" y="75225"/>
                      <a:pt x="91560" y="75068"/>
                      <a:pt x="93974" y="74779"/>
                    </a:cubicBezTo>
                    <a:lnTo>
                      <a:pt x="253784" y="74779"/>
                    </a:lnTo>
                    <a:cubicBezTo>
                      <a:pt x="259872" y="74779"/>
                      <a:pt x="264805" y="79713"/>
                      <a:pt x="264805" y="85800"/>
                    </a:cubicBezTo>
                    <a:cubicBezTo>
                      <a:pt x="264805" y="91889"/>
                      <a:pt x="259872" y="96822"/>
                      <a:pt x="253784" y="96822"/>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8" name="Freeform: Shape 367">
                <a:extLst>
                  <a:ext uri="{FF2B5EF4-FFF2-40B4-BE49-F238E27FC236}">
                    <a16:creationId xmlns:a16="http://schemas.microsoft.com/office/drawing/2014/main" id="{D27B6F0B-3102-9553-3E07-8EF2B2358265}"/>
                  </a:ext>
                </a:extLst>
              </p:cNvPr>
              <p:cNvSpPr/>
              <p:nvPr/>
            </p:nvSpPr>
            <p:spPr>
              <a:xfrm>
                <a:off x="8073284" y="5000341"/>
                <a:ext cx="262046" cy="139866"/>
              </a:xfrm>
              <a:custGeom>
                <a:avLst/>
                <a:gdLst>
                  <a:gd name="connsiteX0" fmla="*/ 250897 w 262046"/>
                  <a:gd name="connsiteY0" fmla="*/ 139858 h 139866"/>
                  <a:gd name="connsiteX1" fmla="*/ 240925 w 262046"/>
                  <a:gd name="connsiteY1" fmla="*/ 133297 h 139866"/>
                  <a:gd name="connsiteX2" fmla="*/ 103421 w 262046"/>
                  <a:gd name="connsiteY2" fmla="*/ 22034 h 139866"/>
                  <a:gd name="connsiteX3" fmla="*/ 10789 w 262046"/>
                  <a:gd name="connsiteY3" fmla="*/ 22034 h 139866"/>
                  <a:gd name="connsiteX4" fmla="*/ -232 w 262046"/>
                  <a:gd name="connsiteY4" fmla="*/ 11013 h 139866"/>
                  <a:gd name="connsiteX5" fmla="*/ 10789 w 262046"/>
                  <a:gd name="connsiteY5" fmla="*/ -9 h 139866"/>
                  <a:gd name="connsiteX6" fmla="*/ 103421 w 262046"/>
                  <a:gd name="connsiteY6" fmla="*/ -9 h 139866"/>
                  <a:gd name="connsiteX7" fmla="*/ 260869 w 262046"/>
                  <a:gd name="connsiteY7" fmla="*/ 124113 h 139866"/>
                  <a:gd name="connsiteX8" fmla="*/ 255358 w 262046"/>
                  <a:gd name="connsiteY8" fmla="*/ 138808 h 139866"/>
                  <a:gd name="connsiteX9" fmla="*/ 250897 w 262046"/>
                  <a:gd name="connsiteY9" fmla="*/ 139858 h 13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046" h="139866">
                    <a:moveTo>
                      <a:pt x="250897" y="139858"/>
                    </a:moveTo>
                    <a:cubicBezTo>
                      <a:pt x="246541" y="139884"/>
                      <a:pt x="242631" y="137286"/>
                      <a:pt x="240925" y="133297"/>
                    </a:cubicBezTo>
                    <a:cubicBezTo>
                      <a:pt x="206024" y="56935"/>
                      <a:pt x="145144" y="22034"/>
                      <a:pt x="103421" y="22034"/>
                    </a:cubicBezTo>
                    <a:lnTo>
                      <a:pt x="10789" y="22034"/>
                    </a:lnTo>
                    <a:cubicBezTo>
                      <a:pt x="4701" y="22034"/>
                      <a:pt x="-232" y="17101"/>
                      <a:pt x="-232" y="11013"/>
                    </a:cubicBezTo>
                    <a:cubicBezTo>
                      <a:pt x="-232" y="4925"/>
                      <a:pt x="4701" y="-9"/>
                      <a:pt x="10789" y="-9"/>
                    </a:cubicBezTo>
                    <a:lnTo>
                      <a:pt x="103421" y="-9"/>
                    </a:lnTo>
                    <a:cubicBezTo>
                      <a:pt x="153542" y="-9"/>
                      <a:pt x="221769" y="38304"/>
                      <a:pt x="260869" y="124113"/>
                    </a:cubicBezTo>
                    <a:cubicBezTo>
                      <a:pt x="263310" y="129703"/>
                      <a:pt x="260869" y="136210"/>
                      <a:pt x="255358" y="138808"/>
                    </a:cubicBezTo>
                    <a:cubicBezTo>
                      <a:pt x="253967" y="139490"/>
                      <a:pt x="252446" y="139858"/>
                      <a:pt x="250897" y="139858"/>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9" name="Freeform: Shape 368">
                <a:extLst>
                  <a:ext uri="{FF2B5EF4-FFF2-40B4-BE49-F238E27FC236}">
                    <a16:creationId xmlns:a16="http://schemas.microsoft.com/office/drawing/2014/main" id="{03C3BE0B-EF2C-8BCF-0F7D-7FCBABBE6F72}"/>
                  </a:ext>
                </a:extLst>
              </p:cNvPr>
              <p:cNvSpPr/>
              <p:nvPr/>
            </p:nvSpPr>
            <p:spPr>
              <a:xfrm>
                <a:off x="8038907" y="5247797"/>
                <a:ext cx="234072" cy="91057"/>
              </a:xfrm>
              <a:custGeom>
                <a:avLst/>
                <a:gdLst>
                  <a:gd name="connsiteX0" fmla="*/ 10790 w 234072"/>
                  <a:gd name="connsiteY0" fmla="*/ 91049 h 91057"/>
                  <a:gd name="connsiteX1" fmla="*/ -232 w 234072"/>
                  <a:gd name="connsiteY1" fmla="*/ 80027 h 91057"/>
                  <a:gd name="connsiteX2" fmla="*/ 222819 w 234072"/>
                  <a:gd name="connsiteY2" fmla="*/ -9 h 91057"/>
                  <a:gd name="connsiteX3" fmla="*/ 233841 w 234072"/>
                  <a:gd name="connsiteY3" fmla="*/ 11013 h 91057"/>
                  <a:gd name="connsiteX4" fmla="*/ 222819 w 234072"/>
                  <a:gd name="connsiteY4" fmla="*/ 22034 h 91057"/>
                  <a:gd name="connsiteX5" fmla="*/ 21811 w 234072"/>
                  <a:gd name="connsiteY5" fmla="*/ 80027 h 91057"/>
                  <a:gd name="connsiteX6" fmla="*/ 10790 w 234072"/>
                  <a:gd name="connsiteY6" fmla="*/ 91049 h 91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072" h="91057">
                    <a:moveTo>
                      <a:pt x="10790" y="91049"/>
                    </a:moveTo>
                    <a:cubicBezTo>
                      <a:pt x="4702" y="91049"/>
                      <a:pt x="-232" y="86115"/>
                      <a:pt x="-232" y="80027"/>
                    </a:cubicBezTo>
                    <a:cubicBezTo>
                      <a:pt x="-232" y="-9"/>
                      <a:pt x="103159" y="-9"/>
                      <a:pt x="222819" y="-9"/>
                    </a:cubicBezTo>
                    <a:cubicBezTo>
                      <a:pt x="228908" y="-9"/>
                      <a:pt x="233841" y="4925"/>
                      <a:pt x="233841" y="11013"/>
                    </a:cubicBezTo>
                    <a:cubicBezTo>
                      <a:pt x="233841" y="17101"/>
                      <a:pt x="228908" y="22034"/>
                      <a:pt x="222819" y="22034"/>
                    </a:cubicBezTo>
                    <a:cubicBezTo>
                      <a:pt x="98173" y="22034"/>
                      <a:pt x="21811" y="24921"/>
                      <a:pt x="21811" y="80027"/>
                    </a:cubicBezTo>
                    <a:cubicBezTo>
                      <a:pt x="21811" y="86115"/>
                      <a:pt x="16878" y="91049"/>
                      <a:pt x="10790" y="91049"/>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0" name="Freeform: Shape 369">
                <a:extLst>
                  <a:ext uri="{FF2B5EF4-FFF2-40B4-BE49-F238E27FC236}">
                    <a16:creationId xmlns:a16="http://schemas.microsoft.com/office/drawing/2014/main" id="{5644502F-D7C8-5CB6-17EE-1C2B1B38E0D9}"/>
                  </a:ext>
                </a:extLst>
              </p:cNvPr>
              <p:cNvSpPr/>
              <p:nvPr/>
            </p:nvSpPr>
            <p:spPr>
              <a:xfrm>
                <a:off x="8139149" y="4245036"/>
                <a:ext cx="93807" cy="154253"/>
              </a:xfrm>
              <a:custGeom>
                <a:avLst/>
                <a:gdLst>
                  <a:gd name="connsiteX0" fmla="*/ 10790 w 93807"/>
                  <a:gd name="connsiteY0" fmla="*/ 154108 h 154253"/>
                  <a:gd name="connsiteX1" fmla="*/ -232 w 93807"/>
                  <a:gd name="connsiteY1" fmla="*/ 143086 h 154253"/>
                  <a:gd name="connsiteX2" fmla="*/ 10790 w 93807"/>
                  <a:gd name="connsiteY2" fmla="*/ 132065 h 154253"/>
                  <a:gd name="connsiteX3" fmla="*/ 63272 w 93807"/>
                  <a:gd name="connsiteY3" fmla="*/ 105824 h 154253"/>
                  <a:gd name="connsiteX4" fmla="*/ 55138 w 93807"/>
                  <a:gd name="connsiteY4" fmla="*/ 16603 h 154253"/>
                  <a:gd name="connsiteX5" fmla="*/ 59336 w 93807"/>
                  <a:gd name="connsiteY5" fmla="*/ 1383 h 154253"/>
                  <a:gd name="connsiteX6" fmla="*/ 74293 w 93807"/>
                  <a:gd name="connsiteY6" fmla="*/ 5582 h 154253"/>
                  <a:gd name="connsiteX7" fmla="*/ 82428 w 93807"/>
                  <a:gd name="connsiteY7" fmla="*/ 116845 h 154253"/>
                  <a:gd name="connsiteX8" fmla="*/ 10790 w 93807"/>
                  <a:gd name="connsiteY8" fmla="*/ 154108 h 15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807" h="154253">
                    <a:moveTo>
                      <a:pt x="10790" y="154108"/>
                    </a:moveTo>
                    <a:cubicBezTo>
                      <a:pt x="4702" y="154108"/>
                      <a:pt x="-232" y="149174"/>
                      <a:pt x="-232" y="143086"/>
                    </a:cubicBezTo>
                    <a:cubicBezTo>
                      <a:pt x="-232" y="136998"/>
                      <a:pt x="4702" y="132065"/>
                      <a:pt x="10790" y="132065"/>
                    </a:cubicBezTo>
                    <a:cubicBezTo>
                      <a:pt x="31809" y="133823"/>
                      <a:pt x="52067" y="123694"/>
                      <a:pt x="63272" y="105824"/>
                    </a:cubicBezTo>
                    <a:cubicBezTo>
                      <a:pt x="76498" y="76722"/>
                      <a:pt x="73401" y="42818"/>
                      <a:pt x="55138" y="16603"/>
                    </a:cubicBezTo>
                    <a:cubicBezTo>
                      <a:pt x="52303" y="11224"/>
                      <a:pt x="54140" y="4558"/>
                      <a:pt x="59336" y="1383"/>
                    </a:cubicBezTo>
                    <a:cubicBezTo>
                      <a:pt x="64637" y="-1556"/>
                      <a:pt x="71302" y="307"/>
                      <a:pt x="74293" y="5582"/>
                    </a:cubicBezTo>
                    <a:cubicBezTo>
                      <a:pt x="96703" y="38541"/>
                      <a:pt x="99800" y="80973"/>
                      <a:pt x="82428" y="116845"/>
                    </a:cubicBezTo>
                    <a:cubicBezTo>
                      <a:pt x="67235" y="141512"/>
                      <a:pt x="39707" y="155813"/>
                      <a:pt x="10790" y="154108"/>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1" name="Freeform: Shape 370">
                <a:extLst>
                  <a:ext uri="{FF2B5EF4-FFF2-40B4-BE49-F238E27FC236}">
                    <a16:creationId xmlns:a16="http://schemas.microsoft.com/office/drawing/2014/main" id="{090227FD-369C-6F82-A651-8EA06EF5AEAD}"/>
                  </a:ext>
                </a:extLst>
              </p:cNvPr>
              <p:cNvSpPr/>
              <p:nvPr/>
            </p:nvSpPr>
            <p:spPr>
              <a:xfrm>
                <a:off x="8019047" y="4328431"/>
                <a:ext cx="399048" cy="174869"/>
              </a:xfrm>
              <a:custGeom>
                <a:avLst/>
                <a:gdLst>
                  <a:gd name="connsiteX0" fmla="*/ 118296 w 399048"/>
                  <a:gd name="connsiteY0" fmla="*/ 174628 h 174869"/>
                  <a:gd name="connsiteX1" fmla="*/ 26189 w 399048"/>
                  <a:gd name="connsiteY1" fmla="*/ 144188 h 174869"/>
                  <a:gd name="connsiteX2" fmla="*/ -52 w 399048"/>
                  <a:gd name="connsiteY2" fmla="*/ 69926 h 174869"/>
                  <a:gd name="connsiteX3" fmla="*/ -52 w 399048"/>
                  <a:gd name="connsiteY3" fmla="*/ 9570 h 174869"/>
                  <a:gd name="connsiteX4" fmla="*/ 12806 w 399048"/>
                  <a:gd name="connsiteY4" fmla="*/ 124 h 174869"/>
                  <a:gd name="connsiteX5" fmla="*/ 22253 w 399048"/>
                  <a:gd name="connsiteY5" fmla="*/ 9570 h 174869"/>
                  <a:gd name="connsiteX6" fmla="*/ 22253 w 399048"/>
                  <a:gd name="connsiteY6" fmla="*/ 69926 h 174869"/>
                  <a:gd name="connsiteX7" fmla="*/ 42721 w 399048"/>
                  <a:gd name="connsiteY7" fmla="*/ 128444 h 174869"/>
                  <a:gd name="connsiteX8" fmla="*/ 119871 w 399048"/>
                  <a:gd name="connsiteY8" fmla="*/ 152586 h 174869"/>
                  <a:gd name="connsiteX9" fmla="*/ 387794 w 399048"/>
                  <a:gd name="connsiteY9" fmla="*/ 152586 h 174869"/>
                  <a:gd name="connsiteX10" fmla="*/ 398816 w 399048"/>
                  <a:gd name="connsiteY10" fmla="*/ 163607 h 174869"/>
                  <a:gd name="connsiteX11" fmla="*/ 387794 w 399048"/>
                  <a:gd name="connsiteY11" fmla="*/ 174628 h 174869"/>
                  <a:gd name="connsiteX12" fmla="*/ 118296 w 399048"/>
                  <a:gd name="connsiteY12" fmla="*/ 174628 h 1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048" h="174869">
                    <a:moveTo>
                      <a:pt x="118296" y="174628"/>
                    </a:moveTo>
                    <a:cubicBezTo>
                      <a:pt x="84839" y="176623"/>
                      <a:pt x="51879" y="165732"/>
                      <a:pt x="26189" y="144188"/>
                    </a:cubicBezTo>
                    <a:cubicBezTo>
                      <a:pt x="7794" y="123983"/>
                      <a:pt x="-1679" y="97216"/>
                      <a:pt x="-52" y="69926"/>
                    </a:cubicBezTo>
                    <a:lnTo>
                      <a:pt x="-52" y="9570"/>
                    </a:lnTo>
                    <a:cubicBezTo>
                      <a:pt x="893" y="3404"/>
                      <a:pt x="6666" y="-821"/>
                      <a:pt x="12806" y="124"/>
                    </a:cubicBezTo>
                    <a:cubicBezTo>
                      <a:pt x="17687" y="885"/>
                      <a:pt x="21492" y="4690"/>
                      <a:pt x="22253" y="9570"/>
                    </a:cubicBezTo>
                    <a:lnTo>
                      <a:pt x="22253" y="69926"/>
                    </a:lnTo>
                    <a:cubicBezTo>
                      <a:pt x="20783" y="91417"/>
                      <a:pt x="28184" y="112568"/>
                      <a:pt x="42721" y="128444"/>
                    </a:cubicBezTo>
                    <a:cubicBezTo>
                      <a:pt x="64449" y="145999"/>
                      <a:pt x="92028" y="154632"/>
                      <a:pt x="119871" y="152586"/>
                    </a:cubicBezTo>
                    <a:lnTo>
                      <a:pt x="387794" y="152586"/>
                    </a:lnTo>
                    <a:cubicBezTo>
                      <a:pt x="393883" y="152586"/>
                      <a:pt x="398816" y="157519"/>
                      <a:pt x="398816" y="163607"/>
                    </a:cubicBezTo>
                    <a:cubicBezTo>
                      <a:pt x="398816" y="169695"/>
                      <a:pt x="393883" y="174628"/>
                      <a:pt x="387794" y="174628"/>
                    </a:cubicBezTo>
                    <a:lnTo>
                      <a:pt x="118296" y="174628"/>
                    </a:ln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2" name="Freeform: Shape 371">
                <a:extLst>
                  <a:ext uri="{FF2B5EF4-FFF2-40B4-BE49-F238E27FC236}">
                    <a16:creationId xmlns:a16="http://schemas.microsoft.com/office/drawing/2014/main" id="{35B45D79-C3E6-8E9A-BCC2-9D76D4B2596C}"/>
                  </a:ext>
                </a:extLst>
              </p:cNvPr>
              <p:cNvSpPr/>
              <p:nvPr/>
            </p:nvSpPr>
            <p:spPr>
              <a:xfrm>
                <a:off x="7922134" y="4625353"/>
                <a:ext cx="230398" cy="133830"/>
              </a:xfrm>
              <a:custGeom>
                <a:avLst/>
                <a:gdLst>
                  <a:gd name="connsiteX0" fmla="*/ 219145 w 230398"/>
                  <a:gd name="connsiteY0" fmla="*/ 133822 h 133830"/>
                  <a:gd name="connsiteX1" fmla="*/ 208124 w 230398"/>
                  <a:gd name="connsiteY1" fmla="*/ 122801 h 133830"/>
                  <a:gd name="connsiteX2" fmla="*/ 208124 w 230398"/>
                  <a:gd name="connsiteY2" fmla="*/ 77403 h 133830"/>
                  <a:gd name="connsiteX3" fmla="*/ 114180 w 230398"/>
                  <a:gd name="connsiteY3" fmla="*/ 22034 h 133830"/>
                  <a:gd name="connsiteX4" fmla="*/ 10789 w 230398"/>
                  <a:gd name="connsiteY4" fmla="*/ 22034 h 133830"/>
                  <a:gd name="connsiteX5" fmla="*/ -232 w 230398"/>
                  <a:gd name="connsiteY5" fmla="*/ 11013 h 133830"/>
                  <a:gd name="connsiteX6" fmla="*/ 10789 w 230398"/>
                  <a:gd name="connsiteY6" fmla="*/ -9 h 133830"/>
                  <a:gd name="connsiteX7" fmla="*/ 114180 w 230398"/>
                  <a:gd name="connsiteY7" fmla="*/ -9 h 133830"/>
                  <a:gd name="connsiteX8" fmla="*/ 230167 w 230398"/>
                  <a:gd name="connsiteY8" fmla="*/ 78715 h 133830"/>
                  <a:gd name="connsiteX9" fmla="*/ 230167 w 230398"/>
                  <a:gd name="connsiteY9" fmla="*/ 124113 h 133830"/>
                  <a:gd name="connsiteX10" fmla="*/ 219145 w 230398"/>
                  <a:gd name="connsiteY10" fmla="*/ 133822 h 13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398" h="133830">
                    <a:moveTo>
                      <a:pt x="219145" y="133822"/>
                    </a:moveTo>
                    <a:cubicBezTo>
                      <a:pt x="213057" y="133822"/>
                      <a:pt x="208124" y="128889"/>
                      <a:pt x="208124" y="122801"/>
                    </a:cubicBezTo>
                    <a:lnTo>
                      <a:pt x="208124" y="77403"/>
                    </a:lnTo>
                    <a:cubicBezTo>
                      <a:pt x="208124" y="36729"/>
                      <a:pt x="159578" y="22034"/>
                      <a:pt x="114180" y="22034"/>
                    </a:cubicBezTo>
                    <a:lnTo>
                      <a:pt x="10789" y="22034"/>
                    </a:lnTo>
                    <a:cubicBezTo>
                      <a:pt x="4701" y="22034"/>
                      <a:pt x="-232" y="17101"/>
                      <a:pt x="-232" y="11013"/>
                    </a:cubicBezTo>
                    <a:cubicBezTo>
                      <a:pt x="-232" y="4925"/>
                      <a:pt x="4701" y="-9"/>
                      <a:pt x="10789" y="-9"/>
                    </a:cubicBezTo>
                    <a:lnTo>
                      <a:pt x="114180" y="-9"/>
                    </a:lnTo>
                    <a:cubicBezTo>
                      <a:pt x="185819" y="-9"/>
                      <a:pt x="230167" y="29644"/>
                      <a:pt x="230167" y="78715"/>
                    </a:cubicBezTo>
                    <a:lnTo>
                      <a:pt x="230167" y="124113"/>
                    </a:lnTo>
                    <a:cubicBezTo>
                      <a:pt x="229511" y="129676"/>
                      <a:pt x="224761" y="133874"/>
                      <a:pt x="219145" y="133822"/>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3" name="Freeform: Shape 372">
                <a:extLst>
                  <a:ext uri="{FF2B5EF4-FFF2-40B4-BE49-F238E27FC236}">
                    <a16:creationId xmlns:a16="http://schemas.microsoft.com/office/drawing/2014/main" id="{9FC7EE61-C344-1255-CEDC-BADB9DB32B74}"/>
                  </a:ext>
                </a:extLst>
              </p:cNvPr>
              <p:cNvSpPr/>
              <p:nvPr/>
            </p:nvSpPr>
            <p:spPr>
              <a:xfrm>
                <a:off x="7922134" y="4954419"/>
                <a:ext cx="173336" cy="137890"/>
              </a:xfrm>
              <a:custGeom>
                <a:avLst/>
                <a:gdLst>
                  <a:gd name="connsiteX0" fmla="*/ 97123 w 173336"/>
                  <a:gd name="connsiteY0" fmla="*/ 137758 h 137890"/>
                  <a:gd name="connsiteX1" fmla="*/ 10789 w 173336"/>
                  <a:gd name="connsiteY1" fmla="*/ 137758 h 137890"/>
                  <a:gd name="connsiteX2" fmla="*/ -232 w 173336"/>
                  <a:gd name="connsiteY2" fmla="*/ 126737 h 137890"/>
                  <a:gd name="connsiteX3" fmla="*/ 10789 w 173336"/>
                  <a:gd name="connsiteY3" fmla="*/ 115716 h 137890"/>
                  <a:gd name="connsiteX4" fmla="*/ 97123 w 173336"/>
                  <a:gd name="connsiteY4" fmla="*/ 115716 h 137890"/>
                  <a:gd name="connsiteX5" fmla="*/ 135435 w 173336"/>
                  <a:gd name="connsiteY5" fmla="*/ 102333 h 137890"/>
                  <a:gd name="connsiteX6" fmla="*/ 150393 w 173336"/>
                  <a:gd name="connsiteY6" fmla="*/ 25183 h 137890"/>
                  <a:gd name="connsiteX7" fmla="*/ 150393 w 173336"/>
                  <a:gd name="connsiteY7" fmla="*/ 11013 h 137890"/>
                  <a:gd name="connsiteX8" fmla="*/ 161415 w 173336"/>
                  <a:gd name="connsiteY8" fmla="*/ -9 h 137890"/>
                  <a:gd name="connsiteX9" fmla="*/ 172436 w 173336"/>
                  <a:gd name="connsiteY9" fmla="*/ 11013 h 137890"/>
                  <a:gd name="connsiteX10" fmla="*/ 172436 w 173336"/>
                  <a:gd name="connsiteY10" fmla="*/ 24133 h 137890"/>
                  <a:gd name="connsiteX11" fmla="*/ 151443 w 173336"/>
                  <a:gd name="connsiteY11" fmla="*/ 117552 h 137890"/>
                  <a:gd name="connsiteX12" fmla="*/ 97123 w 173336"/>
                  <a:gd name="connsiteY12" fmla="*/ 137758 h 13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336" h="137890">
                    <a:moveTo>
                      <a:pt x="97123" y="137758"/>
                    </a:moveTo>
                    <a:lnTo>
                      <a:pt x="10789" y="137758"/>
                    </a:lnTo>
                    <a:cubicBezTo>
                      <a:pt x="4701" y="137758"/>
                      <a:pt x="-232" y="132825"/>
                      <a:pt x="-232" y="126737"/>
                    </a:cubicBezTo>
                    <a:cubicBezTo>
                      <a:pt x="-232" y="120649"/>
                      <a:pt x="4701" y="115716"/>
                      <a:pt x="10789" y="115716"/>
                    </a:cubicBezTo>
                    <a:lnTo>
                      <a:pt x="97123" y="115716"/>
                    </a:lnTo>
                    <a:cubicBezTo>
                      <a:pt x="111215" y="116897"/>
                      <a:pt x="125149" y="112016"/>
                      <a:pt x="135435" y="102333"/>
                    </a:cubicBezTo>
                    <a:cubicBezTo>
                      <a:pt x="153017" y="83964"/>
                      <a:pt x="151443" y="49850"/>
                      <a:pt x="150393" y="25183"/>
                    </a:cubicBezTo>
                    <a:cubicBezTo>
                      <a:pt x="150393" y="19935"/>
                      <a:pt x="150393" y="14949"/>
                      <a:pt x="150393" y="11013"/>
                    </a:cubicBezTo>
                    <a:cubicBezTo>
                      <a:pt x="150393" y="4925"/>
                      <a:pt x="155327" y="-9"/>
                      <a:pt x="161415" y="-9"/>
                    </a:cubicBezTo>
                    <a:cubicBezTo>
                      <a:pt x="167502" y="-9"/>
                      <a:pt x="172436" y="4925"/>
                      <a:pt x="172436" y="11013"/>
                    </a:cubicBezTo>
                    <a:cubicBezTo>
                      <a:pt x="172436" y="14687"/>
                      <a:pt x="172436" y="19148"/>
                      <a:pt x="172436" y="24133"/>
                    </a:cubicBezTo>
                    <a:cubicBezTo>
                      <a:pt x="173748" y="50375"/>
                      <a:pt x="175584" y="92623"/>
                      <a:pt x="151443" y="117552"/>
                    </a:cubicBezTo>
                    <a:cubicBezTo>
                      <a:pt x="136984" y="131618"/>
                      <a:pt x="117250" y="138939"/>
                      <a:pt x="97123" y="137758"/>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4" name="Freeform: Shape 373">
                <a:extLst>
                  <a:ext uri="{FF2B5EF4-FFF2-40B4-BE49-F238E27FC236}">
                    <a16:creationId xmlns:a16="http://schemas.microsoft.com/office/drawing/2014/main" id="{77821D07-CFF5-347C-97EB-59ED113C974F}"/>
                  </a:ext>
                </a:extLst>
              </p:cNvPr>
              <p:cNvSpPr/>
              <p:nvPr/>
            </p:nvSpPr>
            <p:spPr>
              <a:xfrm>
                <a:off x="8189008" y="4812133"/>
                <a:ext cx="262985" cy="61604"/>
              </a:xfrm>
              <a:custGeom>
                <a:avLst/>
                <a:gdLst>
                  <a:gd name="connsiteX0" fmla="*/ 92662 w 262985"/>
                  <a:gd name="connsiteY0" fmla="*/ 60667 h 61604"/>
                  <a:gd name="connsiteX1" fmla="*/ 10790 w 262985"/>
                  <a:gd name="connsiteY1" fmla="*/ 60667 h 61604"/>
                  <a:gd name="connsiteX2" fmla="*/ -232 w 262985"/>
                  <a:gd name="connsiteY2" fmla="*/ 49646 h 61604"/>
                  <a:gd name="connsiteX3" fmla="*/ 10790 w 262985"/>
                  <a:gd name="connsiteY3" fmla="*/ 38625 h 61604"/>
                  <a:gd name="connsiteX4" fmla="*/ 81379 w 262985"/>
                  <a:gd name="connsiteY4" fmla="*/ 38625 h 61604"/>
                  <a:gd name="connsiteX5" fmla="*/ 245912 w 262985"/>
                  <a:gd name="connsiteY5" fmla="*/ 1624 h 61604"/>
                  <a:gd name="connsiteX6" fmla="*/ 261132 w 262985"/>
                  <a:gd name="connsiteY6" fmla="*/ 5298 h 61604"/>
                  <a:gd name="connsiteX7" fmla="*/ 257458 w 262985"/>
                  <a:gd name="connsiteY7" fmla="*/ 20518 h 61604"/>
                  <a:gd name="connsiteX8" fmla="*/ 92662 w 262985"/>
                  <a:gd name="connsiteY8" fmla="*/ 60667 h 61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985" h="61604">
                    <a:moveTo>
                      <a:pt x="92662" y="60667"/>
                    </a:moveTo>
                    <a:lnTo>
                      <a:pt x="10790" y="60667"/>
                    </a:lnTo>
                    <a:cubicBezTo>
                      <a:pt x="4702" y="60667"/>
                      <a:pt x="-232" y="55734"/>
                      <a:pt x="-232" y="49646"/>
                    </a:cubicBezTo>
                    <a:cubicBezTo>
                      <a:pt x="-232" y="43558"/>
                      <a:pt x="4702" y="38625"/>
                      <a:pt x="10790" y="38625"/>
                    </a:cubicBezTo>
                    <a:lnTo>
                      <a:pt x="81379" y="38625"/>
                    </a:lnTo>
                    <a:cubicBezTo>
                      <a:pt x="146458" y="38625"/>
                      <a:pt x="186344" y="38625"/>
                      <a:pt x="245912" y="1624"/>
                    </a:cubicBezTo>
                    <a:cubicBezTo>
                      <a:pt x="251134" y="-1577"/>
                      <a:pt x="257930" y="76"/>
                      <a:pt x="261132" y="5298"/>
                    </a:cubicBezTo>
                    <a:cubicBezTo>
                      <a:pt x="264307" y="10520"/>
                      <a:pt x="262680" y="17317"/>
                      <a:pt x="257458" y="20518"/>
                    </a:cubicBezTo>
                    <a:cubicBezTo>
                      <a:pt x="208334" y="51404"/>
                      <a:pt x="150499" y="65496"/>
                      <a:pt x="92662" y="60667"/>
                    </a:cubicBezTo>
                    <a:close/>
                  </a:path>
                </a:pathLst>
              </a:custGeom>
              <a:solidFill>
                <a:srgbClr val="A81926"/>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5" name="Freeform: Shape 374">
                <a:extLst>
                  <a:ext uri="{FF2B5EF4-FFF2-40B4-BE49-F238E27FC236}">
                    <a16:creationId xmlns:a16="http://schemas.microsoft.com/office/drawing/2014/main" id="{EDF28673-2159-6C0B-8D0A-32921E78BD5F}"/>
                  </a:ext>
                </a:extLst>
              </p:cNvPr>
              <p:cNvSpPr/>
              <p:nvPr/>
            </p:nvSpPr>
            <p:spPr>
              <a:xfrm>
                <a:off x="7708267" y="4572345"/>
                <a:ext cx="450038" cy="450038"/>
              </a:xfrm>
              <a:custGeom>
                <a:avLst/>
                <a:gdLst>
                  <a:gd name="connsiteX0" fmla="*/ 0 w 450038"/>
                  <a:gd name="connsiteY0" fmla="*/ 0 h 450038"/>
                  <a:gd name="connsiteX1" fmla="*/ 450039 w 450038"/>
                  <a:gd name="connsiteY1" fmla="*/ 0 h 450038"/>
                  <a:gd name="connsiteX2" fmla="*/ 450039 w 450038"/>
                  <a:gd name="connsiteY2" fmla="*/ 450039 h 450038"/>
                  <a:gd name="connsiteX3" fmla="*/ 0 w 450038"/>
                  <a:gd name="connsiteY3" fmla="*/ 450039 h 450038"/>
                </a:gdLst>
                <a:ahLst/>
                <a:cxnLst>
                  <a:cxn ang="0">
                    <a:pos x="connsiteX0" y="connsiteY0"/>
                  </a:cxn>
                  <a:cxn ang="0">
                    <a:pos x="connsiteX1" y="connsiteY1"/>
                  </a:cxn>
                  <a:cxn ang="0">
                    <a:pos x="connsiteX2" y="connsiteY2"/>
                  </a:cxn>
                  <a:cxn ang="0">
                    <a:pos x="connsiteX3" y="connsiteY3"/>
                  </a:cxn>
                </a:cxnLst>
                <a:rect l="l" t="t" r="r" b="b"/>
                <a:pathLst>
                  <a:path w="450038" h="450038">
                    <a:moveTo>
                      <a:pt x="0" y="0"/>
                    </a:moveTo>
                    <a:lnTo>
                      <a:pt x="450039" y="0"/>
                    </a:lnTo>
                    <a:lnTo>
                      <a:pt x="450039" y="450039"/>
                    </a:lnTo>
                    <a:lnTo>
                      <a:pt x="0" y="450039"/>
                    </a:lnTo>
                    <a:close/>
                  </a:path>
                </a:pathLst>
              </a:custGeom>
              <a:solidFill>
                <a:srgbClr val="7BA9B8"/>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6" name="Freeform: Shape 375">
                <a:extLst>
                  <a:ext uri="{FF2B5EF4-FFF2-40B4-BE49-F238E27FC236}">
                    <a16:creationId xmlns:a16="http://schemas.microsoft.com/office/drawing/2014/main" id="{31FC34E4-17EF-C92A-1651-68C85C504496}"/>
                  </a:ext>
                </a:extLst>
              </p:cNvPr>
              <p:cNvSpPr/>
              <p:nvPr/>
            </p:nvSpPr>
            <p:spPr>
              <a:xfrm>
                <a:off x="7726636" y="4590977"/>
                <a:ext cx="412775" cy="412775"/>
              </a:xfrm>
              <a:custGeom>
                <a:avLst/>
                <a:gdLst>
                  <a:gd name="connsiteX0" fmla="*/ 0 w 412775"/>
                  <a:gd name="connsiteY0" fmla="*/ 0 h 412775"/>
                  <a:gd name="connsiteX1" fmla="*/ 412776 w 412775"/>
                  <a:gd name="connsiteY1" fmla="*/ 0 h 412775"/>
                  <a:gd name="connsiteX2" fmla="*/ 412776 w 412775"/>
                  <a:gd name="connsiteY2" fmla="*/ 412776 h 412775"/>
                  <a:gd name="connsiteX3" fmla="*/ 0 w 412775"/>
                  <a:gd name="connsiteY3" fmla="*/ 412776 h 412775"/>
                </a:gdLst>
                <a:ahLst/>
                <a:cxnLst>
                  <a:cxn ang="0">
                    <a:pos x="connsiteX0" y="connsiteY0"/>
                  </a:cxn>
                  <a:cxn ang="0">
                    <a:pos x="connsiteX1" y="connsiteY1"/>
                  </a:cxn>
                  <a:cxn ang="0">
                    <a:pos x="connsiteX2" y="connsiteY2"/>
                  </a:cxn>
                  <a:cxn ang="0">
                    <a:pos x="connsiteX3" y="connsiteY3"/>
                  </a:cxn>
                </a:cxnLst>
                <a:rect l="l" t="t" r="r" b="b"/>
                <a:pathLst>
                  <a:path w="412775" h="412775">
                    <a:moveTo>
                      <a:pt x="0" y="0"/>
                    </a:moveTo>
                    <a:lnTo>
                      <a:pt x="412776" y="0"/>
                    </a:lnTo>
                    <a:lnTo>
                      <a:pt x="412776" y="412776"/>
                    </a:lnTo>
                    <a:lnTo>
                      <a:pt x="0" y="412776"/>
                    </a:lnTo>
                    <a:close/>
                  </a:path>
                </a:pathLst>
              </a:custGeom>
              <a:solidFill>
                <a:srgbClr val="3C3D3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7" name="Freeform: Shape 376">
                <a:extLst>
                  <a:ext uri="{FF2B5EF4-FFF2-40B4-BE49-F238E27FC236}">
                    <a16:creationId xmlns:a16="http://schemas.microsoft.com/office/drawing/2014/main" id="{D7463296-E50F-2339-E719-B6FB98247E32}"/>
                  </a:ext>
                </a:extLst>
              </p:cNvPr>
              <p:cNvSpPr/>
              <p:nvPr/>
            </p:nvSpPr>
            <p:spPr>
              <a:xfrm>
                <a:off x="7785416" y="4904036"/>
                <a:ext cx="93681" cy="16532"/>
              </a:xfrm>
              <a:custGeom>
                <a:avLst/>
                <a:gdLst>
                  <a:gd name="connsiteX0" fmla="*/ 0 w 93681"/>
                  <a:gd name="connsiteY0" fmla="*/ 0 h 16532"/>
                  <a:gd name="connsiteX1" fmla="*/ 93682 w 93681"/>
                  <a:gd name="connsiteY1" fmla="*/ 0 h 16532"/>
                  <a:gd name="connsiteX2" fmla="*/ 93682 w 93681"/>
                  <a:gd name="connsiteY2" fmla="*/ 16532 h 16532"/>
                  <a:gd name="connsiteX3" fmla="*/ 0 w 93681"/>
                  <a:gd name="connsiteY3" fmla="*/ 16532 h 16532"/>
                </a:gdLst>
                <a:ahLst/>
                <a:cxnLst>
                  <a:cxn ang="0">
                    <a:pos x="connsiteX0" y="connsiteY0"/>
                  </a:cxn>
                  <a:cxn ang="0">
                    <a:pos x="connsiteX1" y="connsiteY1"/>
                  </a:cxn>
                  <a:cxn ang="0">
                    <a:pos x="connsiteX2" y="connsiteY2"/>
                  </a:cxn>
                  <a:cxn ang="0">
                    <a:pos x="connsiteX3" y="connsiteY3"/>
                  </a:cxn>
                </a:cxnLst>
                <a:rect l="l" t="t" r="r" b="b"/>
                <a:pathLst>
                  <a:path w="93681" h="16532">
                    <a:moveTo>
                      <a:pt x="0" y="0"/>
                    </a:moveTo>
                    <a:lnTo>
                      <a:pt x="93682" y="0"/>
                    </a:lnTo>
                    <a:lnTo>
                      <a:pt x="93682"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8" name="Freeform: Shape 377">
                <a:extLst>
                  <a:ext uri="{FF2B5EF4-FFF2-40B4-BE49-F238E27FC236}">
                    <a16:creationId xmlns:a16="http://schemas.microsoft.com/office/drawing/2014/main" id="{2ACA39AF-BDC2-6DFE-8788-D4E29CC6DF9D}"/>
                  </a:ext>
                </a:extLst>
              </p:cNvPr>
              <p:cNvSpPr/>
              <p:nvPr/>
            </p:nvSpPr>
            <p:spPr>
              <a:xfrm>
                <a:off x="7890644" y="4904036"/>
                <a:ext cx="33326" cy="16532"/>
              </a:xfrm>
              <a:custGeom>
                <a:avLst/>
                <a:gdLst>
                  <a:gd name="connsiteX0" fmla="*/ 0 w 33326"/>
                  <a:gd name="connsiteY0" fmla="*/ 0 h 16532"/>
                  <a:gd name="connsiteX1" fmla="*/ 33327 w 33326"/>
                  <a:gd name="connsiteY1" fmla="*/ 0 h 16532"/>
                  <a:gd name="connsiteX2" fmla="*/ 33327 w 33326"/>
                  <a:gd name="connsiteY2" fmla="*/ 16532 h 16532"/>
                  <a:gd name="connsiteX3" fmla="*/ 0 w 33326"/>
                  <a:gd name="connsiteY3" fmla="*/ 16532 h 16532"/>
                </a:gdLst>
                <a:ahLst/>
                <a:cxnLst>
                  <a:cxn ang="0">
                    <a:pos x="connsiteX0" y="connsiteY0"/>
                  </a:cxn>
                  <a:cxn ang="0">
                    <a:pos x="connsiteX1" y="connsiteY1"/>
                  </a:cxn>
                  <a:cxn ang="0">
                    <a:pos x="connsiteX2" y="connsiteY2"/>
                  </a:cxn>
                  <a:cxn ang="0">
                    <a:pos x="connsiteX3" y="connsiteY3"/>
                  </a:cxn>
                </a:cxnLst>
                <a:rect l="l" t="t" r="r" b="b"/>
                <a:pathLst>
                  <a:path w="33326" h="16532">
                    <a:moveTo>
                      <a:pt x="0" y="0"/>
                    </a:moveTo>
                    <a:lnTo>
                      <a:pt x="33327" y="0"/>
                    </a:lnTo>
                    <a:lnTo>
                      <a:pt x="33327"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9" name="Freeform: Shape 378">
                <a:extLst>
                  <a:ext uri="{FF2B5EF4-FFF2-40B4-BE49-F238E27FC236}">
                    <a16:creationId xmlns:a16="http://schemas.microsoft.com/office/drawing/2014/main" id="{055B141F-3586-0A55-AF8A-068E481D3A86}"/>
                  </a:ext>
                </a:extLst>
              </p:cNvPr>
              <p:cNvSpPr/>
              <p:nvPr/>
            </p:nvSpPr>
            <p:spPr>
              <a:xfrm>
                <a:off x="7944176" y="4904036"/>
                <a:ext cx="59305" cy="16532"/>
              </a:xfrm>
              <a:custGeom>
                <a:avLst/>
                <a:gdLst>
                  <a:gd name="connsiteX0" fmla="*/ 0 w 59305"/>
                  <a:gd name="connsiteY0" fmla="*/ 0 h 16532"/>
                  <a:gd name="connsiteX1" fmla="*/ 59305 w 59305"/>
                  <a:gd name="connsiteY1" fmla="*/ 0 h 16532"/>
                  <a:gd name="connsiteX2" fmla="*/ 59305 w 59305"/>
                  <a:gd name="connsiteY2" fmla="*/ 16532 h 16532"/>
                  <a:gd name="connsiteX3" fmla="*/ 0 w 59305"/>
                  <a:gd name="connsiteY3" fmla="*/ 16532 h 16532"/>
                </a:gdLst>
                <a:ahLst/>
                <a:cxnLst>
                  <a:cxn ang="0">
                    <a:pos x="connsiteX0" y="connsiteY0"/>
                  </a:cxn>
                  <a:cxn ang="0">
                    <a:pos x="connsiteX1" y="connsiteY1"/>
                  </a:cxn>
                  <a:cxn ang="0">
                    <a:pos x="connsiteX2" y="connsiteY2"/>
                  </a:cxn>
                  <a:cxn ang="0">
                    <a:pos x="connsiteX3" y="connsiteY3"/>
                  </a:cxn>
                </a:cxnLst>
                <a:rect l="l" t="t" r="r" b="b"/>
                <a:pathLst>
                  <a:path w="59305" h="16532">
                    <a:moveTo>
                      <a:pt x="0" y="0"/>
                    </a:moveTo>
                    <a:lnTo>
                      <a:pt x="59305" y="0"/>
                    </a:lnTo>
                    <a:lnTo>
                      <a:pt x="59305"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0" name="Freeform: Shape 379">
                <a:extLst>
                  <a:ext uri="{FF2B5EF4-FFF2-40B4-BE49-F238E27FC236}">
                    <a16:creationId xmlns:a16="http://schemas.microsoft.com/office/drawing/2014/main" id="{F617B7EC-7C4C-A225-C0F8-310387D2D071}"/>
                  </a:ext>
                </a:extLst>
              </p:cNvPr>
              <p:cNvSpPr/>
              <p:nvPr/>
            </p:nvSpPr>
            <p:spPr>
              <a:xfrm>
                <a:off x="8035234" y="4904036"/>
                <a:ext cx="45659" cy="16532"/>
              </a:xfrm>
              <a:custGeom>
                <a:avLst/>
                <a:gdLst>
                  <a:gd name="connsiteX0" fmla="*/ 0 w 45659"/>
                  <a:gd name="connsiteY0" fmla="*/ 0 h 16532"/>
                  <a:gd name="connsiteX1" fmla="*/ 45660 w 45659"/>
                  <a:gd name="connsiteY1" fmla="*/ 0 h 16532"/>
                  <a:gd name="connsiteX2" fmla="*/ 45660 w 45659"/>
                  <a:gd name="connsiteY2" fmla="*/ 16532 h 16532"/>
                  <a:gd name="connsiteX3" fmla="*/ 0 w 45659"/>
                  <a:gd name="connsiteY3" fmla="*/ 16532 h 16532"/>
                </a:gdLst>
                <a:ahLst/>
                <a:cxnLst>
                  <a:cxn ang="0">
                    <a:pos x="connsiteX0" y="connsiteY0"/>
                  </a:cxn>
                  <a:cxn ang="0">
                    <a:pos x="connsiteX1" y="connsiteY1"/>
                  </a:cxn>
                  <a:cxn ang="0">
                    <a:pos x="connsiteX2" y="connsiteY2"/>
                  </a:cxn>
                  <a:cxn ang="0">
                    <a:pos x="connsiteX3" y="connsiteY3"/>
                  </a:cxn>
                </a:cxnLst>
                <a:rect l="l" t="t" r="r" b="b"/>
                <a:pathLst>
                  <a:path w="45659" h="16532">
                    <a:moveTo>
                      <a:pt x="0" y="0"/>
                    </a:moveTo>
                    <a:lnTo>
                      <a:pt x="45660" y="0"/>
                    </a:lnTo>
                    <a:lnTo>
                      <a:pt x="45660"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1" name="Freeform: Shape 380">
                <a:extLst>
                  <a:ext uri="{FF2B5EF4-FFF2-40B4-BE49-F238E27FC236}">
                    <a16:creationId xmlns:a16="http://schemas.microsoft.com/office/drawing/2014/main" id="{06FFE577-CF51-EC60-CB11-14FAA03FE181}"/>
                  </a:ext>
                </a:extLst>
              </p:cNvPr>
              <p:cNvSpPr/>
              <p:nvPr/>
            </p:nvSpPr>
            <p:spPr>
              <a:xfrm>
                <a:off x="7785416" y="4938674"/>
                <a:ext cx="35425" cy="16532"/>
              </a:xfrm>
              <a:custGeom>
                <a:avLst/>
                <a:gdLst>
                  <a:gd name="connsiteX0" fmla="*/ 0 w 35425"/>
                  <a:gd name="connsiteY0" fmla="*/ 0 h 16532"/>
                  <a:gd name="connsiteX1" fmla="*/ 35426 w 35425"/>
                  <a:gd name="connsiteY1" fmla="*/ 0 h 16532"/>
                  <a:gd name="connsiteX2" fmla="*/ 35426 w 35425"/>
                  <a:gd name="connsiteY2" fmla="*/ 16532 h 16532"/>
                  <a:gd name="connsiteX3" fmla="*/ 0 w 35425"/>
                  <a:gd name="connsiteY3" fmla="*/ 16532 h 16532"/>
                </a:gdLst>
                <a:ahLst/>
                <a:cxnLst>
                  <a:cxn ang="0">
                    <a:pos x="connsiteX0" y="connsiteY0"/>
                  </a:cxn>
                  <a:cxn ang="0">
                    <a:pos x="connsiteX1" y="connsiteY1"/>
                  </a:cxn>
                  <a:cxn ang="0">
                    <a:pos x="connsiteX2" y="connsiteY2"/>
                  </a:cxn>
                  <a:cxn ang="0">
                    <a:pos x="connsiteX3" y="connsiteY3"/>
                  </a:cxn>
                </a:cxnLst>
                <a:rect l="l" t="t" r="r" b="b"/>
                <a:pathLst>
                  <a:path w="35425" h="16532">
                    <a:moveTo>
                      <a:pt x="0" y="0"/>
                    </a:moveTo>
                    <a:lnTo>
                      <a:pt x="35426" y="0"/>
                    </a:lnTo>
                    <a:lnTo>
                      <a:pt x="35426"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2" name="Freeform: Shape 381">
                <a:extLst>
                  <a:ext uri="{FF2B5EF4-FFF2-40B4-BE49-F238E27FC236}">
                    <a16:creationId xmlns:a16="http://schemas.microsoft.com/office/drawing/2014/main" id="{803AD96C-9B83-0496-B92E-99622E261E9D}"/>
                  </a:ext>
                </a:extLst>
              </p:cNvPr>
              <p:cNvSpPr/>
              <p:nvPr/>
            </p:nvSpPr>
            <p:spPr>
              <a:xfrm>
                <a:off x="7835012" y="4938674"/>
                <a:ext cx="60355" cy="16532"/>
              </a:xfrm>
              <a:custGeom>
                <a:avLst/>
                <a:gdLst>
                  <a:gd name="connsiteX0" fmla="*/ 0 w 60355"/>
                  <a:gd name="connsiteY0" fmla="*/ 0 h 16532"/>
                  <a:gd name="connsiteX1" fmla="*/ 60355 w 60355"/>
                  <a:gd name="connsiteY1" fmla="*/ 0 h 16532"/>
                  <a:gd name="connsiteX2" fmla="*/ 60355 w 60355"/>
                  <a:gd name="connsiteY2" fmla="*/ 16532 h 16532"/>
                  <a:gd name="connsiteX3" fmla="*/ 0 w 60355"/>
                  <a:gd name="connsiteY3" fmla="*/ 16532 h 16532"/>
                </a:gdLst>
                <a:ahLst/>
                <a:cxnLst>
                  <a:cxn ang="0">
                    <a:pos x="connsiteX0" y="connsiteY0"/>
                  </a:cxn>
                  <a:cxn ang="0">
                    <a:pos x="connsiteX1" y="connsiteY1"/>
                  </a:cxn>
                  <a:cxn ang="0">
                    <a:pos x="connsiteX2" y="connsiteY2"/>
                  </a:cxn>
                  <a:cxn ang="0">
                    <a:pos x="connsiteX3" y="connsiteY3"/>
                  </a:cxn>
                </a:cxnLst>
                <a:rect l="l" t="t" r="r" b="b"/>
                <a:pathLst>
                  <a:path w="60355" h="16532">
                    <a:moveTo>
                      <a:pt x="0" y="0"/>
                    </a:moveTo>
                    <a:lnTo>
                      <a:pt x="60355" y="0"/>
                    </a:lnTo>
                    <a:lnTo>
                      <a:pt x="60355"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3" name="Freeform: Shape 382">
                <a:extLst>
                  <a:ext uri="{FF2B5EF4-FFF2-40B4-BE49-F238E27FC236}">
                    <a16:creationId xmlns:a16="http://schemas.microsoft.com/office/drawing/2014/main" id="{43AB55D2-8FD5-5775-F61E-1B4ABCA4A45D}"/>
                  </a:ext>
                </a:extLst>
              </p:cNvPr>
              <p:cNvSpPr/>
              <p:nvPr/>
            </p:nvSpPr>
            <p:spPr>
              <a:xfrm>
                <a:off x="7922396" y="4938674"/>
                <a:ext cx="35425" cy="16532"/>
              </a:xfrm>
              <a:custGeom>
                <a:avLst/>
                <a:gdLst>
                  <a:gd name="connsiteX0" fmla="*/ 0 w 35425"/>
                  <a:gd name="connsiteY0" fmla="*/ 0 h 16532"/>
                  <a:gd name="connsiteX1" fmla="*/ 35426 w 35425"/>
                  <a:gd name="connsiteY1" fmla="*/ 0 h 16532"/>
                  <a:gd name="connsiteX2" fmla="*/ 35426 w 35425"/>
                  <a:gd name="connsiteY2" fmla="*/ 16532 h 16532"/>
                  <a:gd name="connsiteX3" fmla="*/ 0 w 35425"/>
                  <a:gd name="connsiteY3" fmla="*/ 16532 h 16532"/>
                </a:gdLst>
                <a:ahLst/>
                <a:cxnLst>
                  <a:cxn ang="0">
                    <a:pos x="connsiteX0" y="connsiteY0"/>
                  </a:cxn>
                  <a:cxn ang="0">
                    <a:pos x="connsiteX1" y="connsiteY1"/>
                  </a:cxn>
                  <a:cxn ang="0">
                    <a:pos x="connsiteX2" y="connsiteY2"/>
                  </a:cxn>
                  <a:cxn ang="0">
                    <a:pos x="connsiteX3" y="connsiteY3"/>
                  </a:cxn>
                </a:cxnLst>
                <a:rect l="l" t="t" r="r" b="b"/>
                <a:pathLst>
                  <a:path w="35425" h="16532">
                    <a:moveTo>
                      <a:pt x="0" y="0"/>
                    </a:moveTo>
                    <a:lnTo>
                      <a:pt x="35426" y="0"/>
                    </a:lnTo>
                    <a:lnTo>
                      <a:pt x="35426"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4" name="Freeform: Shape 383">
                <a:extLst>
                  <a:ext uri="{FF2B5EF4-FFF2-40B4-BE49-F238E27FC236}">
                    <a16:creationId xmlns:a16="http://schemas.microsoft.com/office/drawing/2014/main" id="{FE2870C8-1D46-6DAE-A085-B7966938CE71}"/>
                  </a:ext>
                </a:extLst>
              </p:cNvPr>
              <p:cNvSpPr/>
              <p:nvPr/>
            </p:nvSpPr>
            <p:spPr>
              <a:xfrm>
                <a:off x="8028411" y="4938674"/>
                <a:ext cx="33588" cy="16532"/>
              </a:xfrm>
              <a:custGeom>
                <a:avLst/>
                <a:gdLst>
                  <a:gd name="connsiteX0" fmla="*/ 0 w 33588"/>
                  <a:gd name="connsiteY0" fmla="*/ 0 h 16532"/>
                  <a:gd name="connsiteX1" fmla="*/ 33589 w 33588"/>
                  <a:gd name="connsiteY1" fmla="*/ 0 h 16532"/>
                  <a:gd name="connsiteX2" fmla="*/ 33589 w 33588"/>
                  <a:gd name="connsiteY2" fmla="*/ 16532 h 16532"/>
                  <a:gd name="connsiteX3" fmla="*/ 0 w 33588"/>
                  <a:gd name="connsiteY3" fmla="*/ 16532 h 16532"/>
                </a:gdLst>
                <a:ahLst/>
                <a:cxnLst>
                  <a:cxn ang="0">
                    <a:pos x="connsiteX0" y="connsiteY0"/>
                  </a:cxn>
                  <a:cxn ang="0">
                    <a:pos x="connsiteX1" y="connsiteY1"/>
                  </a:cxn>
                  <a:cxn ang="0">
                    <a:pos x="connsiteX2" y="connsiteY2"/>
                  </a:cxn>
                  <a:cxn ang="0">
                    <a:pos x="connsiteX3" y="connsiteY3"/>
                  </a:cxn>
                </a:cxnLst>
                <a:rect l="l" t="t" r="r" b="b"/>
                <a:pathLst>
                  <a:path w="33588" h="16532">
                    <a:moveTo>
                      <a:pt x="0" y="0"/>
                    </a:moveTo>
                    <a:lnTo>
                      <a:pt x="33589" y="0"/>
                    </a:lnTo>
                    <a:lnTo>
                      <a:pt x="33589"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5" name="Freeform: Shape 384">
                <a:extLst>
                  <a:ext uri="{FF2B5EF4-FFF2-40B4-BE49-F238E27FC236}">
                    <a16:creationId xmlns:a16="http://schemas.microsoft.com/office/drawing/2014/main" id="{0C7D6BEA-994D-6CBB-89EE-FF41B2A6245A}"/>
                  </a:ext>
                </a:extLst>
              </p:cNvPr>
              <p:cNvSpPr/>
              <p:nvPr/>
            </p:nvSpPr>
            <p:spPr>
              <a:xfrm>
                <a:off x="7969893" y="4938674"/>
                <a:ext cx="45135" cy="16532"/>
              </a:xfrm>
              <a:custGeom>
                <a:avLst/>
                <a:gdLst>
                  <a:gd name="connsiteX0" fmla="*/ 0 w 45135"/>
                  <a:gd name="connsiteY0" fmla="*/ 0 h 16532"/>
                  <a:gd name="connsiteX1" fmla="*/ 45135 w 45135"/>
                  <a:gd name="connsiteY1" fmla="*/ 0 h 16532"/>
                  <a:gd name="connsiteX2" fmla="*/ 45135 w 45135"/>
                  <a:gd name="connsiteY2" fmla="*/ 16532 h 16532"/>
                  <a:gd name="connsiteX3" fmla="*/ 0 w 45135"/>
                  <a:gd name="connsiteY3" fmla="*/ 16532 h 16532"/>
                </a:gdLst>
                <a:ahLst/>
                <a:cxnLst>
                  <a:cxn ang="0">
                    <a:pos x="connsiteX0" y="connsiteY0"/>
                  </a:cxn>
                  <a:cxn ang="0">
                    <a:pos x="connsiteX1" y="connsiteY1"/>
                  </a:cxn>
                  <a:cxn ang="0">
                    <a:pos x="connsiteX2" y="connsiteY2"/>
                  </a:cxn>
                  <a:cxn ang="0">
                    <a:pos x="connsiteX3" y="connsiteY3"/>
                  </a:cxn>
                </a:cxnLst>
                <a:rect l="l" t="t" r="r" b="b"/>
                <a:pathLst>
                  <a:path w="45135" h="16532">
                    <a:moveTo>
                      <a:pt x="0" y="0"/>
                    </a:moveTo>
                    <a:lnTo>
                      <a:pt x="45135" y="0"/>
                    </a:lnTo>
                    <a:lnTo>
                      <a:pt x="45135" y="16532"/>
                    </a:lnTo>
                    <a:lnTo>
                      <a:pt x="0" y="165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6" name="Freeform: Shape 385">
                <a:extLst>
                  <a:ext uri="{FF2B5EF4-FFF2-40B4-BE49-F238E27FC236}">
                    <a16:creationId xmlns:a16="http://schemas.microsoft.com/office/drawing/2014/main" id="{D37F717E-6BBE-CC0A-EC33-53ED188D8A07}"/>
                  </a:ext>
                </a:extLst>
              </p:cNvPr>
              <p:cNvSpPr/>
              <p:nvPr/>
            </p:nvSpPr>
            <p:spPr>
              <a:xfrm>
                <a:off x="7741593" y="4513565"/>
                <a:ext cx="23354" cy="58780"/>
              </a:xfrm>
              <a:custGeom>
                <a:avLst/>
                <a:gdLst>
                  <a:gd name="connsiteX0" fmla="*/ 18631 w 23354"/>
                  <a:gd name="connsiteY0" fmla="*/ 27553 h 58780"/>
                  <a:gd name="connsiteX1" fmla="*/ 18631 w 23354"/>
                  <a:gd name="connsiteY1" fmla="*/ 0 h 58780"/>
                  <a:gd name="connsiteX2" fmla="*/ 4723 w 23354"/>
                  <a:gd name="connsiteY2" fmla="*/ 0 h 58780"/>
                  <a:gd name="connsiteX3" fmla="*/ 4723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1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27553"/>
                    </a:moveTo>
                    <a:lnTo>
                      <a:pt x="18631" y="0"/>
                    </a:lnTo>
                    <a:lnTo>
                      <a:pt x="4723" y="0"/>
                    </a:lnTo>
                    <a:lnTo>
                      <a:pt x="4723" y="27553"/>
                    </a:lnTo>
                    <a:lnTo>
                      <a:pt x="0" y="34114"/>
                    </a:lnTo>
                    <a:lnTo>
                      <a:pt x="0" y="58781"/>
                    </a:lnTo>
                    <a:lnTo>
                      <a:pt x="23355" y="58781"/>
                    </a:lnTo>
                    <a:lnTo>
                      <a:pt x="23355" y="34114"/>
                    </a:lnTo>
                    <a:lnTo>
                      <a:pt x="18631"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7" name="Freeform: Shape 386">
                <a:extLst>
                  <a:ext uri="{FF2B5EF4-FFF2-40B4-BE49-F238E27FC236}">
                    <a16:creationId xmlns:a16="http://schemas.microsoft.com/office/drawing/2014/main" id="{C35CEC7E-602B-B709-12A2-DEE138C0756A}"/>
                  </a:ext>
                </a:extLst>
              </p:cNvPr>
              <p:cNvSpPr/>
              <p:nvPr/>
            </p:nvSpPr>
            <p:spPr>
              <a:xfrm>
                <a:off x="7786728" y="4513565"/>
                <a:ext cx="23092" cy="58780"/>
              </a:xfrm>
              <a:custGeom>
                <a:avLst/>
                <a:gdLst>
                  <a:gd name="connsiteX0" fmla="*/ 18632 w 23092"/>
                  <a:gd name="connsiteY0" fmla="*/ 27553 h 58780"/>
                  <a:gd name="connsiteX1" fmla="*/ 18632 w 23092"/>
                  <a:gd name="connsiteY1" fmla="*/ 0 h 58780"/>
                  <a:gd name="connsiteX2" fmla="*/ 4461 w 23092"/>
                  <a:gd name="connsiteY2" fmla="*/ 0 h 58780"/>
                  <a:gd name="connsiteX3" fmla="*/ 4461 w 23092"/>
                  <a:gd name="connsiteY3" fmla="*/ 27553 h 58780"/>
                  <a:gd name="connsiteX4" fmla="*/ 0 w 23092"/>
                  <a:gd name="connsiteY4" fmla="*/ 34114 h 58780"/>
                  <a:gd name="connsiteX5" fmla="*/ 0 w 23092"/>
                  <a:gd name="connsiteY5" fmla="*/ 58781 h 58780"/>
                  <a:gd name="connsiteX6" fmla="*/ 23092 w 23092"/>
                  <a:gd name="connsiteY6" fmla="*/ 58781 h 58780"/>
                  <a:gd name="connsiteX7" fmla="*/ 23092 w 23092"/>
                  <a:gd name="connsiteY7" fmla="*/ 34114 h 58780"/>
                  <a:gd name="connsiteX8" fmla="*/ 18632 w 23092"/>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2" h="58780">
                    <a:moveTo>
                      <a:pt x="18632" y="27553"/>
                    </a:moveTo>
                    <a:lnTo>
                      <a:pt x="18632" y="0"/>
                    </a:lnTo>
                    <a:lnTo>
                      <a:pt x="4461" y="0"/>
                    </a:lnTo>
                    <a:lnTo>
                      <a:pt x="4461" y="27553"/>
                    </a:lnTo>
                    <a:lnTo>
                      <a:pt x="0" y="34114"/>
                    </a:lnTo>
                    <a:lnTo>
                      <a:pt x="0" y="58781"/>
                    </a:lnTo>
                    <a:lnTo>
                      <a:pt x="23092" y="58781"/>
                    </a:lnTo>
                    <a:lnTo>
                      <a:pt x="23092" y="34114"/>
                    </a:lnTo>
                    <a:lnTo>
                      <a:pt x="18632"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8" name="Freeform: Shape 387">
                <a:extLst>
                  <a:ext uri="{FF2B5EF4-FFF2-40B4-BE49-F238E27FC236}">
                    <a16:creationId xmlns:a16="http://schemas.microsoft.com/office/drawing/2014/main" id="{5B7664D1-8931-19D9-20D4-D59147665BE2}"/>
                  </a:ext>
                </a:extLst>
              </p:cNvPr>
              <p:cNvSpPr/>
              <p:nvPr/>
            </p:nvSpPr>
            <p:spPr>
              <a:xfrm>
                <a:off x="7831601" y="4513565"/>
                <a:ext cx="23354" cy="58780"/>
              </a:xfrm>
              <a:custGeom>
                <a:avLst/>
                <a:gdLst>
                  <a:gd name="connsiteX0" fmla="*/ 18632 w 23354"/>
                  <a:gd name="connsiteY0" fmla="*/ 27553 h 58780"/>
                  <a:gd name="connsiteX1" fmla="*/ 18632 w 23354"/>
                  <a:gd name="connsiteY1" fmla="*/ 0 h 58780"/>
                  <a:gd name="connsiteX2" fmla="*/ 4724 w 23354"/>
                  <a:gd name="connsiteY2" fmla="*/ 0 h 58780"/>
                  <a:gd name="connsiteX3" fmla="*/ 4724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2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27553"/>
                    </a:moveTo>
                    <a:lnTo>
                      <a:pt x="18632" y="0"/>
                    </a:lnTo>
                    <a:lnTo>
                      <a:pt x="4724" y="0"/>
                    </a:lnTo>
                    <a:lnTo>
                      <a:pt x="4724" y="27553"/>
                    </a:lnTo>
                    <a:lnTo>
                      <a:pt x="0" y="34114"/>
                    </a:lnTo>
                    <a:lnTo>
                      <a:pt x="0" y="58781"/>
                    </a:lnTo>
                    <a:lnTo>
                      <a:pt x="23355" y="58781"/>
                    </a:lnTo>
                    <a:lnTo>
                      <a:pt x="23355" y="34114"/>
                    </a:lnTo>
                    <a:lnTo>
                      <a:pt x="18632"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9" name="Freeform: Shape 388">
                <a:extLst>
                  <a:ext uri="{FF2B5EF4-FFF2-40B4-BE49-F238E27FC236}">
                    <a16:creationId xmlns:a16="http://schemas.microsoft.com/office/drawing/2014/main" id="{3324C2A0-C8BA-75EA-28CE-881ACEE21FDB}"/>
                  </a:ext>
                </a:extLst>
              </p:cNvPr>
              <p:cNvSpPr/>
              <p:nvPr/>
            </p:nvSpPr>
            <p:spPr>
              <a:xfrm>
                <a:off x="7876474" y="4513565"/>
                <a:ext cx="23354" cy="58780"/>
              </a:xfrm>
              <a:custGeom>
                <a:avLst/>
                <a:gdLst>
                  <a:gd name="connsiteX0" fmla="*/ 18631 w 23354"/>
                  <a:gd name="connsiteY0" fmla="*/ 27553 h 58780"/>
                  <a:gd name="connsiteX1" fmla="*/ 18631 w 23354"/>
                  <a:gd name="connsiteY1" fmla="*/ 0 h 58780"/>
                  <a:gd name="connsiteX2" fmla="*/ 4723 w 23354"/>
                  <a:gd name="connsiteY2" fmla="*/ 0 h 58780"/>
                  <a:gd name="connsiteX3" fmla="*/ 4723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1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27553"/>
                    </a:moveTo>
                    <a:lnTo>
                      <a:pt x="18631" y="0"/>
                    </a:lnTo>
                    <a:lnTo>
                      <a:pt x="4723" y="0"/>
                    </a:lnTo>
                    <a:lnTo>
                      <a:pt x="4723" y="27553"/>
                    </a:lnTo>
                    <a:lnTo>
                      <a:pt x="0" y="34114"/>
                    </a:lnTo>
                    <a:lnTo>
                      <a:pt x="0" y="58781"/>
                    </a:lnTo>
                    <a:lnTo>
                      <a:pt x="23355" y="58781"/>
                    </a:lnTo>
                    <a:lnTo>
                      <a:pt x="23355" y="34114"/>
                    </a:lnTo>
                    <a:lnTo>
                      <a:pt x="18631"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0" name="Freeform: Shape 389">
                <a:extLst>
                  <a:ext uri="{FF2B5EF4-FFF2-40B4-BE49-F238E27FC236}">
                    <a16:creationId xmlns:a16="http://schemas.microsoft.com/office/drawing/2014/main" id="{F0A1AAA3-27C0-5FB0-9233-9302A17F3B05}"/>
                  </a:ext>
                </a:extLst>
              </p:cNvPr>
              <p:cNvSpPr/>
              <p:nvPr/>
            </p:nvSpPr>
            <p:spPr>
              <a:xfrm>
                <a:off x="7921346" y="4513565"/>
                <a:ext cx="23617" cy="58780"/>
              </a:xfrm>
              <a:custGeom>
                <a:avLst/>
                <a:gdLst>
                  <a:gd name="connsiteX0" fmla="*/ 18894 w 23617"/>
                  <a:gd name="connsiteY0" fmla="*/ 27553 h 58780"/>
                  <a:gd name="connsiteX1" fmla="*/ 18894 w 23617"/>
                  <a:gd name="connsiteY1" fmla="*/ 0 h 58780"/>
                  <a:gd name="connsiteX2" fmla="*/ 4724 w 23617"/>
                  <a:gd name="connsiteY2" fmla="*/ 0 h 58780"/>
                  <a:gd name="connsiteX3" fmla="*/ 4724 w 23617"/>
                  <a:gd name="connsiteY3" fmla="*/ 27553 h 58780"/>
                  <a:gd name="connsiteX4" fmla="*/ 0 w 23617"/>
                  <a:gd name="connsiteY4" fmla="*/ 34114 h 58780"/>
                  <a:gd name="connsiteX5" fmla="*/ 0 w 23617"/>
                  <a:gd name="connsiteY5" fmla="*/ 58781 h 58780"/>
                  <a:gd name="connsiteX6" fmla="*/ 23617 w 23617"/>
                  <a:gd name="connsiteY6" fmla="*/ 58781 h 58780"/>
                  <a:gd name="connsiteX7" fmla="*/ 23617 w 23617"/>
                  <a:gd name="connsiteY7" fmla="*/ 34114 h 58780"/>
                  <a:gd name="connsiteX8" fmla="*/ 18894 w 23617"/>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 h="58780">
                    <a:moveTo>
                      <a:pt x="18894" y="27553"/>
                    </a:moveTo>
                    <a:lnTo>
                      <a:pt x="18894" y="0"/>
                    </a:lnTo>
                    <a:lnTo>
                      <a:pt x="4724" y="0"/>
                    </a:lnTo>
                    <a:lnTo>
                      <a:pt x="4724" y="27553"/>
                    </a:lnTo>
                    <a:lnTo>
                      <a:pt x="0" y="34114"/>
                    </a:lnTo>
                    <a:lnTo>
                      <a:pt x="0" y="58781"/>
                    </a:lnTo>
                    <a:lnTo>
                      <a:pt x="23617" y="58781"/>
                    </a:lnTo>
                    <a:lnTo>
                      <a:pt x="23617" y="34114"/>
                    </a:lnTo>
                    <a:lnTo>
                      <a:pt x="18894"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1" name="Freeform: Shape 390">
                <a:extLst>
                  <a:ext uri="{FF2B5EF4-FFF2-40B4-BE49-F238E27FC236}">
                    <a16:creationId xmlns:a16="http://schemas.microsoft.com/office/drawing/2014/main" id="{EC0DAE7F-852F-9836-37D4-ABA58FFD0A78}"/>
                  </a:ext>
                </a:extLst>
              </p:cNvPr>
              <p:cNvSpPr/>
              <p:nvPr/>
            </p:nvSpPr>
            <p:spPr>
              <a:xfrm>
                <a:off x="7966481" y="4513565"/>
                <a:ext cx="23354" cy="58780"/>
              </a:xfrm>
              <a:custGeom>
                <a:avLst/>
                <a:gdLst>
                  <a:gd name="connsiteX0" fmla="*/ 18632 w 23354"/>
                  <a:gd name="connsiteY0" fmla="*/ 27553 h 58780"/>
                  <a:gd name="connsiteX1" fmla="*/ 18632 w 23354"/>
                  <a:gd name="connsiteY1" fmla="*/ 0 h 58780"/>
                  <a:gd name="connsiteX2" fmla="*/ 4724 w 23354"/>
                  <a:gd name="connsiteY2" fmla="*/ 0 h 58780"/>
                  <a:gd name="connsiteX3" fmla="*/ 4724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2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27553"/>
                    </a:moveTo>
                    <a:lnTo>
                      <a:pt x="18632" y="0"/>
                    </a:lnTo>
                    <a:lnTo>
                      <a:pt x="4724" y="0"/>
                    </a:lnTo>
                    <a:lnTo>
                      <a:pt x="4724" y="27553"/>
                    </a:lnTo>
                    <a:lnTo>
                      <a:pt x="0" y="34114"/>
                    </a:lnTo>
                    <a:lnTo>
                      <a:pt x="0" y="58781"/>
                    </a:lnTo>
                    <a:lnTo>
                      <a:pt x="23355" y="58781"/>
                    </a:lnTo>
                    <a:lnTo>
                      <a:pt x="23355" y="34114"/>
                    </a:lnTo>
                    <a:lnTo>
                      <a:pt x="18632"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2" name="Freeform: Shape 391">
                <a:extLst>
                  <a:ext uri="{FF2B5EF4-FFF2-40B4-BE49-F238E27FC236}">
                    <a16:creationId xmlns:a16="http://schemas.microsoft.com/office/drawing/2014/main" id="{B8CB4FC6-9D95-99AD-B680-F95CC24FD287}"/>
                  </a:ext>
                </a:extLst>
              </p:cNvPr>
              <p:cNvSpPr/>
              <p:nvPr/>
            </p:nvSpPr>
            <p:spPr>
              <a:xfrm>
                <a:off x="8011354" y="4513565"/>
                <a:ext cx="23354" cy="58780"/>
              </a:xfrm>
              <a:custGeom>
                <a:avLst/>
                <a:gdLst>
                  <a:gd name="connsiteX0" fmla="*/ 18631 w 23354"/>
                  <a:gd name="connsiteY0" fmla="*/ 27553 h 58780"/>
                  <a:gd name="connsiteX1" fmla="*/ 18631 w 23354"/>
                  <a:gd name="connsiteY1" fmla="*/ 0 h 58780"/>
                  <a:gd name="connsiteX2" fmla="*/ 4723 w 23354"/>
                  <a:gd name="connsiteY2" fmla="*/ 0 h 58780"/>
                  <a:gd name="connsiteX3" fmla="*/ 4723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1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27553"/>
                    </a:moveTo>
                    <a:lnTo>
                      <a:pt x="18631" y="0"/>
                    </a:lnTo>
                    <a:lnTo>
                      <a:pt x="4723" y="0"/>
                    </a:lnTo>
                    <a:lnTo>
                      <a:pt x="4723" y="27553"/>
                    </a:lnTo>
                    <a:lnTo>
                      <a:pt x="0" y="34114"/>
                    </a:lnTo>
                    <a:lnTo>
                      <a:pt x="0" y="58781"/>
                    </a:lnTo>
                    <a:lnTo>
                      <a:pt x="23355" y="58781"/>
                    </a:lnTo>
                    <a:lnTo>
                      <a:pt x="23355" y="34114"/>
                    </a:lnTo>
                    <a:lnTo>
                      <a:pt x="18631"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3" name="Freeform: Shape 392">
                <a:extLst>
                  <a:ext uri="{FF2B5EF4-FFF2-40B4-BE49-F238E27FC236}">
                    <a16:creationId xmlns:a16="http://schemas.microsoft.com/office/drawing/2014/main" id="{15D57CC4-2931-A30F-A043-46279D5BEE70}"/>
                  </a:ext>
                </a:extLst>
              </p:cNvPr>
              <p:cNvSpPr/>
              <p:nvPr/>
            </p:nvSpPr>
            <p:spPr>
              <a:xfrm>
                <a:off x="8056489" y="4513565"/>
                <a:ext cx="23092" cy="58780"/>
              </a:xfrm>
              <a:custGeom>
                <a:avLst/>
                <a:gdLst>
                  <a:gd name="connsiteX0" fmla="*/ 18631 w 23092"/>
                  <a:gd name="connsiteY0" fmla="*/ 27553 h 58780"/>
                  <a:gd name="connsiteX1" fmla="*/ 18631 w 23092"/>
                  <a:gd name="connsiteY1" fmla="*/ 0 h 58780"/>
                  <a:gd name="connsiteX2" fmla="*/ 4461 w 23092"/>
                  <a:gd name="connsiteY2" fmla="*/ 0 h 58780"/>
                  <a:gd name="connsiteX3" fmla="*/ 4461 w 23092"/>
                  <a:gd name="connsiteY3" fmla="*/ 27553 h 58780"/>
                  <a:gd name="connsiteX4" fmla="*/ 0 w 23092"/>
                  <a:gd name="connsiteY4" fmla="*/ 34114 h 58780"/>
                  <a:gd name="connsiteX5" fmla="*/ 0 w 23092"/>
                  <a:gd name="connsiteY5" fmla="*/ 58781 h 58780"/>
                  <a:gd name="connsiteX6" fmla="*/ 23092 w 23092"/>
                  <a:gd name="connsiteY6" fmla="*/ 58781 h 58780"/>
                  <a:gd name="connsiteX7" fmla="*/ 23092 w 23092"/>
                  <a:gd name="connsiteY7" fmla="*/ 34114 h 58780"/>
                  <a:gd name="connsiteX8" fmla="*/ 18631 w 23092"/>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2" h="58780">
                    <a:moveTo>
                      <a:pt x="18631" y="27553"/>
                    </a:moveTo>
                    <a:lnTo>
                      <a:pt x="18631" y="0"/>
                    </a:lnTo>
                    <a:lnTo>
                      <a:pt x="4461" y="0"/>
                    </a:lnTo>
                    <a:lnTo>
                      <a:pt x="4461" y="27553"/>
                    </a:lnTo>
                    <a:lnTo>
                      <a:pt x="0" y="34114"/>
                    </a:lnTo>
                    <a:lnTo>
                      <a:pt x="0" y="58781"/>
                    </a:lnTo>
                    <a:lnTo>
                      <a:pt x="23092" y="58781"/>
                    </a:lnTo>
                    <a:lnTo>
                      <a:pt x="23092" y="34114"/>
                    </a:lnTo>
                    <a:lnTo>
                      <a:pt x="18631"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4" name="Freeform: Shape 393">
                <a:extLst>
                  <a:ext uri="{FF2B5EF4-FFF2-40B4-BE49-F238E27FC236}">
                    <a16:creationId xmlns:a16="http://schemas.microsoft.com/office/drawing/2014/main" id="{2D9332DC-CE3F-F3F0-0848-91E68B6C0B05}"/>
                  </a:ext>
                </a:extLst>
              </p:cNvPr>
              <p:cNvSpPr/>
              <p:nvPr/>
            </p:nvSpPr>
            <p:spPr>
              <a:xfrm>
                <a:off x="8101362" y="4513565"/>
                <a:ext cx="23354" cy="58780"/>
              </a:xfrm>
              <a:custGeom>
                <a:avLst/>
                <a:gdLst>
                  <a:gd name="connsiteX0" fmla="*/ 18632 w 23354"/>
                  <a:gd name="connsiteY0" fmla="*/ 27553 h 58780"/>
                  <a:gd name="connsiteX1" fmla="*/ 18632 w 23354"/>
                  <a:gd name="connsiteY1" fmla="*/ 0 h 58780"/>
                  <a:gd name="connsiteX2" fmla="*/ 4724 w 23354"/>
                  <a:gd name="connsiteY2" fmla="*/ 0 h 58780"/>
                  <a:gd name="connsiteX3" fmla="*/ 4724 w 23354"/>
                  <a:gd name="connsiteY3" fmla="*/ 27553 h 58780"/>
                  <a:gd name="connsiteX4" fmla="*/ 0 w 23354"/>
                  <a:gd name="connsiteY4" fmla="*/ 34114 h 58780"/>
                  <a:gd name="connsiteX5" fmla="*/ 0 w 23354"/>
                  <a:gd name="connsiteY5" fmla="*/ 58781 h 58780"/>
                  <a:gd name="connsiteX6" fmla="*/ 23355 w 23354"/>
                  <a:gd name="connsiteY6" fmla="*/ 58781 h 58780"/>
                  <a:gd name="connsiteX7" fmla="*/ 23355 w 23354"/>
                  <a:gd name="connsiteY7" fmla="*/ 34114 h 58780"/>
                  <a:gd name="connsiteX8" fmla="*/ 18632 w 23354"/>
                  <a:gd name="connsiteY8" fmla="*/ 27553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27553"/>
                    </a:moveTo>
                    <a:lnTo>
                      <a:pt x="18632" y="0"/>
                    </a:lnTo>
                    <a:lnTo>
                      <a:pt x="4724" y="0"/>
                    </a:lnTo>
                    <a:lnTo>
                      <a:pt x="4724" y="27553"/>
                    </a:lnTo>
                    <a:lnTo>
                      <a:pt x="0" y="34114"/>
                    </a:lnTo>
                    <a:lnTo>
                      <a:pt x="0" y="58781"/>
                    </a:lnTo>
                    <a:lnTo>
                      <a:pt x="23355" y="58781"/>
                    </a:lnTo>
                    <a:lnTo>
                      <a:pt x="23355" y="34114"/>
                    </a:lnTo>
                    <a:lnTo>
                      <a:pt x="18632" y="27553"/>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5" name="Freeform: Shape 394">
                <a:extLst>
                  <a:ext uri="{FF2B5EF4-FFF2-40B4-BE49-F238E27FC236}">
                    <a16:creationId xmlns:a16="http://schemas.microsoft.com/office/drawing/2014/main" id="{018EC3BE-6498-32D2-61C6-1AC11A3E9F64}"/>
                  </a:ext>
                </a:extLst>
              </p:cNvPr>
              <p:cNvSpPr/>
              <p:nvPr/>
            </p:nvSpPr>
            <p:spPr>
              <a:xfrm>
                <a:off x="7741593" y="5022384"/>
                <a:ext cx="23354" cy="58780"/>
              </a:xfrm>
              <a:custGeom>
                <a:avLst/>
                <a:gdLst>
                  <a:gd name="connsiteX0" fmla="*/ 18631 w 23354"/>
                  <a:gd name="connsiteY0" fmla="*/ 31227 h 58780"/>
                  <a:gd name="connsiteX1" fmla="*/ 18631 w 23354"/>
                  <a:gd name="connsiteY1" fmla="*/ 58781 h 58780"/>
                  <a:gd name="connsiteX2" fmla="*/ 4723 w 23354"/>
                  <a:gd name="connsiteY2" fmla="*/ 58781 h 58780"/>
                  <a:gd name="connsiteX3" fmla="*/ 4723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1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31227"/>
                    </a:moveTo>
                    <a:lnTo>
                      <a:pt x="18631" y="58781"/>
                    </a:lnTo>
                    <a:lnTo>
                      <a:pt x="4723" y="58781"/>
                    </a:lnTo>
                    <a:lnTo>
                      <a:pt x="4723" y="31227"/>
                    </a:lnTo>
                    <a:lnTo>
                      <a:pt x="0" y="24667"/>
                    </a:lnTo>
                    <a:lnTo>
                      <a:pt x="0" y="0"/>
                    </a:lnTo>
                    <a:lnTo>
                      <a:pt x="23355" y="0"/>
                    </a:lnTo>
                    <a:lnTo>
                      <a:pt x="23355" y="24667"/>
                    </a:lnTo>
                    <a:lnTo>
                      <a:pt x="18631"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6" name="Freeform: Shape 395">
                <a:extLst>
                  <a:ext uri="{FF2B5EF4-FFF2-40B4-BE49-F238E27FC236}">
                    <a16:creationId xmlns:a16="http://schemas.microsoft.com/office/drawing/2014/main" id="{047993A8-686A-1D52-6255-37EF3748C688}"/>
                  </a:ext>
                </a:extLst>
              </p:cNvPr>
              <p:cNvSpPr/>
              <p:nvPr/>
            </p:nvSpPr>
            <p:spPr>
              <a:xfrm>
                <a:off x="7786728" y="5022384"/>
                <a:ext cx="23092" cy="58780"/>
              </a:xfrm>
              <a:custGeom>
                <a:avLst/>
                <a:gdLst>
                  <a:gd name="connsiteX0" fmla="*/ 18632 w 23092"/>
                  <a:gd name="connsiteY0" fmla="*/ 31227 h 58780"/>
                  <a:gd name="connsiteX1" fmla="*/ 18632 w 23092"/>
                  <a:gd name="connsiteY1" fmla="*/ 58781 h 58780"/>
                  <a:gd name="connsiteX2" fmla="*/ 4461 w 23092"/>
                  <a:gd name="connsiteY2" fmla="*/ 58781 h 58780"/>
                  <a:gd name="connsiteX3" fmla="*/ 4461 w 23092"/>
                  <a:gd name="connsiteY3" fmla="*/ 31227 h 58780"/>
                  <a:gd name="connsiteX4" fmla="*/ 0 w 23092"/>
                  <a:gd name="connsiteY4" fmla="*/ 24667 h 58780"/>
                  <a:gd name="connsiteX5" fmla="*/ 0 w 23092"/>
                  <a:gd name="connsiteY5" fmla="*/ 0 h 58780"/>
                  <a:gd name="connsiteX6" fmla="*/ 23092 w 23092"/>
                  <a:gd name="connsiteY6" fmla="*/ 0 h 58780"/>
                  <a:gd name="connsiteX7" fmla="*/ 23092 w 23092"/>
                  <a:gd name="connsiteY7" fmla="*/ 24667 h 58780"/>
                  <a:gd name="connsiteX8" fmla="*/ 18632 w 23092"/>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2" h="58780">
                    <a:moveTo>
                      <a:pt x="18632" y="31227"/>
                    </a:moveTo>
                    <a:lnTo>
                      <a:pt x="18632" y="58781"/>
                    </a:lnTo>
                    <a:lnTo>
                      <a:pt x="4461" y="58781"/>
                    </a:lnTo>
                    <a:lnTo>
                      <a:pt x="4461" y="31227"/>
                    </a:lnTo>
                    <a:lnTo>
                      <a:pt x="0" y="24667"/>
                    </a:lnTo>
                    <a:lnTo>
                      <a:pt x="0" y="0"/>
                    </a:lnTo>
                    <a:lnTo>
                      <a:pt x="23092" y="0"/>
                    </a:lnTo>
                    <a:lnTo>
                      <a:pt x="23092" y="24667"/>
                    </a:lnTo>
                    <a:lnTo>
                      <a:pt x="18632"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7" name="Freeform: Shape 396">
                <a:extLst>
                  <a:ext uri="{FF2B5EF4-FFF2-40B4-BE49-F238E27FC236}">
                    <a16:creationId xmlns:a16="http://schemas.microsoft.com/office/drawing/2014/main" id="{6E1B1E3D-1408-12D9-2E8E-09E05B4A157B}"/>
                  </a:ext>
                </a:extLst>
              </p:cNvPr>
              <p:cNvSpPr/>
              <p:nvPr/>
            </p:nvSpPr>
            <p:spPr>
              <a:xfrm>
                <a:off x="7831601" y="5022384"/>
                <a:ext cx="23354" cy="58780"/>
              </a:xfrm>
              <a:custGeom>
                <a:avLst/>
                <a:gdLst>
                  <a:gd name="connsiteX0" fmla="*/ 18632 w 23354"/>
                  <a:gd name="connsiteY0" fmla="*/ 31227 h 58780"/>
                  <a:gd name="connsiteX1" fmla="*/ 18632 w 23354"/>
                  <a:gd name="connsiteY1" fmla="*/ 58781 h 58780"/>
                  <a:gd name="connsiteX2" fmla="*/ 4724 w 23354"/>
                  <a:gd name="connsiteY2" fmla="*/ 58781 h 58780"/>
                  <a:gd name="connsiteX3" fmla="*/ 4724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2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31227"/>
                    </a:moveTo>
                    <a:lnTo>
                      <a:pt x="18632" y="58781"/>
                    </a:lnTo>
                    <a:lnTo>
                      <a:pt x="4724" y="58781"/>
                    </a:lnTo>
                    <a:lnTo>
                      <a:pt x="4724" y="31227"/>
                    </a:lnTo>
                    <a:lnTo>
                      <a:pt x="0" y="24667"/>
                    </a:lnTo>
                    <a:lnTo>
                      <a:pt x="0" y="0"/>
                    </a:lnTo>
                    <a:lnTo>
                      <a:pt x="23355" y="0"/>
                    </a:lnTo>
                    <a:lnTo>
                      <a:pt x="23355" y="24667"/>
                    </a:lnTo>
                    <a:lnTo>
                      <a:pt x="18632"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8" name="Freeform: Shape 397">
                <a:extLst>
                  <a:ext uri="{FF2B5EF4-FFF2-40B4-BE49-F238E27FC236}">
                    <a16:creationId xmlns:a16="http://schemas.microsoft.com/office/drawing/2014/main" id="{8B48DCBE-A372-BEF8-EAAC-E68AD647675A}"/>
                  </a:ext>
                </a:extLst>
              </p:cNvPr>
              <p:cNvSpPr/>
              <p:nvPr/>
            </p:nvSpPr>
            <p:spPr>
              <a:xfrm>
                <a:off x="7876474" y="5022384"/>
                <a:ext cx="23354" cy="58780"/>
              </a:xfrm>
              <a:custGeom>
                <a:avLst/>
                <a:gdLst>
                  <a:gd name="connsiteX0" fmla="*/ 18631 w 23354"/>
                  <a:gd name="connsiteY0" fmla="*/ 31227 h 58780"/>
                  <a:gd name="connsiteX1" fmla="*/ 18631 w 23354"/>
                  <a:gd name="connsiteY1" fmla="*/ 58781 h 58780"/>
                  <a:gd name="connsiteX2" fmla="*/ 4723 w 23354"/>
                  <a:gd name="connsiteY2" fmla="*/ 58781 h 58780"/>
                  <a:gd name="connsiteX3" fmla="*/ 4723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1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31227"/>
                    </a:moveTo>
                    <a:lnTo>
                      <a:pt x="18631" y="58781"/>
                    </a:lnTo>
                    <a:lnTo>
                      <a:pt x="4723" y="58781"/>
                    </a:lnTo>
                    <a:lnTo>
                      <a:pt x="4723" y="31227"/>
                    </a:lnTo>
                    <a:lnTo>
                      <a:pt x="0" y="24667"/>
                    </a:lnTo>
                    <a:lnTo>
                      <a:pt x="0" y="0"/>
                    </a:lnTo>
                    <a:lnTo>
                      <a:pt x="23355" y="0"/>
                    </a:lnTo>
                    <a:lnTo>
                      <a:pt x="23355" y="24667"/>
                    </a:lnTo>
                    <a:lnTo>
                      <a:pt x="18631"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9" name="Freeform: Shape 398">
                <a:extLst>
                  <a:ext uri="{FF2B5EF4-FFF2-40B4-BE49-F238E27FC236}">
                    <a16:creationId xmlns:a16="http://schemas.microsoft.com/office/drawing/2014/main" id="{32774BC3-C955-DA53-827C-2B95A49A6A9C}"/>
                  </a:ext>
                </a:extLst>
              </p:cNvPr>
              <p:cNvSpPr/>
              <p:nvPr/>
            </p:nvSpPr>
            <p:spPr>
              <a:xfrm>
                <a:off x="7921346" y="5022384"/>
                <a:ext cx="23617" cy="58780"/>
              </a:xfrm>
              <a:custGeom>
                <a:avLst/>
                <a:gdLst>
                  <a:gd name="connsiteX0" fmla="*/ 18894 w 23617"/>
                  <a:gd name="connsiteY0" fmla="*/ 31227 h 58780"/>
                  <a:gd name="connsiteX1" fmla="*/ 18894 w 23617"/>
                  <a:gd name="connsiteY1" fmla="*/ 58781 h 58780"/>
                  <a:gd name="connsiteX2" fmla="*/ 4724 w 23617"/>
                  <a:gd name="connsiteY2" fmla="*/ 58781 h 58780"/>
                  <a:gd name="connsiteX3" fmla="*/ 4724 w 23617"/>
                  <a:gd name="connsiteY3" fmla="*/ 31227 h 58780"/>
                  <a:gd name="connsiteX4" fmla="*/ 0 w 23617"/>
                  <a:gd name="connsiteY4" fmla="*/ 24667 h 58780"/>
                  <a:gd name="connsiteX5" fmla="*/ 0 w 23617"/>
                  <a:gd name="connsiteY5" fmla="*/ 0 h 58780"/>
                  <a:gd name="connsiteX6" fmla="*/ 23617 w 23617"/>
                  <a:gd name="connsiteY6" fmla="*/ 0 h 58780"/>
                  <a:gd name="connsiteX7" fmla="*/ 23617 w 23617"/>
                  <a:gd name="connsiteY7" fmla="*/ 24667 h 58780"/>
                  <a:gd name="connsiteX8" fmla="*/ 18894 w 23617"/>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 h="58780">
                    <a:moveTo>
                      <a:pt x="18894" y="31227"/>
                    </a:moveTo>
                    <a:lnTo>
                      <a:pt x="18894" y="58781"/>
                    </a:lnTo>
                    <a:lnTo>
                      <a:pt x="4724" y="58781"/>
                    </a:lnTo>
                    <a:lnTo>
                      <a:pt x="4724" y="31227"/>
                    </a:lnTo>
                    <a:lnTo>
                      <a:pt x="0" y="24667"/>
                    </a:lnTo>
                    <a:lnTo>
                      <a:pt x="0" y="0"/>
                    </a:lnTo>
                    <a:lnTo>
                      <a:pt x="23617" y="0"/>
                    </a:lnTo>
                    <a:lnTo>
                      <a:pt x="23617" y="24667"/>
                    </a:lnTo>
                    <a:lnTo>
                      <a:pt x="18894"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0" name="Freeform: Shape 399">
                <a:extLst>
                  <a:ext uri="{FF2B5EF4-FFF2-40B4-BE49-F238E27FC236}">
                    <a16:creationId xmlns:a16="http://schemas.microsoft.com/office/drawing/2014/main" id="{A46026F8-6915-C1F5-74E2-9132FDB4F9A1}"/>
                  </a:ext>
                </a:extLst>
              </p:cNvPr>
              <p:cNvSpPr/>
              <p:nvPr/>
            </p:nvSpPr>
            <p:spPr>
              <a:xfrm>
                <a:off x="7966481" y="5022384"/>
                <a:ext cx="23354" cy="58780"/>
              </a:xfrm>
              <a:custGeom>
                <a:avLst/>
                <a:gdLst>
                  <a:gd name="connsiteX0" fmla="*/ 18632 w 23354"/>
                  <a:gd name="connsiteY0" fmla="*/ 31227 h 58780"/>
                  <a:gd name="connsiteX1" fmla="*/ 18632 w 23354"/>
                  <a:gd name="connsiteY1" fmla="*/ 58781 h 58780"/>
                  <a:gd name="connsiteX2" fmla="*/ 4724 w 23354"/>
                  <a:gd name="connsiteY2" fmla="*/ 58781 h 58780"/>
                  <a:gd name="connsiteX3" fmla="*/ 4724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2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31227"/>
                    </a:moveTo>
                    <a:lnTo>
                      <a:pt x="18632" y="58781"/>
                    </a:lnTo>
                    <a:lnTo>
                      <a:pt x="4724" y="58781"/>
                    </a:lnTo>
                    <a:lnTo>
                      <a:pt x="4724" y="31227"/>
                    </a:lnTo>
                    <a:lnTo>
                      <a:pt x="0" y="24667"/>
                    </a:lnTo>
                    <a:lnTo>
                      <a:pt x="0" y="0"/>
                    </a:lnTo>
                    <a:lnTo>
                      <a:pt x="23355" y="0"/>
                    </a:lnTo>
                    <a:lnTo>
                      <a:pt x="23355" y="24667"/>
                    </a:lnTo>
                    <a:lnTo>
                      <a:pt x="18632"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1" name="Freeform: Shape 400">
                <a:extLst>
                  <a:ext uri="{FF2B5EF4-FFF2-40B4-BE49-F238E27FC236}">
                    <a16:creationId xmlns:a16="http://schemas.microsoft.com/office/drawing/2014/main" id="{45AD3DF8-A22F-E528-92D7-0F722029AAE6}"/>
                  </a:ext>
                </a:extLst>
              </p:cNvPr>
              <p:cNvSpPr/>
              <p:nvPr/>
            </p:nvSpPr>
            <p:spPr>
              <a:xfrm>
                <a:off x="8011354" y="5022384"/>
                <a:ext cx="23354" cy="58780"/>
              </a:xfrm>
              <a:custGeom>
                <a:avLst/>
                <a:gdLst>
                  <a:gd name="connsiteX0" fmla="*/ 18631 w 23354"/>
                  <a:gd name="connsiteY0" fmla="*/ 31227 h 58780"/>
                  <a:gd name="connsiteX1" fmla="*/ 18631 w 23354"/>
                  <a:gd name="connsiteY1" fmla="*/ 58781 h 58780"/>
                  <a:gd name="connsiteX2" fmla="*/ 4723 w 23354"/>
                  <a:gd name="connsiteY2" fmla="*/ 58781 h 58780"/>
                  <a:gd name="connsiteX3" fmla="*/ 4723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1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1" y="31227"/>
                    </a:moveTo>
                    <a:lnTo>
                      <a:pt x="18631" y="58781"/>
                    </a:lnTo>
                    <a:lnTo>
                      <a:pt x="4723" y="58781"/>
                    </a:lnTo>
                    <a:lnTo>
                      <a:pt x="4723" y="31227"/>
                    </a:lnTo>
                    <a:lnTo>
                      <a:pt x="0" y="24667"/>
                    </a:lnTo>
                    <a:lnTo>
                      <a:pt x="0" y="0"/>
                    </a:lnTo>
                    <a:lnTo>
                      <a:pt x="23355" y="0"/>
                    </a:lnTo>
                    <a:lnTo>
                      <a:pt x="23355" y="24667"/>
                    </a:lnTo>
                    <a:lnTo>
                      <a:pt x="18631"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2" name="Freeform: Shape 401">
                <a:extLst>
                  <a:ext uri="{FF2B5EF4-FFF2-40B4-BE49-F238E27FC236}">
                    <a16:creationId xmlns:a16="http://schemas.microsoft.com/office/drawing/2014/main" id="{B611D2E9-5D1B-8BEE-664C-428DAD6BBCBB}"/>
                  </a:ext>
                </a:extLst>
              </p:cNvPr>
              <p:cNvSpPr/>
              <p:nvPr/>
            </p:nvSpPr>
            <p:spPr>
              <a:xfrm>
                <a:off x="8056489" y="5022384"/>
                <a:ext cx="23092" cy="58780"/>
              </a:xfrm>
              <a:custGeom>
                <a:avLst/>
                <a:gdLst>
                  <a:gd name="connsiteX0" fmla="*/ 18631 w 23092"/>
                  <a:gd name="connsiteY0" fmla="*/ 31227 h 58780"/>
                  <a:gd name="connsiteX1" fmla="*/ 18631 w 23092"/>
                  <a:gd name="connsiteY1" fmla="*/ 58781 h 58780"/>
                  <a:gd name="connsiteX2" fmla="*/ 4461 w 23092"/>
                  <a:gd name="connsiteY2" fmla="*/ 58781 h 58780"/>
                  <a:gd name="connsiteX3" fmla="*/ 4461 w 23092"/>
                  <a:gd name="connsiteY3" fmla="*/ 31227 h 58780"/>
                  <a:gd name="connsiteX4" fmla="*/ 0 w 23092"/>
                  <a:gd name="connsiteY4" fmla="*/ 24667 h 58780"/>
                  <a:gd name="connsiteX5" fmla="*/ 0 w 23092"/>
                  <a:gd name="connsiteY5" fmla="*/ 0 h 58780"/>
                  <a:gd name="connsiteX6" fmla="*/ 23092 w 23092"/>
                  <a:gd name="connsiteY6" fmla="*/ 0 h 58780"/>
                  <a:gd name="connsiteX7" fmla="*/ 23092 w 23092"/>
                  <a:gd name="connsiteY7" fmla="*/ 24667 h 58780"/>
                  <a:gd name="connsiteX8" fmla="*/ 18631 w 23092"/>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2" h="58780">
                    <a:moveTo>
                      <a:pt x="18631" y="31227"/>
                    </a:moveTo>
                    <a:lnTo>
                      <a:pt x="18631" y="58781"/>
                    </a:lnTo>
                    <a:lnTo>
                      <a:pt x="4461" y="58781"/>
                    </a:lnTo>
                    <a:lnTo>
                      <a:pt x="4461" y="31227"/>
                    </a:lnTo>
                    <a:lnTo>
                      <a:pt x="0" y="24667"/>
                    </a:lnTo>
                    <a:lnTo>
                      <a:pt x="0" y="0"/>
                    </a:lnTo>
                    <a:lnTo>
                      <a:pt x="23092" y="0"/>
                    </a:lnTo>
                    <a:lnTo>
                      <a:pt x="23092" y="24667"/>
                    </a:lnTo>
                    <a:lnTo>
                      <a:pt x="18631"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3" name="Freeform: Shape 402">
                <a:extLst>
                  <a:ext uri="{FF2B5EF4-FFF2-40B4-BE49-F238E27FC236}">
                    <a16:creationId xmlns:a16="http://schemas.microsoft.com/office/drawing/2014/main" id="{C7BB04BB-3893-6DDB-CD53-CEC92404BE74}"/>
                  </a:ext>
                </a:extLst>
              </p:cNvPr>
              <p:cNvSpPr/>
              <p:nvPr/>
            </p:nvSpPr>
            <p:spPr>
              <a:xfrm>
                <a:off x="8101362" y="5022384"/>
                <a:ext cx="23354" cy="58780"/>
              </a:xfrm>
              <a:custGeom>
                <a:avLst/>
                <a:gdLst>
                  <a:gd name="connsiteX0" fmla="*/ 18632 w 23354"/>
                  <a:gd name="connsiteY0" fmla="*/ 31227 h 58780"/>
                  <a:gd name="connsiteX1" fmla="*/ 18632 w 23354"/>
                  <a:gd name="connsiteY1" fmla="*/ 58781 h 58780"/>
                  <a:gd name="connsiteX2" fmla="*/ 4724 w 23354"/>
                  <a:gd name="connsiteY2" fmla="*/ 58781 h 58780"/>
                  <a:gd name="connsiteX3" fmla="*/ 4724 w 23354"/>
                  <a:gd name="connsiteY3" fmla="*/ 31227 h 58780"/>
                  <a:gd name="connsiteX4" fmla="*/ 0 w 23354"/>
                  <a:gd name="connsiteY4" fmla="*/ 24667 h 58780"/>
                  <a:gd name="connsiteX5" fmla="*/ 0 w 23354"/>
                  <a:gd name="connsiteY5" fmla="*/ 0 h 58780"/>
                  <a:gd name="connsiteX6" fmla="*/ 23355 w 23354"/>
                  <a:gd name="connsiteY6" fmla="*/ 0 h 58780"/>
                  <a:gd name="connsiteX7" fmla="*/ 23355 w 23354"/>
                  <a:gd name="connsiteY7" fmla="*/ 24667 h 58780"/>
                  <a:gd name="connsiteX8" fmla="*/ 18632 w 23354"/>
                  <a:gd name="connsiteY8" fmla="*/ 31227 h 5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54" h="58780">
                    <a:moveTo>
                      <a:pt x="18632" y="31227"/>
                    </a:moveTo>
                    <a:lnTo>
                      <a:pt x="18632" y="58781"/>
                    </a:lnTo>
                    <a:lnTo>
                      <a:pt x="4724" y="58781"/>
                    </a:lnTo>
                    <a:lnTo>
                      <a:pt x="4724" y="31227"/>
                    </a:lnTo>
                    <a:lnTo>
                      <a:pt x="0" y="24667"/>
                    </a:lnTo>
                    <a:lnTo>
                      <a:pt x="0" y="0"/>
                    </a:lnTo>
                    <a:lnTo>
                      <a:pt x="23355" y="0"/>
                    </a:lnTo>
                    <a:lnTo>
                      <a:pt x="23355" y="24667"/>
                    </a:lnTo>
                    <a:lnTo>
                      <a:pt x="18632" y="31227"/>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4" name="Freeform: Shape 403">
                <a:extLst>
                  <a:ext uri="{FF2B5EF4-FFF2-40B4-BE49-F238E27FC236}">
                    <a16:creationId xmlns:a16="http://schemas.microsoft.com/office/drawing/2014/main" id="{D11FD61B-A5AF-34D1-B1AC-817A1EF4F5A9}"/>
                  </a:ext>
                </a:extLst>
              </p:cNvPr>
              <p:cNvSpPr/>
              <p:nvPr/>
            </p:nvSpPr>
            <p:spPr>
              <a:xfrm>
                <a:off x="8158043" y="4605934"/>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5" name="Freeform: Shape 404">
                <a:extLst>
                  <a:ext uri="{FF2B5EF4-FFF2-40B4-BE49-F238E27FC236}">
                    <a16:creationId xmlns:a16="http://schemas.microsoft.com/office/drawing/2014/main" id="{F9E91624-EA9E-3D8D-AFE3-745ECB4E3530}"/>
                  </a:ext>
                </a:extLst>
              </p:cNvPr>
              <p:cNvSpPr/>
              <p:nvPr/>
            </p:nvSpPr>
            <p:spPr>
              <a:xfrm>
                <a:off x="8158043" y="4650807"/>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6" name="Freeform: Shape 405">
                <a:extLst>
                  <a:ext uri="{FF2B5EF4-FFF2-40B4-BE49-F238E27FC236}">
                    <a16:creationId xmlns:a16="http://schemas.microsoft.com/office/drawing/2014/main" id="{57191624-A6B9-B466-84FB-89D542060A79}"/>
                  </a:ext>
                </a:extLst>
              </p:cNvPr>
              <p:cNvSpPr/>
              <p:nvPr/>
            </p:nvSpPr>
            <p:spPr>
              <a:xfrm>
                <a:off x="8158043" y="4695679"/>
                <a:ext cx="59042" cy="23354"/>
              </a:xfrm>
              <a:custGeom>
                <a:avLst/>
                <a:gdLst>
                  <a:gd name="connsiteX0" fmla="*/ 31490 w 59042"/>
                  <a:gd name="connsiteY0" fmla="*/ 18632 h 23354"/>
                  <a:gd name="connsiteX1" fmla="*/ 59043 w 59042"/>
                  <a:gd name="connsiteY1" fmla="*/ 18632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2"/>
                    </a:moveTo>
                    <a:lnTo>
                      <a:pt x="59043" y="18632"/>
                    </a:lnTo>
                    <a:lnTo>
                      <a:pt x="59043" y="4723"/>
                    </a:lnTo>
                    <a:lnTo>
                      <a:pt x="31490" y="4723"/>
                    </a:lnTo>
                    <a:lnTo>
                      <a:pt x="24929" y="0"/>
                    </a:lnTo>
                    <a:lnTo>
                      <a:pt x="0" y="0"/>
                    </a:lnTo>
                    <a:lnTo>
                      <a:pt x="0" y="23355"/>
                    </a:lnTo>
                    <a:lnTo>
                      <a:pt x="24929" y="23355"/>
                    </a:lnTo>
                    <a:lnTo>
                      <a:pt x="31490"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7" name="Freeform: Shape 406">
                <a:extLst>
                  <a:ext uri="{FF2B5EF4-FFF2-40B4-BE49-F238E27FC236}">
                    <a16:creationId xmlns:a16="http://schemas.microsoft.com/office/drawing/2014/main" id="{F154AD6E-9182-430D-2908-7628057C42D2}"/>
                  </a:ext>
                </a:extLst>
              </p:cNvPr>
              <p:cNvSpPr/>
              <p:nvPr/>
            </p:nvSpPr>
            <p:spPr>
              <a:xfrm>
                <a:off x="8158043" y="4740815"/>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8" name="Freeform: Shape 407">
                <a:extLst>
                  <a:ext uri="{FF2B5EF4-FFF2-40B4-BE49-F238E27FC236}">
                    <a16:creationId xmlns:a16="http://schemas.microsoft.com/office/drawing/2014/main" id="{772E4A2B-BBCD-DCD2-FA46-A39760F08B1B}"/>
                  </a:ext>
                </a:extLst>
              </p:cNvPr>
              <p:cNvSpPr/>
              <p:nvPr/>
            </p:nvSpPr>
            <p:spPr>
              <a:xfrm>
                <a:off x="8158043" y="4785687"/>
                <a:ext cx="59042" cy="23354"/>
              </a:xfrm>
              <a:custGeom>
                <a:avLst/>
                <a:gdLst>
                  <a:gd name="connsiteX0" fmla="*/ 31490 w 59042"/>
                  <a:gd name="connsiteY0" fmla="*/ 18632 h 23354"/>
                  <a:gd name="connsiteX1" fmla="*/ 59043 w 59042"/>
                  <a:gd name="connsiteY1" fmla="*/ 18632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2"/>
                    </a:moveTo>
                    <a:lnTo>
                      <a:pt x="59043" y="18632"/>
                    </a:lnTo>
                    <a:lnTo>
                      <a:pt x="59043" y="4723"/>
                    </a:lnTo>
                    <a:lnTo>
                      <a:pt x="31490" y="4723"/>
                    </a:lnTo>
                    <a:lnTo>
                      <a:pt x="24929" y="0"/>
                    </a:lnTo>
                    <a:lnTo>
                      <a:pt x="0" y="0"/>
                    </a:lnTo>
                    <a:lnTo>
                      <a:pt x="0" y="23355"/>
                    </a:lnTo>
                    <a:lnTo>
                      <a:pt x="24929" y="23355"/>
                    </a:lnTo>
                    <a:lnTo>
                      <a:pt x="31490"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9" name="Freeform: Shape 408">
                <a:extLst>
                  <a:ext uri="{FF2B5EF4-FFF2-40B4-BE49-F238E27FC236}">
                    <a16:creationId xmlns:a16="http://schemas.microsoft.com/office/drawing/2014/main" id="{3C7982B8-79D2-CAF9-72EA-A7C5F8E4A4D7}"/>
                  </a:ext>
                </a:extLst>
              </p:cNvPr>
              <p:cNvSpPr/>
              <p:nvPr/>
            </p:nvSpPr>
            <p:spPr>
              <a:xfrm>
                <a:off x="8158043" y="4830560"/>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0" name="Freeform: Shape 409">
                <a:extLst>
                  <a:ext uri="{FF2B5EF4-FFF2-40B4-BE49-F238E27FC236}">
                    <a16:creationId xmlns:a16="http://schemas.microsoft.com/office/drawing/2014/main" id="{B654B345-293B-1248-54B6-476AD7676608}"/>
                  </a:ext>
                </a:extLst>
              </p:cNvPr>
              <p:cNvSpPr/>
              <p:nvPr/>
            </p:nvSpPr>
            <p:spPr>
              <a:xfrm>
                <a:off x="8158043" y="4875695"/>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1" name="Freeform: Shape 410">
                <a:extLst>
                  <a:ext uri="{FF2B5EF4-FFF2-40B4-BE49-F238E27FC236}">
                    <a16:creationId xmlns:a16="http://schemas.microsoft.com/office/drawing/2014/main" id="{A4938708-B53E-B41B-AFC1-B57A9FD9DC25}"/>
                  </a:ext>
                </a:extLst>
              </p:cNvPr>
              <p:cNvSpPr/>
              <p:nvPr/>
            </p:nvSpPr>
            <p:spPr>
              <a:xfrm>
                <a:off x="8158043" y="4920568"/>
                <a:ext cx="59042" cy="23354"/>
              </a:xfrm>
              <a:custGeom>
                <a:avLst/>
                <a:gdLst>
                  <a:gd name="connsiteX0" fmla="*/ 31490 w 59042"/>
                  <a:gd name="connsiteY0" fmla="*/ 18632 h 23354"/>
                  <a:gd name="connsiteX1" fmla="*/ 59043 w 59042"/>
                  <a:gd name="connsiteY1" fmla="*/ 18632 h 23354"/>
                  <a:gd name="connsiteX2" fmla="*/ 59043 w 59042"/>
                  <a:gd name="connsiteY2" fmla="*/ 4724 h 23354"/>
                  <a:gd name="connsiteX3" fmla="*/ 31490 w 59042"/>
                  <a:gd name="connsiteY3" fmla="*/ 4724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2"/>
                    </a:moveTo>
                    <a:lnTo>
                      <a:pt x="59043" y="18632"/>
                    </a:lnTo>
                    <a:lnTo>
                      <a:pt x="59043" y="4724"/>
                    </a:lnTo>
                    <a:lnTo>
                      <a:pt x="31490" y="4724"/>
                    </a:lnTo>
                    <a:lnTo>
                      <a:pt x="24929" y="0"/>
                    </a:lnTo>
                    <a:lnTo>
                      <a:pt x="0" y="0"/>
                    </a:lnTo>
                    <a:lnTo>
                      <a:pt x="0" y="23355"/>
                    </a:lnTo>
                    <a:lnTo>
                      <a:pt x="24929" y="23355"/>
                    </a:lnTo>
                    <a:lnTo>
                      <a:pt x="31490"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2" name="Freeform: Shape 411">
                <a:extLst>
                  <a:ext uri="{FF2B5EF4-FFF2-40B4-BE49-F238E27FC236}">
                    <a16:creationId xmlns:a16="http://schemas.microsoft.com/office/drawing/2014/main" id="{5463616E-80D0-544B-A438-B7D1D6DE28AA}"/>
                  </a:ext>
                </a:extLst>
              </p:cNvPr>
              <p:cNvSpPr/>
              <p:nvPr/>
            </p:nvSpPr>
            <p:spPr>
              <a:xfrm>
                <a:off x="8158043" y="4965440"/>
                <a:ext cx="59042" cy="23354"/>
              </a:xfrm>
              <a:custGeom>
                <a:avLst/>
                <a:gdLst>
                  <a:gd name="connsiteX0" fmla="*/ 31490 w 59042"/>
                  <a:gd name="connsiteY0" fmla="*/ 18631 h 23354"/>
                  <a:gd name="connsiteX1" fmla="*/ 59043 w 59042"/>
                  <a:gd name="connsiteY1" fmla="*/ 18631 h 23354"/>
                  <a:gd name="connsiteX2" fmla="*/ 59043 w 59042"/>
                  <a:gd name="connsiteY2" fmla="*/ 4723 h 23354"/>
                  <a:gd name="connsiteX3" fmla="*/ 31490 w 59042"/>
                  <a:gd name="connsiteY3" fmla="*/ 4723 h 23354"/>
                  <a:gd name="connsiteX4" fmla="*/ 24929 w 59042"/>
                  <a:gd name="connsiteY4" fmla="*/ 0 h 23354"/>
                  <a:gd name="connsiteX5" fmla="*/ 0 w 59042"/>
                  <a:gd name="connsiteY5" fmla="*/ 0 h 23354"/>
                  <a:gd name="connsiteX6" fmla="*/ 0 w 59042"/>
                  <a:gd name="connsiteY6" fmla="*/ 23355 h 23354"/>
                  <a:gd name="connsiteX7" fmla="*/ 24929 w 59042"/>
                  <a:gd name="connsiteY7" fmla="*/ 23355 h 23354"/>
                  <a:gd name="connsiteX8" fmla="*/ 31490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31490" y="18631"/>
                    </a:moveTo>
                    <a:lnTo>
                      <a:pt x="59043" y="18631"/>
                    </a:lnTo>
                    <a:lnTo>
                      <a:pt x="59043" y="4723"/>
                    </a:lnTo>
                    <a:lnTo>
                      <a:pt x="31490" y="4723"/>
                    </a:lnTo>
                    <a:lnTo>
                      <a:pt x="24929" y="0"/>
                    </a:lnTo>
                    <a:lnTo>
                      <a:pt x="0" y="0"/>
                    </a:lnTo>
                    <a:lnTo>
                      <a:pt x="0" y="23355"/>
                    </a:lnTo>
                    <a:lnTo>
                      <a:pt x="24929" y="23355"/>
                    </a:lnTo>
                    <a:lnTo>
                      <a:pt x="31490"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3" name="Freeform: Shape 412">
                <a:extLst>
                  <a:ext uri="{FF2B5EF4-FFF2-40B4-BE49-F238E27FC236}">
                    <a16:creationId xmlns:a16="http://schemas.microsoft.com/office/drawing/2014/main" id="{2F43748D-E56D-5811-989A-B3DC35214F2F}"/>
                  </a:ext>
                </a:extLst>
              </p:cNvPr>
              <p:cNvSpPr/>
              <p:nvPr/>
            </p:nvSpPr>
            <p:spPr>
              <a:xfrm>
                <a:off x="7649224" y="4605934"/>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4" name="Freeform: Shape 413">
                <a:extLst>
                  <a:ext uri="{FF2B5EF4-FFF2-40B4-BE49-F238E27FC236}">
                    <a16:creationId xmlns:a16="http://schemas.microsoft.com/office/drawing/2014/main" id="{6FB2B1A9-2F87-0E99-2AE4-CE5992799E94}"/>
                  </a:ext>
                </a:extLst>
              </p:cNvPr>
              <p:cNvSpPr/>
              <p:nvPr/>
            </p:nvSpPr>
            <p:spPr>
              <a:xfrm>
                <a:off x="7649224" y="4650807"/>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5" name="Freeform: Shape 414">
                <a:extLst>
                  <a:ext uri="{FF2B5EF4-FFF2-40B4-BE49-F238E27FC236}">
                    <a16:creationId xmlns:a16="http://schemas.microsoft.com/office/drawing/2014/main" id="{0BC8B453-19F7-6727-3EA3-8C380A55DD87}"/>
                  </a:ext>
                </a:extLst>
              </p:cNvPr>
              <p:cNvSpPr/>
              <p:nvPr/>
            </p:nvSpPr>
            <p:spPr>
              <a:xfrm>
                <a:off x="7649224" y="4695679"/>
                <a:ext cx="59042" cy="23354"/>
              </a:xfrm>
              <a:custGeom>
                <a:avLst/>
                <a:gdLst>
                  <a:gd name="connsiteX0" fmla="*/ 27553 w 59042"/>
                  <a:gd name="connsiteY0" fmla="*/ 18632 h 23354"/>
                  <a:gd name="connsiteX1" fmla="*/ 0 w 59042"/>
                  <a:gd name="connsiteY1" fmla="*/ 18632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2"/>
                    </a:moveTo>
                    <a:lnTo>
                      <a:pt x="0" y="18632"/>
                    </a:lnTo>
                    <a:lnTo>
                      <a:pt x="0" y="4723"/>
                    </a:lnTo>
                    <a:lnTo>
                      <a:pt x="27553" y="4723"/>
                    </a:lnTo>
                    <a:lnTo>
                      <a:pt x="34114" y="0"/>
                    </a:lnTo>
                    <a:lnTo>
                      <a:pt x="59043" y="0"/>
                    </a:lnTo>
                    <a:lnTo>
                      <a:pt x="59043" y="23355"/>
                    </a:lnTo>
                    <a:lnTo>
                      <a:pt x="34114" y="23355"/>
                    </a:lnTo>
                    <a:lnTo>
                      <a:pt x="27553"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6" name="Freeform: Shape 415">
                <a:extLst>
                  <a:ext uri="{FF2B5EF4-FFF2-40B4-BE49-F238E27FC236}">
                    <a16:creationId xmlns:a16="http://schemas.microsoft.com/office/drawing/2014/main" id="{7E6FD37D-5B66-90EB-C5CF-79D0F339FAD1}"/>
                  </a:ext>
                </a:extLst>
              </p:cNvPr>
              <p:cNvSpPr/>
              <p:nvPr/>
            </p:nvSpPr>
            <p:spPr>
              <a:xfrm>
                <a:off x="7649224" y="4740815"/>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7" name="Freeform: Shape 416">
                <a:extLst>
                  <a:ext uri="{FF2B5EF4-FFF2-40B4-BE49-F238E27FC236}">
                    <a16:creationId xmlns:a16="http://schemas.microsoft.com/office/drawing/2014/main" id="{E57E4993-D8CF-1396-A08A-63E2A9969763}"/>
                  </a:ext>
                </a:extLst>
              </p:cNvPr>
              <p:cNvSpPr/>
              <p:nvPr/>
            </p:nvSpPr>
            <p:spPr>
              <a:xfrm>
                <a:off x="7649224" y="4785687"/>
                <a:ext cx="59042" cy="23354"/>
              </a:xfrm>
              <a:custGeom>
                <a:avLst/>
                <a:gdLst>
                  <a:gd name="connsiteX0" fmla="*/ 27553 w 59042"/>
                  <a:gd name="connsiteY0" fmla="*/ 18632 h 23354"/>
                  <a:gd name="connsiteX1" fmla="*/ 0 w 59042"/>
                  <a:gd name="connsiteY1" fmla="*/ 18632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2"/>
                    </a:moveTo>
                    <a:lnTo>
                      <a:pt x="0" y="18632"/>
                    </a:lnTo>
                    <a:lnTo>
                      <a:pt x="0" y="4723"/>
                    </a:lnTo>
                    <a:lnTo>
                      <a:pt x="27553" y="4723"/>
                    </a:lnTo>
                    <a:lnTo>
                      <a:pt x="34114" y="0"/>
                    </a:lnTo>
                    <a:lnTo>
                      <a:pt x="59043" y="0"/>
                    </a:lnTo>
                    <a:lnTo>
                      <a:pt x="59043" y="23355"/>
                    </a:lnTo>
                    <a:lnTo>
                      <a:pt x="34114" y="23355"/>
                    </a:lnTo>
                    <a:lnTo>
                      <a:pt x="27553"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8" name="Freeform: Shape 417">
                <a:extLst>
                  <a:ext uri="{FF2B5EF4-FFF2-40B4-BE49-F238E27FC236}">
                    <a16:creationId xmlns:a16="http://schemas.microsoft.com/office/drawing/2014/main" id="{9AB7ECED-6A0E-9BDF-50D3-161A870D1B55}"/>
                  </a:ext>
                </a:extLst>
              </p:cNvPr>
              <p:cNvSpPr/>
              <p:nvPr/>
            </p:nvSpPr>
            <p:spPr>
              <a:xfrm>
                <a:off x="7649224" y="4830560"/>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9" name="Freeform: Shape 418">
                <a:extLst>
                  <a:ext uri="{FF2B5EF4-FFF2-40B4-BE49-F238E27FC236}">
                    <a16:creationId xmlns:a16="http://schemas.microsoft.com/office/drawing/2014/main" id="{9D984248-BA29-8867-A676-174079D7A2F1}"/>
                  </a:ext>
                </a:extLst>
              </p:cNvPr>
              <p:cNvSpPr/>
              <p:nvPr/>
            </p:nvSpPr>
            <p:spPr>
              <a:xfrm>
                <a:off x="7649224" y="4875695"/>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0" name="Freeform: Shape 419">
                <a:extLst>
                  <a:ext uri="{FF2B5EF4-FFF2-40B4-BE49-F238E27FC236}">
                    <a16:creationId xmlns:a16="http://schemas.microsoft.com/office/drawing/2014/main" id="{CF95C02E-FDDB-8996-F205-ABC797F08D2E}"/>
                  </a:ext>
                </a:extLst>
              </p:cNvPr>
              <p:cNvSpPr/>
              <p:nvPr/>
            </p:nvSpPr>
            <p:spPr>
              <a:xfrm>
                <a:off x="7649224" y="4920568"/>
                <a:ext cx="59042" cy="23354"/>
              </a:xfrm>
              <a:custGeom>
                <a:avLst/>
                <a:gdLst>
                  <a:gd name="connsiteX0" fmla="*/ 27553 w 59042"/>
                  <a:gd name="connsiteY0" fmla="*/ 18632 h 23354"/>
                  <a:gd name="connsiteX1" fmla="*/ 0 w 59042"/>
                  <a:gd name="connsiteY1" fmla="*/ 18632 h 23354"/>
                  <a:gd name="connsiteX2" fmla="*/ 0 w 59042"/>
                  <a:gd name="connsiteY2" fmla="*/ 4724 h 23354"/>
                  <a:gd name="connsiteX3" fmla="*/ 27553 w 59042"/>
                  <a:gd name="connsiteY3" fmla="*/ 4724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2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2"/>
                    </a:moveTo>
                    <a:lnTo>
                      <a:pt x="0" y="18632"/>
                    </a:lnTo>
                    <a:lnTo>
                      <a:pt x="0" y="4724"/>
                    </a:lnTo>
                    <a:lnTo>
                      <a:pt x="27553" y="4724"/>
                    </a:lnTo>
                    <a:lnTo>
                      <a:pt x="34114" y="0"/>
                    </a:lnTo>
                    <a:lnTo>
                      <a:pt x="59043" y="0"/>
                    </a:lnTo>
                    <a:lnTo>
                      <a:pt x="59043" y="23355"/>
                    </a:lnTo>
                    <a:lnTo>
                      <a:pt x="34114" y="23355"/>
                    </a:lnTo>
                    <a:lnTo>
                      <a:pt x="27553" y="18632"/>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1" name="Freeform: Shape 420">
                <a:extLst>
                  <a:ext uri="{FF2B5EF4-FFF2-40B4-BE49-F238E27FC236}">
                    <a16:creationId xmlns:a16="http://schemas.microsoft.com/office/drawing/2014/main" id="{1DEF7D51-ED15-35CF-F4EA-ECD02EB26EBF}"/>
                  </a:ext>
                </a:extLst>
              </p:cNvPr>
              <p:cNvSpPr/>
              <p:nvPr/>
            </p:nvSpPr>
            <p:spPr>
              <a:xfrm>
                <a:off x="7649224" y="4965440"/>
                <a:ext cx="59042" cy="23354"/>
              </a:xfrm>
              <a:custGeom>
                <a:avLst/>
                <a:gdLst>
                  <a:gd name="connsiteX0" fmla="*/ 27553 w 59042"/>
                  <a:gd name="connsiteY0" fmla="*/ 18631 h 23354"/>
                  <a:gd name="connsiteX1" fmla="*/ 0 w 59042"/>
                  <a:gd name="connsiteY1" fmla="*/ 18631 h 23354"/>
                  <a:gd name="connsiteX2" fmla="*/ 0 w 59042"/>
                  <a:gd name="connsiteY2" fmla="*/ 4723 h 23354"/>
                  <a:gd name="connsiteX3" fmla="*/ 27553 w 59042"/>
                  <a:gd name="connsiteY3" fmla="*/ 4723 h 23354"/>
                  <a:gd name="connsiteX4" fmla="*/ 34114 w 59042"/>
                  <a:gd name="connsiteY4" fmla="*/ 0 h 23354"/>
                  <a:gd name="connsiteX5" fmla="*/ 59043 w 59042"/>
                  <a:gd name="connsiteY5" fmla="*/ 0 h 23354"/>
                  <a:gd name="connsiteX6" fmla="*/ 59043 w 59042"/>
                  <a:gd name="connsiteY6" fmla="*/ 23355 h 23354"/>
                  <a:gd name="connsiteX7" fmla="*/ 34114 w 59042"/>
                  <a:gd name="connsiteY7" fmla="*/ 23355 h 23354"/>
                  <a:gd name="connsiteX8" fmla="*/ 27553 w 59042"/>
                  <a:gd name="connsiteY8" fmla="*/ 18631 h 2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42" h="23354">
                    <a:moveTo>
                      <a:pt x="27553" y="18631"/>
                    </a:moveTo>
                    <a:lnTo>
                      <a:pt x="0" y="18631"/>
                    </a:lnTo>
                    <a:lnTo>
                      <a:pt x="0" y="4723"/>
                    </a:lnTo>
                    <a:lnTo>
                      <a:pt x="27553" y="4723"/>
                    </a:lnTo>
                    <a:lnTo>
                      <a:pt x="34114" y="0"/>
                    </a:lnTo>
                    <a:lnTo>
                      <a:pt x="59043" y="0"/>
                    </a:lnTo>
                    <a:lnTo>
                      <a:pt x="59043" y="23355"/>
                    </a:lnTo>
                    <a:lnTo>
                      <a:pt x="34114" y="23355"/>
                    </a:lnTo>
                    <a:lnTo>
                      <a:pt x="27553" y="18631"/>
                    </a:lnTo>
                    <a:close/>
                  </a:path>
                </a:pathLst>
              </a:custGeom>
              <a:solidFill>
                <a:srgbClr val="FFFFFF"/>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nvGrpSpPr>
            <p:cNvPr id="529" name="Group 528">
              <a:extLst>
                <a:ext uri="{FF2B5EF4-FFF2-40B4-BE49-F238E27FC236}">
                  <a16:creationId xmlns:a16="http://schemas.microsoft.com/office/drawing/2014/main" id="{36D946DA-2973-96DA-0D4A-608D1E7F63B3}"/>
                </a:ext>
              </a:extLst>
            </p:cNvPr>
            <p:cNvGrpSpPr/>
            <p:nvPr/>
          </p:nvGrpSpPr>
          <p:grpSpPr>
            <a:xfrm>
              <a:off x="9176833" y="3361548"/>
              <a:ext cx="2443746" cy="2208862"/>
              <a:chOff x="9130551" y="2057211"/>
              <a:chExt cx="2443746" cy="2208862"/>
            </a:xfrm>
          </p:grpSpPr>
          <p:sp>
            <p:nvSpPr>
              <p:cNvPr id="518" name="Freeform: Shape 517">
                <a:extLst>
                  <a:ext uri="{FF2B5EF4-FFF2-40B4-BE49-F238E27FC236}">
                    <a16:creationId xmlns:a16="http://schemas.microsoft.com/office/drawing/2014/main" id="{6CAE2395-79FD-011B-DC47-1084C6B09C61}"/>
                  </a:ext>
                </a:extLst>
              </p:cNvPr>
              <p:cNvSpPr/>
              <p:nvPr/>
            </p:nvSpPr>
            <p:spPr>
              <a:xfrm>
                <a:off x="9999818" y="2057211"/>
                <a:ext cx="1574479" cy="228299"/>
              </a:xfrm>
              <a:custGeom>
                <a:avLst/>
                <a:gdLst>
                  <a:gd name="connsiteX0" fmla="*/ 0 w 1574479"/>
                  <a:gd name="connsiteY0" fmla="*/ 0 h 228299"/>
                  <a:gd name="connsiteX1" fmla="*/ 1574479 w 1574479"/>
                  <a:gd name="connsiteY1" fmla="*/ 0 h 228299"/>
                  <a:gd name="connsiteX2" fmla="*/ 1574479 w 1574479"/>
                  <a:gd name="connsiteY2" fmla="*/ 228300 h 228299"/>
                  <a:gd name="connsiteX3" fmla="*/ 0 w 1574479"/>
                  <a:gd name="connsiteY3" fmla="*/ 228300 h 228299"/>
                </a:gdLst>
                <a:ahLst/>
                <a:cxnLst>
                  <a:cxn ang="0">
                    <a:pos x="connsiteX0" y="connsiteY0"/>
                  </a:cxn>
                  <a:cxn ang="0">
                    <a:pos x="connsiteX1" y="connsiteY1"/>
                  </a:cxn>
                  <a:cxn ang="0">
                    <a:pos x="connsiteX2" y="connsiteY2"/>
                  </a:cxn>
                  <a:cxn ang="0">
                    <a:pos x="connsiteX3" y="connsiteY3"/>
                  </a:cxn>
                </a:cxnLst>
                <a:rect l="l" t="t" r="r" b="b"/>
                <a:pathLst>
                  <a:path w="1574479" h="228299">
                    <a:moveTo>
                      <a:pt x="0" y="0"/>
                    </a:moveTo>
                    <a:lnTo>
                      <a:pt x="1574479" y="0"/>
                    </a:lnTo>
                    <a:lnTo>
                      <a:pt x="1574479" y="228300"/>
                    </a:lnTo>
                    <a:lnTo>
                      <a:pt x="0" y="228300"/>
                    </a:lnTo>
                    <a:close/>
                  </a:path>
                </a:pathLst>
              </a:custGeom>
              <a:solidFill>
                <a:schemeClr val="accent1"/>
              </a:solidFill>
              <a:ln w="2620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24" name="TextBox 523">
                <a:extLst>
                  <a:ext uri="{FF2B5EF4-FFF2-40B4-BE49-F238E27FC236}">
                    <a16:creationId xmlns:a16="http://schemas.microsoft.com/office/drawing/2014/main" id="{8913E8B6-310B-157C-313D-E710EDD0EE4B}"/>
                  </a:ext>
                </a:extLst>
              </p:cNvPr>
              <p:cNvSpPr txBox="1"/>
              <p:nvPr/>
            </p:nvSpPr>
            <p:spPr>
              <a:xfrm>
                <a:off x="9130551" y="2327081"/>
                <a:ext cx="2443746"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Calibri" panose="020F0502020204030204" pitchFamily="34" charset="0"/>
                    <a:cs typeface="+mn-cs"/>
                  </a:rPr>
                  <a:t>The application of artificial intelligence (AI) and deep learning in medical image analysis has shown promise in automating disease diagnosis and classification</a:t>
                </a:r>
                <a:endPar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Calibri" panose="020F0502020204030204" pitchFamily="34" charset="0"/>
                  <a:cs typeface="Times New Roman" panose="02020603050405020304" pitchFamily="18" charset="0"/>
                </a:endParaRPr>
              </a:p>
            </p:txBody>
          </p:sp>
        </p:grpSp>
      </p:grpSp>
      <p:grpSp>
        <p:nvGrpSpPr>
          <p:cNvPr id="531" name="Group 530">
            <a:extLst>
              <a:ext uri="{FF2B5EF4-FFF2-40B4-BE49-F238E27FC236}">
                <a16:creationId xmlns:a16="http://schemas.microsoft.com/office/drawing/2014/main" id="{3A095C3D-EE3E-B688-1FC4-33CBDCB287E2}"/>
              </a:ext>
            </a:extLst>
          </p:cNvPr>
          <p:cNvGrpSpPr/>
          <p:nvPr/>
        </p:nvGrpSpPr>
        <p:grpSpPr>
          <a:xfrm>
            <a:off x="3476986" y="4583808"/>
            <a:ext cx="5315157" cy="2823869"/>
            <a:chOff x="527607" y="4016120"/>
            <a:chExt cx="4276823" cy="2823869"/>
          </a:xfrm>
        </p:grpSpPr>
        <p:grpSp>
          <p:nvGrpSpPr>
            <p:cNvPr id="522" name="Group 521">
              <a:extLst>
                <a:ext uri="{FF2B5EF4-FFF2-40B4-BE49-F238E27FC236}">
                  <a16:creationId xmlns:a16="http://schemas.microsoft.com/office/drawing/2014/main" id="{87D3E1AE-8E77-D174-6438-071F5D3FCC78}"/>
                </a:ext>
              </a:extLst>
            </p:cNvPr>
            <p:cNvGrpSpPr/>
            <p:nvPr/>
          </p:nvGrpSpPr>
          <p:grpSpPr>
            <a:xfrm>
              <a:off x="3219193" y="4444488"/>
              <a:ext cx="1585237" cy="999600"/>
              <a:chOff x="5249980" y="1455342"/>
              <a:chExt cx="1585237" cy="999600"/>
            </a:xfrm>
          </p:grpSpPr>
          <p:sp>
            <p:nvSpPr>
              <p:cNvPr id="422" name="Freeform: Shape 421">
                <a:extLst>
                  <a:ext uri="{FF2B5EF4-FFF2-40B4-BE49-F238E27FC236}">
                    <a16:creationId xmlns:a16="http://schemas.microsoft.com/office/drawing/2014/main" id="{C170EEB2-21ED-265C-9E45-02BE4121C8A0}"/>
                  </a:ext>
                </a:extLst>
              </p:cNvPr>
              <p:cNvSpPr/>
              <p:nvPr/>
            </p:nvSpPr>
            <p:spPr>
              <a:xfrm>
                <a:off x="6419818" y="1798638"/>
                <a:ext cx="287341" cy="209405"/>
              </a:xfrm>
              <a:custGeom>
                <a:avLst/>
                <a:gdLst>
                  <a:gd name="connsiteX0" fmla="*/ 287110 w 287341"/>
                  <a:gd name="connsiteY0" fmla="*/ 148255 h 209405"/>
                  <a:gd name="connsiteX1" fmla="*/ 272415 w 287341"/>
                  <a:gd name="connsiteY1" fmla="*/ 178695 h 209405"/>
                  <a:gd name="connsiteX2" fmla="*/ 257458 w 287341"/>
                  <a:gd name="connsiteY2" fmla="*/ 209397 h 209405"/>
                  <a:gd name="connsiteX3" fmla="*/ -232 w 287341"/>
                  <a:gd name="connsiteY3" fmla="*/ 122276 h 209405"/>
                  <a:gd name="connsiteX4" fmla="*/ 29158 w 287341"/>
                  <a:gd name="connsiteY4" fmla="*/ 61396 h 209405"/>
                  <a:gd name="connsiteX5" fmla="*/ 58811 w 287341"/>
                  <a:gd name="connsiteY5" fmla="*/ -9 h 209405"/>
                  <a:gd name="connsiteX6" fmla="*/ 239089 w 287341"/>
                  <a:gd name="connsiteY6" fmla="*/ 166361 h 209405"/>
                  <a:gd name="connsiteX7" fmla="*/ 242238 w 287341"/>
                  <a:gd name="connsiteY7" fmla="*/ 159801 h 209405"/>
                  <a:gd name="connsiteX8" fmla="*/ 72194 w 287341"/>
                  <a:gd name="connsiteY8" fmla="*/ 49325 h 209405"/>
                  <a:gd name="connsiteX9" fmla="*/ 45953 w 287341"/>
                  <a:gd name="connsiteY9" fmla="*/ 101808 h 2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341" h="209405">
                    <a:moveTo>
                      <a:pt x="287110" y="148255"/>
                    </a:moveTo>
                    <a:lnTo>
                      <a:pt x="272415" y="178695"/>
                    </a:lnTo>
                    <a:lnTo>
                      <a:pt x="257458" y="209397"/>
                    </a:lnTo>
                    <a:lnTo>
                      <a:pt x="-232" y="122276"/>
                    </a:lnTo>
                    <a:lnTo>
                      <a:pt x="29158" y="61396"/>
                    </a:lnTo>
                    <a:lnTo>
                      <a:pt x="58811" y="-9"/>
                    </a:lnTo>
                    <a:close/>
                    <a:moveTo>
                      <a:pt x="239089" y="166361"/>
                    </a:moveTo>
                    <a:lnTo>
                      <a:pt x="242238" y="159801"/>
                    </a:lnTo>
                    <a:lnTo>
                      <a:pt x="72194" y="49325"/>
                    </a:lnTo>
                    <a:lnTo>
                      <a:pt x="45953" y="101808"/>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3" name="Freeform: Shape 422">
                <a:extLst>
                  <a:ext uri="{FF2B5EF4-FFF2-40B4-BE49-F238E27FC236}">
                    <a16:creationId xmlns:a16="http://schemas.microsoft.com/office/drawing/2014/main" id="{3D66195C-506A-1A1D-6BDB-A2445291D446}"/>
                  </a:ext>
                </a:extLst>
              </p:cNvPr>
              <p:cNvSpPr/>
              <p:nvPr/>
            </p:nvSpPr>
            <p:spPr>
              <a:xfrm>
                <a:off x="6609542" y="1977341"/>
                <a:ext cx="136192" cy="270023"/>
              </a:xfrm>
              <a:custGeom>
                <a:avLst/>
                <a:gdLst>
                  <a:gd name="connsiteX0" fmla="*/ 34407 w 136192"/>
                  <a:gd name="connsiteY0" fmla="*/ -9 h 270023"/>
                  <a:gd name="connsiteX1" fmla="*/ 101847 w 136192"/>
                  <a:gd name="connsiteY1" fmla="*/ -9 h 270023"/>
                  <a:gd name="connsiteX2" fmla="*/ 135960 w 136192"/>
                  <a:gd name="connsiteY2" fmla="*/ 270015 h 270023"/>
                  <a:gd name="connsiteX3" fmla="*/ -232 w 136192"/>
                  <a:gd name="connsiteY3" fmla="*/ 270015 h 270023"/>
                  <a:gd name="connsiteX4" fmla="*/ 97386 w 136192"/>
                  <a:gd name="connsiteY4" fmla="*/ 236163 h 270023"/>
                  <a:gd name="connsiteX5" fmla="*/ 71144 w 136192"/>
                  <a:gd name="connsiteY5" fmla="*/ 35155 h 270023"/>
                  <a:gd name="connsiteX6" fmla="*/ 63797 w 136192"/>
                  <a:gd name="connsiteY6" fmla="*/ 35155 h 270023"/>
                  <a:gd name="connsiteX7" fmla="*/ 37556 w 136192"/>
                  <a:gd name="connsiteY7" fmla="*/ 236163 h 27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192" h="270023">
                    <a:moveTo>
                      <a:pt x="34407" y="-9"/>
                    </a:moveTo>
                    <a:lnTo>
                      <a:pt x="101847" y="-9"/>
                    </a:lnTo>
                    <a:lnTo>
                      <a:pt x="135960" y="270015"/>
                    </a:lnTo>
                    <a:lnTo>
                      <a:pt x="-232" y="270015"/>
                    </a:lnTo>
                    <a:close/>
                    <a:moveTo>
                      <a:pt x="97386" y="236163"/>
                    </a:moveTo>
                    <a:lnTo>
                      <a:pt x="71144" y="35155"/>
                    </a:lnTo>
                    <a:lnTo>
                      <a:pt x="63797" y="35155"/>
                    </a:lnTo>
                    <a:lnTo>
                      <a:pt x="37556" y="236163"/>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4" name="Freeform: Shape 423">
                <a:extLst>
                  <a:ext uri="{FF2B5EF4-FFF2-40B4-BE49-F238E27FC236}">
                    <a16:creationId xmlns:a16="http://schemas.microsoft.com/office/drawing/2014/main" id="{3A33DDAB-1D69-A951-2C80-1766E81D0BEF}"/>
                  </a:ext>
                </a:extLst>
              </p:cNvPr>
              <p:cNvSpPr/>
              <p:nvPr/>
            </p:nvSpPr>
            <p:spPr>
              <a:xfrm>
                <a:off x="6595897" y="1904653"/>
                <a:ext cx="111263" cy="90532"/>
              </a:xfrm>
              <a:custGeom>
                <a:avLst/>
                <a:gdLst>
                  <a:gd name="connsiteX0" fmla="*/ 48052 w 111263"/>
                  <a:gd name="connsiteY0" fmla="*/ 72680 h 90532"/>
                  <a:gd name="connsiteX1" fmla="*/ 96336 w 111263"/>
                  <a:gd name="connsiteY1" fmla="*/ 72680 h 90532"/>
                  <a:gd name="connsiteX2" fmla="*/ 111031 w 111263"/>
                  <a:gd name="connsiteY2" fmla="*/ 42240 h 90532"/>
                  <a:gd name="connsiteX3" fmla="*/ 46215 w 111263"/>
                  <a:gd name="connsiteY3" fmla="*/ -9 h 90532"/>
                  <a:gd name="connsiteX4" fmla="*/ 18137 w 111263"/>
                  <a:gd name="connsiteY4" fmla="*/ 22821 h 90532"/>
                  <a:gd name="connsiteX5" fmla="*/ 66946 w 111263"/>
                  <a:gd name="connsiteY5" fmla="*/ 54573 h 90532"/>
                  <a:gd name="connsiteX6" fmla="*/ 63010 w 111263"/>
                  <a:gd name="connsiteY6" fmla="*/ 60346 h 90532"/>
                  <a:gd name="connsiteX7" fmla="*/ 5804 w 111263"/>
                  <a:gd name="connsiteY7" fmla="*/ 40928 h 90532"/>
                  <a:gd name="connsiteX8" fmla="*/ -232 w 111263"/>
                  <a:gd name="connsiteY8" fmla="*/ 71893 h 90532"/>
                  <a:gd name="connsiteX9" fmla="*/ -232 w 111263"/>
                  <a:gd name="connsiteY9" fmla="*/ 75304 h 90532"/>
                  <a:gd name="connsiteX10" fmla="*/ 44641 w 111263"/>
                  <a:gd name="connsiteY10" fmla="*/ 90524 h 9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263" h="90532">
                    <a:moveTo>
                      <a:pt x="48052" y="72680"/>
                    </a:moveTo>
                    <a:lnTo>
                      <a:pt x="96336" y="72680"/>
                    </a:lnTo>
                    <a:lnTo>
                      <a:pt x="111031" y="42240"/>
                    </a:lnTo>
                    <a:lnTo>
                      <a:pt x="46215" y="-9"/>
                    </a:lnTo>
                    <a:cubicBezTo>
                      <a:pt x="35168" y="5250"/>
                      <a:pt x="25537" y="13078"/>
                      <a:pt x="18137" y="22821"/>
                    </a:cubicBezTo>
                    <a:lnTo>
                      <a:pt x="66946" y="54573"/>
                    </a:lnTo>
                    <a:lnTo>
                      <a:pt x="63010" y="60346"/>
                    </a:lnTo>
                    <a:lnTo>
                      <a:pt x="5804" y="40928"/>
                    </a:lnTo>
                    <a:cubicBezTo>
                      <a:pt x="1789" y="50758"/>
                      <a:pt x="-258" y="61275"/>
                      <a:pt x="-232" y="71893"/>
                    </a:cubicBezTo>
                    <a:cubicBezTo>
                      <a:pt x="-232" y="73205"/>
                      <a:pt x="-232" y="74254"/>
                      <a:pt x="-232" y="75304"/>
                    </a:cubicBezTo>
                    <a:lnTo>
                      <a:pt x="44641" y="90524"/>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5" name="Freeform: Shape 424">
                <a:extLst>
                  <a:ext uri="{FF2B5EF4-FFF2-40B4-BE49-F238E27FC236}">
                    <a16:creationId xmlns:a16="http://schemas.microsoft.com/office/drawing/2014/main" id="{8EC5181D-196A-6E25-016A-905DB9069A4F}"/>
                  </a:ext>
                </a:extLst>
              </p:cNvPr>
              <p:cNvSpPr/>
              <p:nvPr/>
            </p:nvSpPr>
            <p:spPr>
              <a:xfrm>
                <a:off x="6634735" y="1977341"/>
                <a:ext cx="86071" cy="80560"/>
              </a:xfrm>
              <a:custGeom>
                <a:avLst/>
                <a:gdLst>
                  <a:gd name="connsiteX0" fmla="*/ 39392 w 86071"/>
                  <a:gd name="connsiteY0" fmla="*/ 34630 h 80560"/>
                  <a:gd name="connsiteX1" fmla="*/ 46739 w 86071"/>
                  <a:gd name="connsiteY1" fmla="*/ 34630 h 80560"/>
                  <a:gd name="connsiteX2" fmla="*/ 52512 w 86071"/>
                  <a:gd name="connsiteY2" fmla="*/ 80552 h 80560"/>
                  <a:gd name="connsiteX3" fmla="*/ 85839 w 86071"/>
                  <a:gd name="connsiteY3" fmla="*/ 69006 h 80560"/>
                  <a:gd name="connsiteX4" fmla="*/ 76655 w 86071"/>
                  <a:gd name="connsiteY4" fmla="*/ -9 h 80560"/>
                  <a:gd name="connsiteX5" fmla="*/ 56974 w 86071"/>
                  <a:gd name="connsiteY5" fmla="*/ -9 h 80560"/>
                  <a:gd name="connsiteX6" fmla="*/ 42016 w 86071"/>
                  <a:gd name="connsiteY6" fmla="*/ 30694 h 80560"/>
                  <a:gd name="connsiteX7" fmla="*/ 6328 w 86071"/>
                  <a:gd name="connsiteY7" fmla="*/ 18623 h 80560"/>
                  <a:gd name="connsiteX8" fmla="*/ -232 w 86071"/>
                  <a:gd name="connsiteY8" fmla="*/ 69006 h 80560"/>
                  <a:gd name="connsiteX9" fmla="*/ 33094 w 86071"/>
                  <a:gd name="connsiteY9" fmla="*/ 80552 h 8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71" h="80560">
                    <a:moveTo>
                      <a:pt x="39392" y="34630"/>
                    </a:moveTo>
                    <a:lnTo>
                      <a:pt x="46739" y="34630"/>
                    </a:lnTo>
                    <a:lnTo>
                      <a:pt x="52512" y="80552"/>
                    </a:lnTo>
                    <a:cubicBezTo>
                      <a:pt x="64348" y="79274"/>
                      <a:pt x="75736" y="75325"/>
                      <a:pt x="85839" y="69006"/>
                    </a:cubicBezTo>
                    <a:lnTo>
                      <a:pt x="76655" y="-9"/>
                    </a:lnTo>
                    <a:lnTo>
                      <a:pt x="56974" y="-9"/>
                    </a:lnTo>
                    <a:lnTo>
                      <a:pt x="42016" y="30694"/>
                    </a:lnTo>
                    <a:lnTo>
                      <a:pt x="6328" y="18623"/>
                    </a:lnTo>
                    <a:lnTo>
                      <a:pt x="-232" y="69006"/>
                    </a:lnTo>
                    <a:cubicBezTo>
                      <a:pt x="9870" y="75325"/>
                      <a:pt x="21260" y="79274"/>
                      <a:pt x="33094" y="80552"/>
                    </a:cubicBez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6" name="Freeform: Shape 425">
                <a:extLst>
                  <a:ext uri="{FF2B5EF4-FFF2-40B4-BE49-F238E27FC236}">
                    <a16:creationId xmlns:a16="http://schemas.microsoft.com/office/drawing/2014/main" id="{057415EC-FB4C-6AD3-00D8-9D1D2DE85B3C}"/>
                  </a:ext>
                </a:extLst>
              </p:cNvPr>
              <p:cNvSpPr/>
              <p:nvPr/>
            </p:nvSpPr>
            <p:spPr>
              <a:xfrm>
                <a:off x="6607706" y="1907277"/>
                <a:ext cx="140654" cy="140653"/>
              </a:xfrm>
              <a:custGeom>
                <a:avLst/>
                <a:gdLst>
                  <a:gd name="connsiteX0" fmla="*/ 140421 w 140654"/>
                  <a:gd name="connsiteY0" fmla="*/ 70056 h 140653"/>
                  <a:gd name="connsiteX1" fmla="*/ 70358 w 140654"/>
                  <a:gd name="connsiteY1" fmla="*/ 140645 h 140653"/>
                  <a:gd name="connsiteX2" fmla="*/ -232 w 140654"/>
                  <a:gd name="connsiteY2" fmla="*/ 70581 h 140653"/>
                  <a:gd name="connsiteX3" fmla="*/ 69832 w 140654"/>
                  <a:gd name="connsiteY3" fmla="*/ -9 h 140653"/>
                  <a:gd name="connsiteX4" fmla="*/ 70095 w 140654"/>
                  <a:gd name="connsiteY4" fmla="*/ -9 h 140653"/>
                  <a:gd name="connsiteX5" fmla="*/ 140421 w 140654"/>
                  <a:gd name="connsiteY5" fmla="*/ 70056 h 14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54" h="140653">
                    <a:moveTo>
                      <a:pt x="140421" y="70056"/>
                    </a:moveTo>
                    <a:cubicBezTo>
                      <a:pt x="140579" y="108896"/>
                      <a:pt x="109194" y="140501"/>
                      <a:pt x="70358" y="140645"/>
                    </a:cubicBezTo>
                    <a:cubicBezTo>
                      <a:pt x="31520" y="140789"/>
                      <a:pt x="-75" y="109420"/>
                      <a:pt x="-232" y="70581"/>
                    </a:cubicBezTo>
                    <a:cubicBezTo>
                      <a:pt x="-363" y="31741"/>
                      <a:pt x="30996" y="136"/>
                      <a:pt x="69832" y="-9"/>
                    </a:cubicBezTo>
                    <a:cubicBezTo>
                      <a:pt x="69912" y="-9"/>
                      <a:pt x="70016" y="-9"/>
                      <a:pt x="70095" y="-9"/>
                    </a:cubicBezTo>
                    <a:cubicBezTo>
                      <a:pt x="108827" y="-9"/>
                      <a:pt x="140290" y="31318"/>
                      <a:pt x="140421" y="70056"/>
                    </a:cubicBez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7" name="Freeform: Shape 426">
                <a:extLst>
                  <a:ext uri="{FF2B5EF4-FFF2-40B4-BE49-F238E27FC236}">
                    <a16:creationId xmlns:a16="http://schemas.microsoft.com/office/drawing/2014/main" id="{1F4BCC49-FE21-DFA9-2203-F10B294EE05D}"/>
                  </a:ext>
                </a:extLst>
              </p:cNvPr>
              <p:cNvSpPr/>
              <p:nvPr/>
            </p:nvSpPr>
            <p:spPr>
              <a:xfrm>
                <a:off x="6633421" y="1932992"/>
                <a:ext cx="89222" cy="89222"/>
              </a:xfrm>
              <a:custGeom>
                <a:avLst/>
                <a:gdLst>
                  <a:gd name="connsiteX0" fmla="*/ 88990 w 89222"/>
                  <a:gd name="connsiteY0" fmla="*/ 44340 h 89222"/>
                  <a:gd name="connsiteX1" fmla="*/ 44642 w 89222"/>
                  <a:gd name="connsiteY1" fmla="*/ 89213 h 89222"/>
                  <a:gd name="connsiteX2" fmla="*/ -231 w 89222"/>
                  <a:gd name="connsiteY2" fmla="*/ 44865 h 89222"/>
                  <a:gd name="connsiteX3" fmla="*/ 44117 w 89222"/>
                  <a:gd name="connsiteY3" fmla="*/ -8 h 89222"/>
                  <a:gd name="connsiteX4" fmla="*/ 44379 w 89222"/>
                  <a:gd name="connsiteY4" fmla="*/ -8 h 89222"/>
                  <a:gd name="connsiteX5" fmla="*/ 88990 w 89222"/>
                  <a:gd name="connsiteY5" fmla="*/ 44078 h 89222"/>
                  <a:gd name="connsiteX6" fmla="*/ 88990 w 89222"/>
                  <a:gd name="connsiteY6" fmla="*/ 44340 h 8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22" h="89222">
                    <a:moveTo>
                      <a:pt x="88990" y="44340"/>
                    </a:moveTo>
                    <a:cubicBezTo>
                      <a:pt x="89147" y="68978"/>
                      <a:pt x="69282" y="89066"/>
                      <a:pt x="44642" y="89213"/>
                    </a:cubicBezTo>
                    <a:cubicBezTo>
                      <a:pt x="20001" y="89357"/>
                      <a:pt x="-74" y="69503"/>
                      <a:pt x="-231" y="44865"/>
                    </a:cubicBezTo>
                    <a:cubicBezTo>
                      <a:pt x="-362" y="20227"/>
                      <a:pt x="19476" y="139"/>
                      <a:pt x="44117" y="-8"/>
                    </a:cubicBezTo>
                    <a:cubicBezTo>
                      <a:pt x="44196" y="-8"/>
                      <a:pt x="44301" y="-8"/>
                      <a:pt x="44379" y="-8"/>
                    </a:cubicBezTo>
                    <a:cubicBezTo>
                      <a:pt x="68863" y="-152"/>
                      <a:pt x="88832" y="19584"/>
                      <a:pt x="88990" y="44078"/>
                    </a:cubicBezTo>
                    <a:cubicBezTo>
                      <a:pt x="88990" y="44164"/>
                      <a:pt x="88990" y="44253"/>
                      <a:pt x="88990" y="44340"/>
                    </a:cubicBezTo>
                    <a:close/>
                  </a:path>
                </a:pathLst>
              </a:custGeom>
              <a:solidFill>
                <a:srgbClr val="3C3D3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8" name="Freeform: Shape 427">
                <a:extLst>
                  <a:ext uri="{FF2B5EF4-FFF2-40B4-BE49-F238E27FC236}">
                    <a16:creationId xmlns:a16="http://schemas.microsoft.com/office/drawing/2014/main" id="{A3BCBC4A-F108-4FB7-12EB-BABFAA7FF785}"/>
                  </a:ext>
                </a:extLst>
              </p:cNvPr>
              <p:cNvSpPr/>
              <p:nvPr/>
            </p:nvSpPr>
            <p:spPr>
              <a:xfrm>
                <a:off x="6647330" y="1946639"/>
                <a:ext cx="61404" cy="61404"/>
              </a:xfrm>
              <a:custGeom>
                <a:avLst/>
                <a:gdLst>
                  <a:gd name="connsiteX0" fmla="*/ 61405 w 61404"/>
                  <a:gd name="connsiteY0" fmla="*/ 30702 h 61404"/>
                  <a:gd name="connsiteX1" fmla="*/ 30702 w 61404"/>
                  <a:gd name="connsiteY1" fmla="*/ 61405 h 61404"/>
                  <a:gd name="connsiteX2" fmla="*/ 0 w 61404"/>
                  <a:gd name="connsiteY2" fmla="*/ 30702 h 61404"/>
                  <a:gd name="connsiteX3" fmla="*/ 30702 w 61404"/>
                  <a:gd name="connsiteY3" fmla="*/ 0 h 61404"/>
                  <a:gd name="connsiteX4" fmla="*/ 61405 w 61404"/>
                  <a:gd name="connsiteY4" fmla="*/ 30702 h 61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04" h="61404">
                    <a:moveTo>
                      <a:pt x="61405" y="30702"/>
                    </a:moveTo>
                    <a:cubicBezTo>
                      <a:pt x="61405" y="47659"/>
                      <a:pt x="47659" y="61405"/>
                      <a:pt x="30702" y="61405"/>
                    </a:cubicBezTo>
                    <a:cubicBezTo>
                      <a:pt x="13746" y="61405"/>
                      <a:pt x="0" y="47659"/>
                      <a:pt x="0" y="30702"/>
                    </a:cubicBezTo>
                    <a:cubicBezTo>
                      <a:pt x="0" y="13746"/>
                      <a:pt x="13746" y="0"/>
                      <a:pt x="30702" y="0"/>
                    </a:cubicBezTo>
                    <a:cubicBezTo>
                      <a:pt x="47659" y="0"/>
                      <a:pt x="61405" y="13746"/>
                      <a:pt x="61405" y="30702"/>
                    </a:cubicBez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9" name="Freeform: Shape 428">
                <a:extLst>
                  <a:ext uri="{FF2B5EF4-FFF2-40B4-BE49-F238E27FC236}">
                    <a16:creationId xmlns:a16="http://schemas.microsoft.com/office/drawing/2014/main" id="{2A2E467F-DD7C-9DD1-04C9-EE4C51CCB66E}"/>
                  </a:ext>
                </a:extLst>
              </p:cNvPr>
              <p:cNvSpPr/>
              <p:nvPr/>
            </p:nvSpPr>
            <p:spPr>
              <a:xfrm>
                <a:off x="6521109" y="2212988"/>
                <a:ext cx="314108" cy="40411"/>
              </a:xfrm>
              <a:custGeom>
                <a:avLst/>
                <a:gdLst>
                  <a:gd name="connsiteX0" fmla="*/ 0 w 314108"/>
                  <a:gd name="connsiteY0" fmla="*/ 0 h 40411"/>
                  <a:gd name="connsiteX1" fmla="*/ 314109 w 314108"/>
                  <a:gd name="connsiteY1" fmla="*/ 0 h 40411"/>
                  <a:gd name="connsiteX2" fmla="*/ 314109 w 314108"/>
                  <a:gd name="connsiteY2" fmla="*/ 40412 h 40411"/>
                  <a:gd name="connsiteX3" fmla="*/ 0 w 314108"/>
                  <a:gd name="connsiteY3" fmla="*/ 40412 h 40411"/>
                </a:gdLst>
                <a:ahLst/>
                <a:cxnLst>
                  <a:cxn ang="0">
                    <a:pos x="connsiteX0" y="connsiteY0"/>
                  </a:cxn>
                  <a:cxn ang="0">
                    <a:pos x="connsiteX1" y="connsiteY1"/>
                  </a:cxn>
                  <a:cxn ang="0">
                    <a:pos x="connsiteX2" y="connsiteY2"/>
                  </a:cxn>
                  <a:cxn ang="0">
                    <a:pos x="connsiteX3" y="connsiteY3"/>
                  </a:cxn>
                </a:cxnLst>
                <a:rect l="l" t="t" r="r" b="b"/>
                <a:pathLst>
                  <a:path w="314108" h="40411">
                    <a:moveTo>
                      <a:pt x="0" y="0"/>
                    </a:moveTo>
                    <a:lnTo>
                      <a:pt x="314109" y="0"/>
                    </a:lnTo>
                    <a:lnTo>
                      <a:pt x="314109" y="40412"/>
                    </a:lnTo>
                    <a:lnTo>
                      <a:pt x="0" y="40412"/>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0" name="Freeform: Shape 429">
                <a:extLst>
                  <a:ext uri="{FF2B5EF4-FFF2-40B4-BE49-F238E27FC236}">
                    <a16:creationId xmlns:a16="http://schemas.microsoft.com/office/drawing/2014/main" id="{BD480ED9-CBB7-62C0-1BEB-77172A788A15}"/>
                  </a:ext>
                </a:extLst>
              </p:cNvPr>
              <p:cNvSpPr/>
              <p:nvPr/>
            </p:nvSpPr>
            <p:spPr>
              <a:xfrm>
                <a:off x="6755182" y="2204328"/>
                <a:ext cx="76362" cy="131469"/>
              </a:xfrm>
              <a:custGeom>
                <a:avLst/>
                <a:gdLst>
                  <a:gd name="connsiteX0" fmla="*/ 76362 w 76362"/>
                  <a:gd name="connsiteY0" fmla="*/ 76100 h 131469"/>
                  <a:gd name="connsiteX1" fmla="*/ 4461 w 76362"/>
                  <a:gd name="connsiteY1" fmla="*/ 131469 h 131469"/>
                  <a:gd name="connsiteX2" fmla="*/ 0 w 76362"/>
                  <a:gd name="connsiteY2" fmla="*/ 0 h 131469"/>
                  <a:gd name="connsiteX3" fmla="*/ 71901 w 76362"/>
                  <a:gd name="connsiteY3" fmla="*/ 0 h 131469"/>
                  <a:gd name="connsiteX4" fmla="*/ 76362 w 76362"/>
                  <a:gd name="connsiteY4" fmla="*/ 76100 h 13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62" h="131469">
                    <a:moveTo>
                      <a:pt x="76362" y="76100"/>
                    </a:moveTo>
                    <a:lnTo>
                      <a:pt x="4461" y="131469"/>
                    </a:lnTo>
                    <a:lnTo>
                      <a:pt x="0" y="0"/>
                    </a:lnTo>
                    <a:lnTo>
                      <a:pt x="71901" y="0"/>
                    </a:lnTo>
                    <a:lnTo>
                      <a:pt x="76362" y="76100"/>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1" name="Freeform: Shape 430">
                <a:extLst>
                  <a:ext uri="{FF2B5EF4-FFF2-40B4-BE49-F238E27FC236}">
                    <a16:creationId xmlns:a16="http://schemas.microsoft.com/office/drawing/2014/main" id="{C25BDDC5-94A4-5A05-0B87-BE353B96FF11}"/>
                  </a:ext>
                </a:extLst>
              </p:cNvPr>
              <p:cNvSpPr/>
              <p:nvPr/>
            </p:nvSpPr>
            <p:spPr>
              <a:xfrm>
                <a:off x="6759643" y="2280428"/>
                <a:ext cx="71901" cy="82922"/>
              </a:xfrm>
              <a:custGeom>
                <a:avLst/>
                <a:gdLst>
                  <a:gd name="connsiteX0" fmla="*/ 71901 w 71901"/>
                  <a:gd name="connsiteY0" fmla="*/ 22043 h 82922"/>
                  <a:gd name="connsiteX1" fmla="*/ 0 w 71901"/>
                  <a:gd name="connsiteY1" fmla="*/ 82923 h 82922"/>
                  <a:gd name="connsiteX2" fmla="*/ 0 w 71901"/>
                  <a:gd name="connsiteY2" fmla="*/ 55369 h 82922"/>
                  <a:gd name="connsiteX3" fmla="*/ 71901 w 71901"/>
                  <a:gd name="connsiteY3" fmla="*/ 0 h 82922"/>
                  <a:gd name="connsiteX4" fmla="*/ 71901 w 71901"/>
                  <a:gd name="connsiteY4" fmla="*/ 22043 h 82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01" h="82922">
                    <a:moveTo>
                      <a:pt x="71901" y="22043"/>
                    </a:moveTo>
                    <a:lnTo>
                      <a:pt x="0" y="82923"/>
                    </a:lnTo>
                    <a:lnTo>
                      <a:pt x="0" y="55369"/>
                    </a:lnTo>
                    <a:lnTo>
                      <a:pt x="71901" y="0"/>
                    </a:lnTo>
                    <a:lnTo>
                      <a:pt x="71901" y="22043"/>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2" name="Freeform: Shape 431">
                <a:extLst>
                  <a:ext uri="{FF2B5EF4-FFF2-40B4-BE49-F238E27FC236}">
                    <a16:creationId xmlns:a16="http://schemas.microsoft.com/office/drawing/2014/main" id="{DE6FFCD3-5E48-B393-D3AA-7F2456D85A16}"/>
                  </a:ext>
                </a:extLst>
              </p:cNvPr>
              <p:cNvSpPr/>
              <p:nvPr/>
            </p:nvSpPr>
            <p:spPr>
              <a:xfrm>
                <a:off x="6524783" y="2204328"/>
                <a:ext cx="76362" cy="131469"/>
              </a:xfrm>
              <a:custGeom>
                <a:avLst/>
                <a:gdLst>
                  <a:gd name="connsiteX0" fmla="*/ 0 w 76362"/>
                  <a:gd name="connsiteY0" fmla="*/ 76100 h 131469"/>
                  <a:gd name="connsiteX1" fmla="*/ 71901 w 76362"/>
                  <a:gd name="connsiteY1" fmla="*/ 131469 h 131469"/>
                  <a:gd name="connsiteX2" fmla="*/ 76362 w 76362"/>
                  <a:gd name="connsiteY2" fmla="*/ 0 h 131469"/>
                  <a:gd name="connsiteX3" fmla="*/ 4461 w 76362"/>
                  <a:gd name="connsiteY3" fmla="*/ 0 h 131469"/>
                  <a:gd name="connsiteX4" fmla="*/ 0 w 76362"/>
                  <a:gd name="connsiteY4" fmla="*/ 76100 h 13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62" h="131469">
                    <a:moveTo>
                      <a:pt x="0" y="76100"/>
                    </a:moveTo>
                    <a:lnTo>
                      <a:pt x="71901" y="131469"/>
                    </a:lnTo>
                    <a:lnTo>
                      <a:pt x="76362" y="0"/>
                    </a:lnTo>
                    <a:lnTo>
                      <a:pt x="4461" y="0"/>
                    </a:lnTo>
                    <a:lnTo>
                      <a:pt x="0" y="76100"/>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3" name="Freeform: Shape 432">
                <a:extLst>
                  <a:ext uri="{FF2B5EF4-FFF2-40B4-BE49-F238E27FC236}">
                    <a16:creationId xmlns:a16="http://schemas.microsoft.com/office/drawing/2014/main" id="{07760183-5508-B037-6949-E8E43F573F55}"/>
                  </a:ext>
                </a:extLst>
              </p:cNvPr>
              <p:cNvSpPr/>
              <p:nvPr/>
            </p:nvSpPr>
            <p:spPr>
              <a:xfrm>
                <a:off x="6524783" y="2280428"/>
                <a:ext cx="71901" cy="82922"/>
              </a:xfrm>
              <a:custGeom>
                <a:avLst/>
                <a:gdLst>
                  <a:gd name="connsiteX0" fmla="*/ 0 w 71901"/>
                  <a:gd name="connsiteY0" fmla="*/ 22043 h 82922"/>
                  <a:gd name="connsiteX1" fmla="*/ 71901 w 71901"/>
                  <a:gd name="connsiteY1" fmla="*/ 82923 h 82922"/>
                  <a:gd name="connsiteX2" fmla="*/ 71901 w 71901"/>
                  <a:gd name="connsiteY2" fmla="*/ 55369 h 82922"/>
                  <a:gd name="connsiteX3" fmla="*/ 0 w 71901"/>
                  <a:gd name="connsiteY3" fmla="*/ 0 h 82922"/>
                  <a:gd name="connsiteX4" fmla="*/ 0 w 71901"/>
                  <a:gd name="connsiteY4" fmla="*/ 22043 h 82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01" h="82922">
                    <a:moveTo>
                      <a:pt x="0" y="22043"/>
                    </a:moveTo>
                    <a:lnTo>
                      <a:pt x="71901" y="82923"/>
                    </a:lnTo>
                    <a:lnTo>
                      <a:pt x="71901" y="55369"/>
                    </a:lnTo>
                    <a:lnTo>
                      <a:pt x="0" y="0"/>
                    </a:lnTo>
                    <a:lnTo>
                      <a:pt x="0" y="22043"/>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4" name="Freeform: Shape 433">
                <a:extLst>
                  <a:ext uri="{FF2B5EF4-FFF2-40B4-BE49-F238E27FC236}">
                    <a16:creationId xmlns:a16="http://schemas.microsoft.com/office/drawing/2014/main" id="{ECC5BA02-7B32-AEA7-5032-9B6036474545}"/>
                  </a:ext>
                </a:extLst>
              </p:cNvPr>
              <p:cNvSpPr/>
              <p:nvPr/>
            </p:nvSpPr>
            <p:spPr>
              <a:xfrm>
                <a:off x="5377775" y="1798375"/>
                <a:ext cx="287604" cy="209930"/>
              </a:xfrm>
              <a:custGeom>
                <a:avLst/>
                <a:gdLst>
                  <a:gd name="connsiteX0" fmla="*/ 228067 w 287604"/>
                  <a:gd name="connsiteY0" fmla="*/ -9 h 209930"/>
                  <a:gd name="connsiteX1" fmla="*/ 257720 w 287604"/>
                  <a:gd name="connsiteY1" fmla="*/ 61659 h 209930"/>
                  <a:gd name="connsiteX2" fmla="*/ 287373 w 287604"/>
                  <a:gd name="connsiteY2" fmla="*/ 122801 h 209930"/>
                  <a:gd name="connsiteX3" fmla="*/ 29420 w 287604"/>
                  <a:gd name="connsiteY3" fmla="*/ 209922 h 209930"/>
                  <a:gd name="connsiteX4" fmla="*/ 14725 w 287604"/>
                  <a:gd name="connsiteY4" fmla="*/ 179220 h 209930"/>
                  <a:gd name="connsiteX5" fmla="*/ -232 w 287604"/>
                  <a:gd name="connsiteY5" fmla="*/ 148780 h 209930"/>
                  <a:gd name="connsiteX6" fmla="*/ 239351 w 287604"/>
                  <a:gd name="connsiteY6" fmla="*/ 102333 h 209930"/>
                  <a:gd name="connsiteX7" fmla="*/ 213109 w 287604"/>
                  <a:gd name="connsiteY7" fmla="*/ 49850 h 209930"/>
                  <a:gd name="connsiteX8" fmla="*/ 43328 w 287604"/>
                  <a:gd name="connsiteY8" fmla="*/ 160326 h 209930"/>
                  <a:gd name="connsiteX9" fmla="*/ 47789 w 287604"/>
                  <a:gd name="connsiteY9" fmla="*/ 166624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604" h="209930">
                    <a:moveTo>
                      <a:pt x="228067" y="-9"/>
                    </a:moveTo>
                    <a:lnTo>
                      <a:pt x="257720" y="61659"/>
                    </a:lnTo>
                    <a:lnTo>
                      <a:pt x="287373" y="122801"/>
                    </a:lnTo>
                    <a:lnTo>
                      <a:pt x="29420" y="209922"/>
                    </a:lnTo>
                    <a:lnTo>
                      <a:pt x="14725" y="179220"/>
                    </a:lnTo>
                    <a:lnTo>
                      <a:pt x="-232" y="148780"/>
                    </a:lnTo>
                    <a:close/>
                    <a:moveTo>
                      <a:pt x="239351" y="102333"/>
                    </a:moveTo>
                    <a:lnTo>
                      <a:pt x="213109" y="49850"/>
                    </a:lnTo>
                    <a:lnTo>
                      <a:pt x="43328" y="160326"/>
                    </a:lnTo>
                    <a:lnTo>
                      <a:pt x="47789" y="166624"/>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5" name="Freeform: Shape 434">
                <a:extLst>
                  <a:ext uri="{FF2B5EF4-FFF2-40B4-BE49-F238E27FC236}">
                    <a16:creationId xmlns:a16="http://schemas.microsoft.com/office/drawing/2014/main" id="{927B5F05-9998-55DD-7B76-878BC5B381B7}"/>
                  </a:ext>
                </a:extLst>
              </p:cNvPr>
              <p:cNvSpPr/>
              <p:nvPr/>
            </p:nvSpPr>
            <p:spPr>
              <a:xfrm>
                <a:off x="5338938" y="1977341"/>
                <a:ext cx="136192" cy="270023"/>
              </a:xfrm>
              <a:custGeom>
                <a:avLst/>
                <a:gdLst>
                  <a:gd name="connsiteX0" fmla="*/ 135960 w 136192"/>
                  <a:gd name="connsiteY0" fmla="*/ 270015 h 270023"/>
                  <a:gd name="connsiteX1" fmla="*/ -232 w 136192"/>
                  <a:gd name="connsiteY1" fmla="*/ 270015 h 270023"/>
                  <a:gd name="connsiteX2" fmla="*/ 34144 w 136192"/>
                  <a:gd name="connsiteY2" fmla="*/ -9 h 270023"/>
                  <a:gd name="connsiteX3" fmla="*/ 102109 w 136192"/>
                  <a:gd name="connsiteY3" fmla="*/ -9 h 270023"/>
                  <a:gd name="connsiteX4" fmla="*/ 96861 w 136192"/>
                  <a:gd name="connsiteY4" fmla="*/ 235639 h 270023"/>
                  <a:gd name="connsiteX5" fmla="*/ 70620 w 136192"/>
                  <a:gd name="connsiteY5" fmla="*/ 34630 h 270023"/>
                  <a:gd name="connsiteX6" fmla="*/ 63272 w 136192"/>
                  <a:gd name="connsiteY6" fmla="*/ 34630 h 270023"/>
                  <a:gd name="connsiteX7" fmla="*/ 37030 w 136192"/>
                  <a:gd name="connsiteY7" fmla="*/ 235639 h 27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192" h="270023">
                    <a:moveTo>
                      <a:pt x="135960" y="270015"/>
                    </a:moveTo>
                    <a:lnTo>
                      <a:pt x="-232" y="270015"/>
                    </a:lnTo>
                    <a:lnTo>
                      <a:pt x="34144" y="-9"/>
                    </a:lnTo>
                    <a:lnTo>
                      <a:pt x="102109" y="-9"/>
                    </a:lnTo>
                    <a:close/>
                    <a:moveTo>
                      <a:pt x="96861" y="235639"/>
                    </a:moveTo>
                    <a:lnTo>
                      <a:pt x="70620" y="34630"/>
                    </a:lnTo>
                    <a:lnTo>
                      <a:pt x="63272" y="34630"/>
                    </a:lnTo>
                    <a:lnTo>
                      <a:pt x="37030" y="235639"/>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6" name="Freeform: Shape 435">
                <a:extLst>
                  <a:ext uri="{FF2B5EF4-FFF2-40B4-BE49-F238E27FC236}">
                    <a16:creationId xmlns:a16="http://schemas.microsoft.com/office/drawing/2014/main" id="{69E01AE2-EE26-90FC-58B9-327F1AE4990E}"/>
                  </a:ext>
                </a:extLst>
              </p:cNvPr>
              <p:cNvSpPr/>
              <p:nvPr/>
            </p:nvSpPr>
            <p:spPr>
              <a:xfrm>
                <a:off x="5377775" y="1904653"/>
                <a:ext cx="111380" cy="90532"/>
              </a:xfrm>
              <a:custGeom>
                <a:avLst/>
                <a:gdLst>
                  <a:gd name="connsiteX0" fmla="*/ 63009 w 111380"/>
                  <a:gd name="connsiteY0" fmla="*/ 72680 h 90532"/>
                  <a:gd name="connsiteX1" fmla="*/ 14463 w 111380"/>
                  <a:gd name="connsiteY1" fmla="*/ 72680 h 90532"/>
                  <a:gd name="connsiteX2" fmla="*/ -232 w 111380"/>
                  <a:gd name="connsiteY2" fmla="*/ 42240 h 90532"/>
                  <a:gd name="connsiteX3" fmla="*/ 64846 w 111380"/>
                  <a:gd name="connsiteY3" fmla="*/ -9 h 90532"/>
                  <a:gd name="connsiteX4" fmla="*/ 92924 w 111380"/>
                  <a:gd name="connsiteY4" fmla="*/ 22821 h 90532"/>
                  <a:gd name="connsiteX5" fmla="*/ 44115 w 111380"/>
                  <a:gd name="connsiteY5" fmla="*/ 54573 h 90532"/>
                  <a:gd name="connsiteX6" fmla="*/ 47789 w 111380"/>
                  <a:gd name="connsiteY6" fmla="*/ 60346 h 90532"/>
                  <a:gd name="connsiteX7" fmla="*/ 104733 w 111380"/>
                  <a:gd name="connsiteY7" fmla="*/ 40928 h 90532"/>
                  <a:gd name="connsiteX8" fmla="*/ 111031 w 111380"/>
                  <a:gd name="connsiteY8" fmla="*/ 71893 h 90532"/>
                  <a:gd name="connsiteX9" fmla="*/ 111031 w 111380"/>
                  <a:gd name="connsiteY9" fmla="*/ 75304 h 90532"/>
                  <a:gd name="connsiteX10" fmla="*/ 66420 w 111380"/>
                  <a:gd name="connsiteY10" fmla="*/ 90524 h 9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80" h="90532">
                    <a:moveTo>
                      <a:pt x="63009" y="72680"/>
                    </a:moveTo>
                    <a:lnTo>
                      <a:pt x="14463" y="72680"/>
                    </a:lnTo>
                    <a:lnTo>
                      <a:pt x="-232" y="42240"/>
                    </a:lnTo>
                    <a:lnTo>
                      <a:pt x="64846" y="-9"/>
                    </a:lnTo>
                    <a:cubicBezTo>
                      <a:pt x="75841" y="5318"/>
                      <a:pt x="85472" y="13133"/>
                      <a:pt x="92924" y="22821"/>
                    </a:cubicBezTo>
                    <a:lnTo>
                      <a:pt x="44115" y="54573"/>
                    </a:lnTo>
                    <a:lnTo>
                      <a:pt x="47789" y="60346"/>
                    </a:lnTo>
                    <a:lnTo>
                      <a:pt x="104733" y="40928"/>
                    </a:lnTo>
                    <a:cubicBezTo>
                      <a:pt x="108826" y="50740"/>
                      <a:pt x="110978" y="61260"/>
                      <a:pt x="111031" y="71893"/>
                    </a:cubicBezTo>
                    <a:cubicBezTo>
                      <a:pt x="111188" y="73026"/>
                      <a:pt x="111188" y="74170"/>
                      <a:pt x="111031" y="75304"/>
                    </a:cubicBezTo>
                    <a:lnTo>
                      <a:pt x="66420" y="90524"/>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7" name="Freeform: Shape 436">
                <a:extLst>
                  <a:ext uri="{FF2B5EF4-FFF2-40B4-BE49-F238E27FC236}">
                    <a16:creationId xmlns:a16="http://schemas.microsoft.com/office/drawing/2014/main" id="{57A349CE-0413-F016-B5F5-BCA6CF707EBD}"/>
                  </a:ext>
                </a:extLst>
              </p:cNvPr>
              <p:cNvSpPr/>
              <p:nvPr/>
            </p:nvSpPr>
            <p:spPr>
              <a:xfrm>
                <a:off x="5364129" y="1977341"/>
                <a:ext cx="85546" cy="80560"/>
              </a:xfrm>
              <a:custGeom>
                <a:avLst/>
                <a:gdLst>
                  <a:gd name="connsiteX0" fmla="*/ 46216 w 85546"/>
                  <a:gd name="connsiteY0" fmla="*/ 34630 h 80560"/>
                  <a:gd name="connsiteX1" fmla="*/ 38868 w 85546"/>
                  <a:gd name="connsiteY1" fmla="*/ 34630 h 80560"/>
                  <a:gd name="connsiteX2" fmla="*/ 33095 w 85546"/>
                  <a:gd name="connsiteY2" fmla="*/ 80552 h 80560"/>
                  <a:gd name="connsiteX3" fmla="*/ -232 w 85546"/>
                  <a:gd name="connsiteY3" fmla="*/ 69006 h 80560"/>
                  <a:gd name="connsiteX4" fmla="*/ 8690 w 85546"/>
                  <a:gd name="connsiteY4" fmla="*/ -9 h 80560"/>
                  <a:gd name="connsiteX5" fmla="*/ 28371 w 85546"/>
                  <a:gd name="connsiteY5" fmla="*/ -9 h 80560"/>
                  <a:gd name="connsiteX6" fmla="*/ 43066 w 85546"/>
                  <a:gd name="connsiteY6" fmla="*/ 30694 h 80560"/>
                  <a:gd name="connsiteX7" fmla="*/ 79017 w 85546"/>
                  <a:gd name="connsiteY7" fmla="*/ 18623 h 80560"/>
                  <a:gd name="connsiteX8" fmla="*/ 85315 w 85546"/>
                  <a:gd name="connsiteY8" fmla="*/ 69006 h 80560"/>
                  <a:gd name="connsiteX9" fmla="*/ 51989 w 85546"/>
                  <a:gd name="connsiteY9" fmla="*/ 80552 h 8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46" h="80560">
                    <a:moveTo>
                      <a:pt x="46216" y="34630"/>
                    </a:moveTo>
                    <a:lnTo>
                      <a:pt x="38868" y="34630"/>
                    </a:lnTo>
                    <a:lnTo>
                      <a:pt x="33095" y="80552"/>
                    </a:lnTo>
                    <a:cubicBezTo>
                      <a:pt x="21260" y="79274"/>
                      <a:pt x="9871" y="75325"/>
                      <a:pt x="-232" y="69006"/>
                    </a:cubicBezTo>
                    <a:lnTo>
                      <a:pt x="8690" y="-9"/>
                    </a:lnTo>
                    <a:lnTo>
                      <a:pt x="28371" y="-9"/>
                    </a:lnTo>
                    <a:lnTo>
                      <a:pt x="43066" y="30694"/>
                    </a:lnTo>
                    <a:lnTo>
                      <a:pt x="79017" y="18623"/>
                    </a:lnTo>
                    <a:lnTo>
                      <a:pt x="85315" y="69006"/>
                    </a:lnTo>
                    <a:cubicBezTo>
                      <a:pt x="75212" y="75325"/>
                      <a:pt x="63823" y="79274"/>
                      <a:pt x="51989" y="80552"/>
                    </a:cubicBez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8" name="Freeform: Shape 437">
                <a:extLst>
                  <a:ext uri="{FF2B5EF4-FFF2-40B4-BE49-F238E27FC236}">
                    <a16:creationId xmlns:a16="http://schemas.microsoft.com/office/drawing/2014/main" id="{69849C09-A3BD-DA13-B426-57EC68473A19}"/>
                  </a:ext>
                </a:extLst>
              </p:cNvPr>
              <p:cNvSpPr/>
              <p:nvPr/>
            </p:nvSpPr>
            <p:spPr>
              <a:xfrm>
                <a:off x="5336838" y="1907277"/>
                <a:ext cx="140654" cy="140653"/>
              </a:xfrm>
              <a:custGeom>
                <a:avLst/>
                <a:gdLst>
                  <a:gd name="connsiteX0" fmla="*/ -231 w 140654"/>
                  <a:gd name="connsiteY0" fmla="*/ 70056 h 140653"/>
                  <a:gd name="connsiteX1" fmla="*/ 69833 w 140654"/>
                  <a:gd name="connsiteY1" fmla="*/ 140645 h 140653"/>
                  <a:gd name="connsiteX2" fmla="*/ 140422 w 140654"/>
                  <a:gd name="connsiteY2" fmla="*/ 70581 h 140653"/>
                  <a:gd name="connsiteX3" fmla="*/ 70358 w 140654"/>
                  <a:gd name="connsiteY3" fmla="*/ -9 h 140653"/>
                  <a:gd name="connsiteX4" fmla="*/ 69833 w 140654"/>
                  <a:gd name="connsiteY4" fmla="*/ -9 h 140653"/>
                  <a:gd name="connsiteX5" fmla="*/ -231 w 140654"/>
                  <a:gd name="connsiteY5" fmla="*/ 70056 h 14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54" h="140653">
                    <a:moveTo>
                      <a:pt x="-231" y="70056"/>
                    </a:moveTo>
                    <a:cubicBezTo>
                      <a:pt x="-388" y="108896"/>
                      <a:pt x="30996" y="140498"/>
                      <a:pt x="69833" y="140645"/>
                    </a:cubicBezTo>
                    <a:cubicBezTo>
                      <a:pt x="108671" y="140789"/>
                      <a:pt x="140265" y="109420"/>
                      <a:pt x="140422" y="70581"/>
                    </a:cubicBezTo>
                    <a:cubicBezTo>
                      <a:pt x="140554" y="31738"/>
                      <a:pt x="109195" y="136"/>
                      <a:pt x="70358" y="-9"/>
                    </a:cubicBezTo>
                    <a:cubicBezTo>
                      <a:pt x="70174" y="-9"/>
                      <a:pt x="70017" y="-9"/>
                      <a:pt x="69833" y="-9"/>
                    </a:cubicBezTo>
                    <a:cubicBezTo>
                      <a:pt x="31206" y="136"/>
                      <a:pt x="-100" y="31421"/>
                      <a:pt x="-231" y="70056"/>
                    </a:cubicBez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9" name="Freeform: Shape 438">
                <a:extLst>
                  <a:ext uri="{FF2B5EF4-FFF2-40B4-BE49-F238E27FC236}">
                    <a16:creationId xmlns:a16="http://schemas.microsoft.com/office/drawing/2014/main" id="{F23CA5B7-F2C4-9F55-560F-69BEC4E56661}"/>
                  </a:ext>
                </a:extLst>
              </p:cNvPr>
              <p:cNvSpPr/>
              <p:nvPr/>
            </p:nvSpPr>
            <p:spPr>
              <a:xfrm>
                <a:off x="5362554" y="1932993"/>
                <a:ext cx="89221" cy="89218"/>
              </a:xfrm>
              <a:custGeom>
                <a:avLst/>
                <a:gdLst>
                  <a:gd name="connsiteX0" fmla="*/ -231 w 89221"/>
                  <a:gd name="connsiteY0" fmla="*/ 44339 h 89218"/>
                  <a:gd name="connsiteX1" fmla="*/ 44117 w 89221"/>
                  <a:gd name="connsiteY1" fmla="*/ 89209 h 89218"/>
                  <a:gd name="connsiteX2" fmla="*/ 88989 w 89221"/>
                  <a:gd name="connsiteY2" fmla="*/ 44861 h 89218"/>
                  <a:gd name="connsiteX3" fmla="*/ 44641 w 89221"/>
                  <a:gd name="connsiteY3" fmla="*/ -9 h 89218"/>
                  <a:gd name="connsiteX4" fmla="*/ 44117 w 89221"/>
                  <a:gd name="connsiteY4" fmla="*/ -9 h 89218"/>
                  <a:gd name="connsiteX5" fmla="*/ -231 w 89221"/>
                  <a:gd name="connsiteY5" fmla="*/ 44339 h 8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221" h="89218">
                    <a:moveTo>
                      <a:pt x="-231" y="44339"/>
                    </a:moveTo>
                    <a:cubicBezTo>
                      <a:pt x="-363" y="68977"/>
                      <a:pt x="19476" y="89065"/>
                      <a:pt x="44117" y="89209"/>
                    </a:cubicBezTo>
                    <a:cubicBezTo>
                      <a:pt x="68757" y="89354"/>
                      <a:pt x="88832" y="69499"/>
                      <a:pt x="88989" y="44861"/>
                    </a:cubicBezTo>
                    <a:cubicBezTo>
                      <a:pt x="89120" y="20226"/>
                      <a:pt x="69282" y="136"/>
                      <a:pt x="44641" y="-9"/>
                    </a:cubicBezTo>
                    <a:cubicBezTo>
                      <a:pt x="44458" y="-9"/>
                      <a:pt x="44300" y="-9"/>
                      <a:pt x="44117" y="-9"/>
                    </a:cubicBezTo>
                    <a:cubicBezTo>
                      <a:pt x="19633" y="-9"/>
                      <a:pt x="-231" y="19846"/>
                      <a:pt x="-231" y="44339"/>
                    </a:cubicBezTo>
                    <a:close/>
                  </a:path>
                </a:pathLst>
              </a:custGeom>
              <a:solidFill>
                <a:srgbClr val="3C3D3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0" name="Freeform: Shape 439">
                <a:extLst>
                  <a:ext uri="{FF2B5EF4-FFF2-40B4-BE49-F238E27FC236}">
                    <a16:creationId xmlns:a16="http://schemas.microsoft.com/office/drawing/2014/main" id="{84662593-61CF-25C7-7C96-4A4CDAE34C58}"/>
                  </a:ext>
                </a:extLst>
              </p:cNvPr>
              <p:cNvSpPr/>
              <p:nvPr/>
            </p:nvSpPr>
            <p:spPr>
              <a:xfrm>
                <a:off x="5376201" y="1946639"/>
                <a:ext cx="61404" cy="61404"/>
              </a:xfrm>
              <a:custGeom>
                <a:avLst/>
                <a:gdLst>
                  <a:gd name="connsiteX0" fmla="*/ 61405 w 61404"/>
                  <a:gd name="connsiteY0" fmla="*/ 30702 h 61404"/>
                  <a:gd name="connsiteX1" fmla="*/ 30702 w 61404"/>
                  <a:gd name="connsiteY1" fmla="*/ 61405 h 61404"/>
                  <a:gd name="connsiteX2" fmla="*/ 0 w 61404"/>
                  <a:gd name="connsiteY2" fmla="*/ 30702 h 61404"/>
                  <a:gd name="connsiteX3" fmla="*/ 30702 w 61404"/>
                  <a:gd name="connsiteY3" fmla="*/ 0 h 61404"/>
                  <a:gd name="connsiteX4" fmla="*/ 61405 w 61404"/>
                  <a:gd name="connsiteY4" fmla="*/ 30702 h 61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04" h="61404">
                    <a:moveTo>
                      <a:pt x="61405" y="30702"/>
                    </a:moveTo>
                    <a:cubicBezTo>
                      <a:pt x="61405" y="47659"/>
                      <a:pt x="47659" y="61405"/>
                      <a:pt x="30702" y="61405"/>
                    </a:cubicBezTo>
                    <a:cubicBezTo>
                      <a:pt x="13746" y="61405"/>
                      <a:pt x="0" y="47659"/>
                      <a:pt x="0" y="30702"/>
                    </a:cubicBezTo>
                    <a:cubicBezTo>
                      <a:pt x="0" y="13746"/>
                      <a:pt x="13746" y="0"/>
                      <a:pt x="30702" y="0"/>
                    </a:cubicBezTo>
                    <a:cubicBezTo>
                      <a:pt x="47659" y="0"/>
                      <a:pt x="61405" y="13746"/>
                      <a:pt x="61405" y="30702"/>
                    </a:cubicBez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1" name="Freeform: Shape 440">
                <a:extLst>
                  <a:ext uri="{FF2B5EF4-FFF2-40B4-BE49-F238E27FC236}">
                    <a16:creationId xmlns:a16="http://schemas.microsoft.com/office/drawing/2014/main" id="{BCE38958-A408-03F4-A602-DBB905B7C4C9}"/>
                  </a:ext>
                </a:extLst>
              </p:cNvPr>
              <p:cNvSpPr/>
              <p:nvPr/>
            </p:nvSpPr>
            <p:spPr>
              <a:xfrm>
                <a:off x="5249980" y="2212988"/>
                <a:ext cx="314108" cy="40411"/>
              </a:xfrm>
              <a:custGeom>
                <a:avLst/>
                <a:gdLst>
                  <a:gd name="connsiteX0" fmla="*/ 0 w 314108"/>
                  <a:gd name="connsiteY0" fmla="*/ 0 h 40411"/>
                  <a:gd name="connsiteX1" fmla="*/ 314109 w 314108"/>
                  <a:gd name="connsiteY1" fmla="*/ 0 h 40411"/>
                  <a:gd name="connsiteX2" fmla="*/ 314109 w 314108"/>
                  <a:gd name="connsiteY2" fmla="*/ 40412 h 40411"/>
                  <a:gd name="connsiteX3" fmla="*/ 0 w 314108"/>
                  <a:gd name="connsiteY3" fmla="*/ 40412 h 40411"/>
                </a:gdLst>
                <a:ahLst/>
                <a:cxnLst>
                  <a:cxn ang="0">
                    <a:pos x="connsiteX0" y="connsiteY0"/>
                  </a:cxn>
                  <a:cxn ang="0">
                    <a:pos x="connsiteX1" y="connsiteY1"/>
                  </a:cxn>
                  <a:cxn ang="0">
                    <a:pos x="connsiteX2" y="connsiteY2"/>
                  </a:cxn>
                  <a:cxn ang="0">
                    <a:pos x="connsiteX3" y="connsiteY3"/>
                  </a:cxn>
                </a:cxnLst>
                <a:rect l="l" t="t" r="r" b="b"/>
                <a:pathLst>
                  <a:path w="314108" h="40411">
                    <a:moveTo>
                      <a:pt x="0" y="0"/>
                    </a:moveTo>
                    <a:lnTo>
                      <a:pt x="314109" y="0"/>
                    </a:lnTo>
                    <a:lnTo>
                      <a:pt x="314109" y="40412"/>
                    </a:lnTo>
                    <a:lnTo>
                      <a:pt x="0" y="40412"/>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2" name="Freeform: Shape 441">
                <a:extLst>
                  <a:ext uri="{FF2B5EF4-FFF2-40B4-BE49-F238E27FC236}">
                    <a16:creationId xmlns:a16="http://schemas.microsoft.com/office/drawing/2014/main" id="{C98CF83E-7FF2-4EB3-811E-C0F838F64244}"/>
                  </a:ext>
                </a:extLst>
              </p:cNvPr>
              <p:cNvSpPr/>
              <p:nvPr/>
            </p:nvSpPr>
            <p:spPr>
              <a:xfrm>
                <a:off x="5253654" y="2204328"/>
                <a:ext cx="76362" cy="131469"/>
              </a:xfrm>
              <a:custGeom>
                <a:avLst/>
                <a:gdLst>
                  <a:gd name="connsiteX0" fmla="*/ 0 w 76362"/>
                  <a:gd name="connsiteY0" fmla="*/ 76100 h 131469"/>
                  <a:gd name="connsiteX1" fmla="*/ 71901 w 76362"/>
                  <a:gd name="connsiteY1" fmla="*/ 131469 h 131469"/>
                  <a:gd name="connsiteX2" fmla="*/ 76362 w 76362"/>
                  <a:gd name="connsiteY2" fmla="*/ 0 h 131469"/>
                  <a:gd name="connsiteX3" fmla="*/ 4461 w 76362"/>
                  <a:gd name="connsiteY3" fmla="*/ 0 h 131469"/>
                  <a:gd name="connsiteX4" fmla="*/ 0 w 76362"/>
                  <a:gd name="connsiteY4" fmla="*/ 76100 h 13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62" h="131469">
                    <a:moveTo>
                      <a:pt x="0" y="76100"/>
                    </a:moveTo>
                    <a:lnTo>
                      <a:pt x="71901" y="131469"/>
                    </a:lnTo>
                    <a:lnTo>
                      <a:pt x="76362" y="0"/>
                    </a:lnTo>
                    <a:lnTo>
                      <a:pt x="4461" y="0"/>
                    </a:lnTo>
                    <a:lnTo>
                      <a:pt x="0" y="76100"/>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3" name="Freeform: Shape 442">
                <a:extLst>
                  <a:ext uri="{FF2B5EF4-FFF2-40B4-BE49-F238E27FC236}">
                    <a16:creationId xmlns:a16="http://schemas.microsoft.com/office/drawing/2014/main" id="{95B0AE65-2020-72B7-E8E5-651749D4C192}"/>
                  </a:ext>
                </a:extLst>
              </p:cNvPr>
              <p:cNvSpPr/>
              <p:nvPr/>
            </p:nvSpPr>
            <p:spPr>
              <a:xfrm>
                <a:off x="5253654" y="2280428"/>
                <a:ext cx="71901" cy="82922"/>
              </a:xfrm>
              <a:custGeom>
                <a:avLst/>
                <a:gdLst>
                  <a:gd name="connsiteX0" fmla="*/ 0 w 71901"/>
                  <a:gd name="connsiteY0" fmla="*/ 22043 h 82922"/>
                  <a:gd name="connsiteX1" fmla="*/ 71901 w 71901"/>
                  <a:gd name="connsiteY1" fmla="*/ 82923 h 82922"/>
                  <a:gd name="connsiteX2" fmla="*/ 71901 w 71901"/>
                  <a:gd name="connsiteY2" fmla="*/ 55369 h 82922"/>
                  <a:gd name="connsiteX3" fmla="*/ 0 w 71901"/>
                  <a:gd name="connsiteY3" fmla="*/ 0 h 82922"/>
                  <a:gd name="connsiteX4" fmla="*/ 0 w 71901"/>
                  <a:gd name="connsiteY4" fmla="*/ 22043 h 82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01" h="82922">
                    <a:moveTo>
                      <a:pt x="0" y="22043"/>
                    </a:moveTo>
                    <a:lnTo>
                      <a:pt x="71901" y="82923"/>
                    </a:lnTo>
                    <a:lnTo>
                      <a:pt x="71901" y="55369"/>
                    </a:lnTo>
                    <a:lnTo>
                      <a:pt x="0" y="0"/>
                    </a:lnTo>
                    <a:lnTo>
                      <a:pt x="0" y="22043"/>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4" name="Freeform: Shape 443">
                <a:extLst>
                  <a:ext uri="{FF2B5EF4-FFF2-40B4-BE49-F238E27FC236}">
                    <a16:creationId xmlns:a16="http://schemas.microsoft.com/office/drawing/2014/main" id="{4031E3D5-0BBF-B944-5D3C-333760E31838}"/>
                  </a:ext>
                </a:extLst>
              </p:cNvPr>
              <p:cNvSpPr/>
              <p:nvPr/>
            </p:nvSpPr>
            <p:spPr>
              <a:xfrm>
                <a:off x="5484052" y="2204328"/>
                <a:ext cx="76362" cy="131469"/>
              </a:xfrm>
              <a:custGeom>
                <a:avLst/>
                <a:gdLst>
                  <a:gd name="connsiteX0" fmla="*/ 76362 w 76362"/>
                  <a:gd name="connsiteY0" fmla="*/ 76100 h 131469"/>
                  <a:gd name="connsiteX1" fmla="*/ 4461 w 76362"/>
                  <a:gd name="connsiteY1" fmla="*/ 131469 h 131469"/>
                  <a:gd name="connsiteX2" fmla="*/ 0 w 76362"/>
                  <a:gd name="connsiteY2" fmla="*/ 0 h 131469"/>
                  <a:gd name="connsiteX3" fmla="*/ 71901 w 76362"/>
                  <a:gd name="connsiteY3" fmla="*/ 0 h 131469"/>
                  <a:gd name="connsiteX4" fmla="*/ 76362 w 76362"/>
                  <a:gd name="connsiteY4" fmla="*/ 76100 h 13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62" h="131469">
                    <a:moveTo>
                      <a:pt x="76362" y="76100"/>
                    </a:moveTo>
                    <a:lnTo>
                      <a:pt x="4461" y="131469"/>
                    </a:lnTo>
                    <a:lnTo>
                      <a:pt x="0" y="0"/>
                    </a:lnTo>
                    <a:lnTo>
                      <a:pt x="71901" y="0"/>
                    </a:lnTo>
                    <a:lnTo>
                      <a:pt x="76362" y="76100"/>
                    </a:lnTo>
                    <a:close/>
                  </a:path>
                </a:pathLst>
              </a:custGeom>
              <a:solidFill>
                <a:srgbClr val="A3ACB1"/>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5" name="Freeform: Shape 444">
                <a:extLst>
                  <a:ext uri="{FF2B5EF4-FFF2-40B4-BE49-F238E27FC236}">
                    <a16:creationId xmlns:a16="http://schemas.microsoft.com/office/drawing/2014/main" id="{14422434-B638-AB44-5518-A79E6EA91A7F}"/>
                  </a:ext>
                </a:extLst>
              </p:cNvPr>
              <p:cNvSpPr/>
              <p:nvPr/>
            </p:nvSpPr>
            <p:spPr>
              <a:xfrm>
                <a:off x="5488513" y="2280428"/>
                <a:ext cx="71901" cy="82922"/>
              </a:xfrm>
              <a:custGeom>
                <a:avLst/>
                <a:gdLst>
                  <a:gd name="connsiteX0" fmla="*/ 71901 w 71901"/>
                  <a:gd name="connsiteY0" fmla="*/ 22043 h 82922"/>
                  <a:gd name="connsiteX1" fmla="*/ 0 w 71901"/>
                  <a:gd name="connsiteY1" fmla="*/ 82923 h 82922"/>
                  <a:gd name="connsiteX2" fmla="*/ 0 w 71901"/>
                  <a:gd name="connsiteY2" fmla="*/ 55369 h 82922"/>
                  <a:gd name="connsiteX3" fmla="*/ 71901 w 71901"/>
                  <a:gd name="connsiteY3" fmla="*/ 0 h 82922"/>
                  <a:gd name="connsiteX4" fmla="*/ 71901 w 71901"/>
                  <a:gd name="connsiteY4" fmla="*/ 22043 h 82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01" h="82922">
                    <a:moveTo>
                      <a:pt x="71901" y="22043"/>
                    </a:moveTo>
                    <a:lnTo>
                      <a:pt x="0" y="82923"/>
                    </a:lnTo>
                    <a:lnTo>
                      <a:pt x="0" y="55369"/>
                    </a:lnTo>
                    <a:lnTo>
                      <a:pt x="71901" y="0"/>
                    </a:lnTo>
                    <a:lnTo>
                      <a:pt x="71901" y="22043"/>
                    </a:lnTo>
                    <a:close/>
                  </a:path>
                </a:pathLst>
              </a:custGeom>
              <a:solidFill>
                <a:srgbClr val="5C676E"/>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6" name="Freeform: Shape 445">
                <a:extLst>
                  <a:ext uri="{FF2B5EF4-FFF2-40B4-BE49-F238E27FC236}">
                    <a16:creationId xmlns:a16="http://schemas.microsoft.com/office/drawing/2014/main" id="{86C39D1A-05A1-0A96-F0FF-98F976ADEE03}"/>
                  </a:ext>
                </a:extLst>
              </p:cNvPr>
              <p:cNvSpPr/>
              <p:nvPr/>
            </p:nvSpPr>
            <p:spPr>
              <a:xfrm>
                <a:off x="5583955" y="1455342"/>
                <a:ext cx="467958" cy="999600"/>
              </a:xfrm>
              <a:custGeom>
                <a:avLst/>
                <a:gdLst>
                  <a:gd name="connsiteX0" fmla="*/ 398187 w 467958"/>
                  <a:gd name="connsiteY0" fmla="*/ 999583 h 999600"/>
                  <a:gd name="connsiteX1" fmla="*/ 196130 w 467958"/>
                  <a:gd name="connsiteY1" fmla="*/ 867064 h 999600"/>
                  <a:gd name="connsiteX2" fmla="*/ 17426 w 467958"/>
                  <a:gd name="connsiteY2" fmla="*/ 745829 h 999600"/>
                  <a:gd name="connsiteX3" fmla="*/ 51540 w 467958"/>
                  <a:gd name="connsiteY3" fmla="*/ 521204 h 999600"/>
                  <a:gd name="connsiteX4" fmla="*/ 1943 w 467958"/>
                  <a:gd name="connsiteY4" fmla="*/ 394983 h 999600"/>
                  <a:gd name="connsiteX5" fmla="*/ 80667 w 467958"/>
                  <a:gd name="connsiteY5" fmla="*/ 257478 h 999600"/>
                  <a:gd name="connsiteX6" fmla="*/ 167211 w 467958"/>
                  <a:gd name="connsiteY6" fmla="*/ 72619 h 999600"/>
                  <a:gd name="connsiteX7" fmla="*/ 246775 w 467958"/>
                  <a:gd name="connsiteY7" fmla="*/ 67229 h 999600"/>
                  <a:gd name="connsiteX8" fmla="*/ 441485 w 467958"/>
                  <a:gd name="connsiteY8" fmla="*/ 4512 h 999600"/>
                  <a:gd name="connsiteX9" fmla="*/ 467727 w 467958"/>
                  <a:gd name="connsiteY9" fmla="*/ 34427 h 999600"/>
                  <a:gd name="connsiteX10" fmla="*/ 467727 w 467958"/>
                  <a:gd name="connsiteY10" fmla="*/ 963632 h 999600"/>
                  <a:gd name="connsiteX11" fmla="*/ 417081 w 467958"/>
                  <a:gd name="connsiteY11" fmla="*/ 998533 h 999600"/>
                  <a:gd name="connsiteX12" fmla="*/ 398187 w 467958"/>
                  <a:gd name="connsiteY12" fmla="*/ 999583 h 99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958" h="999600">
                    <a:moveTo>
                      <a:pt x="398187" y="999583"/>
                    </a:moveTo>
                    <a:cubicBezTo>
                      <a:pt x="323138" y="999583"/>
                      <a:pt x="219484" y="956547"/>
                      <a:pt x="196130" y="867064"/>
                    </a:cubicBezTo>
                    <a:cubicBezTo>
                      <a:pt x="117957" y="865122"/>
                      <a:pt x="48128" y="817741"/>
                      <a:pt x="17426" y="745829"/>
                    </a:cubicBezTo>
                    <a:cubicBezTo>
                      <a:pt x="-15192" y="670606"/>
                      <a:pt x="-1940" y="583348"/>
                      <a:pt x="51540" y="521204"/>
                    </a:cubicBezTo>
                    <a:cubicBezTo>
                      <a:pt x="16035" y="489299"/>
                      <a:pt x="-2334" y="442522"/>
                      <a:pt x="1943" y="394983"/>
                    </a:cubicBezTo>
                    <a:cubicBezTo>
                      <a:pt x="1524" y="338323"/>
                      <a:pt x="31596" y="285808"/>
                      <a:pt x="80667" y="257478"/>
                    </a:cubicBezTo>
                    <a:cubicBezTo>
                      <a:pt x="53508" y="182536"/>
                      <a:pt x="92266" y="99771"/>
                      <a:pt x="167211" y="72619"/>
                    </a:cubicBezTo>
                    <a:cubicBezTo>
                      <a:pt x="192692" y="63384"/>
                      <a:pt x="220271" y="61516"/>
                      <a:pt x="246775" y="67229"/>
                    </a:cubicBezTo>
                    <a:cubicBezTo>
                      <a:pt x="295899" y="13158"/>
                      <a:pt x="370057" y="-10728"/>
                      <a:pt x="441485" y="4512"/>
                    </a:cubicBezTo>
                    <a:cubicBezTo>
                      <a:pt x="465103" y="12384"/>
                      <a:pt x="467727" y="26555"/>
                      <a:pt x="467727" y="34427"/>
                    </a:cubicBezTo>
                    <a:lnTo>
                      <a:pt x="467727" y="963632"/>
                    </a:lnTo>
                    <a:cubicBezTo>
                      <a:pt x="467727" y="982526"/>
                      <a:pt x="449358" y="995384"/>
                      <a:pt x="417081" y="998533"/>
                    </a:cubicBezTo>
                    <a:cubicBezTo>
                      <a:pt x="410810" y="999307"/>
                      <a:pt x="404512" y="999656"/>
                      <a:pt x="398187" y="99958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7" name="Freeform: Shape 446">
                <a:extLst>
                  <a:ext uri="{FF2B5EF4-FFF2-40B4-BE49-F238E27FC236}">
                    <a16:creationId xmlns:a16="http://schemas.microsoft.com/office/drawing/2014/main" id="{4E0ABFA8-8BD4-A5DF-E8FF-7333F7CD9760}"/>
                  </a:ext>
                </a:extLst>
              </p:cNvPr>
              <p:cNvSpPr/>
              <p:nvPr/>
            </p:nvSpPr>
            <p:spPr>
              <a:xfrm>
                <a:off x="5600451" y="1472432"/>
                <a:ext cx="432831" cy="966011"/>
              </a:xfrm>
              <a:custGeom>
                <a:avLst/>
                <a:gdLst>
                  <a:gd name="connsiteX0" fmla="*/ 197478 w 432831"/>
                  <a:gd name="connsiteY0" fmla="*/ 63259 h 966011"/>
                  <a:gd name="connsiteX1" fmla="*/ 104583 w 432831"/>
                  <a:gd name="connsiteY1" fmla="*/ 105508 h 966011"/>
                  <a:gd name="connsiteX2" fmla="*/ 81491 w 432831"/>
                  <a:gd name="connsiteY2" fmla="*/ 241176 h 966011"/>
                  <a:gd name="connsiteX3" fmla="*/ 84641 w 432831"/>
                  <a:gd name="connsiteY3" fmla="*/ 248785 h 966011"/>
                  <a:gd name="connsiteX4" fmla="*/ 77292 w 432831"/>
                  <a:gd name="connsiteY4" fmla="*/ 252459 h 966011"/>
                  <a:gd name="connsiteX5" fmla="*/ 1455 w 432831"/>
                  <a:gd name="connsiteY5" fmla="*/ 378418 h 966011"/>
                  <a:gd name="connsiteX6" fmla="*/ 50789 w 432831"/>
                  <a:gd name="connsiteY6" fmla="*/ 494667 h 966011"/>
                  <a:gd name="connsiteX7" fmla="*/ 60498 w 432831"/>
                  <a:gd name="connsiteY7" fmla="*/ 500177 h 966011"/>
                  <a:gd name="connsiteX8" fmla="*/ 53151 w 432831"/>
                  <a:gd name="connsiteY8" fmla="*/ 508050 h 966011"/>
                  <a:gd name="connsiteX9" fmla="*/ 16675 w 432831"/>
                  <a:gd name="connsiteY9" fmla="*/ 722441 h 966011"/>
                  <a:gd name="connsiteX10" fmla="*/ 186456 w 432831"/>
                  <a:gd name="connsiteY10" fmla="*/ 833705 h 966011"/>
                  <a:gd name="connsiteX11" fmla="*/ 192492 w 432831"/>
                  <a:gd name="connsiteY11" fmla="*/ 833705 h 966011"/>
                  <a:gd name="connsiteX12" fmla="*/ 194066 w 432831"/>
                  <a:gd name="connsiteY12" fmla="*/ 840527 h 966011"/>
                  <a:gd name="connsiteX13" fmla="*/ 397437 w 432831"/>
                  <a:gd name="connsiteY13" fmla="*/ 965174 h 966011"/>
                  <a:gd name="connsiteX14" fmla="*/ 432600 w 432831"/>
                  <a:gd name="connsiteY14" fmla="*/ 947330 h 966011"/>
                  <a:gd name="connsiteX15" fmla="*/ 432600 w 432831"/>
                  <a:gd name="connsiteY15" fmla="*/ 17337 h 966011"/>
                  <a:gd name="connsiteX16" fmla="*/ 417118 w 432831"/>
                  <a:gd name="connsiteY16" fmla="*/ 3692 h 966011"/>
                  <a:gd name="connsiteX17" fmla="*/ 237890 w 432831"/>
                  <a:gd name="connsiteY17" fmla="*/ 65359 h 966011"/>
                  <a:gd name="connsiteX18" fmla="*/ 234216 w 432831"/>
                  <a:gd name="connsiteY18" fmla="*/ 70345 h 966011"/>
                  <a:gd name="connsiteX19" fmla="*/ 228180 w 432831"/>
                  <a:gd name="connsiteY19" fmla="*/ 68245 h 966011"/>
                  <a:gd name="connsiteX20" fmla="*/ 197478 w 432831"/>
                  <a:gd name="connsiteY20" fmla="*/ 63259 h 96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2831" h="966011">
                    <a:moveTo>
                      <a:pt x="197478" y="63259"/>
                    </a:moveTo>
                    <a:cubicBezTo>
                      <a:pt x="162052" y="64049"/>
                      <a:pt x="128463" y="79316"/>
                      <a:pt x="104583" y="105508"/>
                    </a:cubicBezTo>
                    <a:cubicBezTo>
                      <a:pt x="69893" y="141766"/>
                      <a:pt x="60761" y="195481"/>
                      <a:pt x="81491" y="241176"/>
                    </a:cubicBezTo>
                    <a:lnTo>
                      <a:pt x="84641" y="248785"/>
                    </a:lnTo>
                    <a:lnTo>
                      <a:pt x="77292" y="252459"/>
                    </a:lnTo>
                    <a:cubicBezTo>
                      <a:pt x="29927" y="276418"/>
                      <a:pt x="485" y="325358"/>
                      <a:pt x="1455" y="378418"/>
                    </a:cubicBezTo>
                    <a:cubicBezTo>
                      <a:pt x="-644" y="430900"/>
                      <a:pt x="19299" y="477347"/>
                      <a:pt x="50789" y="494667"/>
                    </a:cubicBezTo>
                    <a:lnTo>
                      <a:pt x="60498" y="500177"/>
                    </a:lnTo>
                    <a:lnTo>
                      <a:pt x="53151" y="508050"/>
                    </a:lnTo>
                    <a:cubicBezTo>
                      <a:pt x="-1038" y="565665"/>
                      <a:pt x="-15418" y="650149"/>
                      <a:pt x="16675" y="722441"/>
                    </a:cubicBezTo>
                    <a:cubicBezTo>
                      <a:pt x="45147" y="790797"/>
                      <a:pt x="112430" y="834883"/>
                      <a:pt x="186456" y="833705"/>
                    </a:cubicBezTo>
                    <a:lnTo>
                      <a:pt x="192492" y="833705"/>
                    </a:lnTo>
                    <a:lnTo>
                      <a:pt x="194066" y="840527"/>
                    </a:lnTo>
                    <a:cubicBezTo>
                      <a:pt x="215059" y="940244"/>
                      <a:pt x="338918" y="971734"/>
                      <a:pt x="397437" y="965174"/>
                    </a:cubicBezTo>
                    <a:cubicBezTo>
                      <a:pt x="418955" y="963074"/>
                      <a:pt x="432600" y="955989"/>
                      <a:pt x="432600" y="947330"/>
                    </a:cubicBezTo>
                    <a:lnTo>
                      <a:pt x="432600" y="17337"/>
                    </a:lnTo>
                    <a:cubicBezTo>
                      <a:pt x="432600" y="9989"/>
                      <a:pt x="422891" y="5528"/>
                      <a:pt x="417118" y="3692"/>
                    </a:cubicBezTo>
                    <a:cubicBezTo>
                      <a:pt x="350622" y="-9715"/>
                      <a:pt x="282053" y="13872"/>
                      <a:pt x="237890" y="65359"/>
                    </a:cubicBezTo>
                    <a:lnTo>
                      <a:pt x="234216" y="70345"/>
                    </a:lnTo>
                    <a:lnTo>
                      <a:pt x="228180" y="68245"/>
                    </a:lnTo>
                    <a:cubicBezTo>
                      <a:pt x="218287" y="64952"/>
                      <a:pt x="207922" y="63270"/>
                      <a:pt x="197478" y="63259"/>
                    </a:cubicBezTo>
                    <a:close/>
                  </a:path>
                </a:pathLst>
              </a:custGeom>
              <a:solidFill>
                <a:srgbClr val="7BA9B8"/>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8" name="Freeform: Shape 447">
                <a:extLst>
                  <a:ext uri="{FF2B5EF4-FFF2-40B4-BE49-F238E27FC236}">
                    <a16:creationId xmlns:a16="http://schemas.microsoft.com/office/drawing/2014/main" id="{85F618AC-3475-9898-928F-CA0ADA882A52}"/>
                  </a:ext>
                </a:extLst>
              </p:cNvPr>
              <p:cNvSpPr/>
              <p:nvPr/>
            </p:nvSpPr>
            <p:spPr>
              <a:xfrm>
                <a:off x="5628380" y="1783155"/>
                <a:ext cx="172667" cy="174767"/>
              </a:xfrm>
              <a:custGeom>
                <a:avLst/>
                <a:gdLst>
                  <a:gd name="connsiteX0" fmla="*/ 150131 w 172667"/>
                  <a:gd name="connsiteY0" fmla="*/ 101283 h 174767"/>
                  <a:gd name="connsiteX1" fmla="*/ 150131 w 172667"/>
                  <a:gd name="connsiteY1" fmla="*/ 84489 h 174767"/>
                  <a:gd name="connsiteX2" fmla="*/ 172436 w 172667"/>
                  <a:gd name="connsiteY2" fmla="*/ 71630 h 174767"/>
                  <a:gd name="connsiteX3" fmla="*/ 169025 w 172667"/>
                  <a:gd name="connsiteY3" fmla="*/ 61134 h 174767"/>
                  <a:gd name="connsiteX4" fmla="*/ 165351 w 172667"/>
                  <a:gd name="connsiteY4" fmla="*/ 50637 h 174767"/>
                  <a:gd name="connsiteX5" fmla="*/ 139109 w 172667"/>
                  <a:gd name="connsiteY5" fmla="*/ 52999 h 174767"/>
                  <a:gd name="connsiteX6" fmla="*/ 114442 w 172667"/>
                  <a:gd name="connsiteY6" fmla="*/ 30956 h 174767"/>
                  <a:gd name="connsiteX7" fmla="*/ 114442 w 172667"/>
                  <a:gd name="connsiteY7" fmla="*/ 4715 h 174767"/>
                  <a:gd name="connsiteX8" fmla="*/ 103683 w 172667"/>
                  <a:gd name="connsiteY8" fmla="*/ 2353 h 174767"/>
                  <a:gd name="connsiteX9" fmla="*/ 92662 w 172667"/>
                  <a:gd name="connsiteY9" fmla="*/ -9 h 174767"/>
                  <a:gd name="connsiteX10" fmla="*/ 82165 w 172667"/>
                  <a:gd name="connsiteY10" fmla="*/ 23346 h 174767"/>
                  <a:gd name="connsiteX11" fmla="*/ 50676 w 172667"/>
                  <a:gd name="connsiteY11" fmla="*/ 33580 h 174767"/>
                  <a:gd name="connsiteX12" fmla="*/ 28634 w 172667"/>
                  <a:gd name="connsiteY12" fmla="*/ 20985 h 174767"/>
                  <a:gd name="connsiteX13" fmla="*/ 21286 w 172667"/>
                  <a:gd name="connsiteY13" fmla="*/ 29119 h 174767"/>
                  <a:gd name="connsiteX14" fmla="*/ 13676 w 172667"/>
                  <a:gd name="connsiteY14" fmla="*/ 37517 h 174767"/>
                  <a:gd name="connsiteX15" fmla="*/ 28634 w 172667"/>
                  <a:gd name="connsiteY15" fmla="*/ 58247 h 174767"/>
                  <a:gd name="connsiteX16" fmla="*/ 23122 w 172667"/>
                  <a:gd name="connsiteY16" fmla="*/ 73992 h 174767"/>
                  <a:gd name="connsiteX17" fmla="*/ 21811 w 172667"/>
                  <a:gd name="connsiteY17" fmla="*/ 90524 h 174767"/>
                  <a:gd name="connsiteX18" fmla="*/ -232 w 172667"/>
                  <a:gd name="connsiteY18" fmla="*/ 103382 h 174767"/>
                  <a:gd name="connsiteX19" fmla="*/ 3179 w 172667"/>
                  <a:gd name="connsiteY19" fmla="*/ 114141 h 174767"/>
                  <a:gd name="connsiteX20" fmla="*/ 6591 w 172667"/>
                  <a:gd name="connsiteY20" fmla="*/ 124638 h 174767"/>
                  <a:gd name="connsiteX21" fmla="*/ 32832 w 172667"/>
                  <a:gd name="connsiteY21" fmla="*/ 122014 h 174767"/>
                  <a:gd name="connsiteX22" fmla="*/ 57499 w 172667"/>
                  <a:gd name="connsiteY22" fmla="*/ 144056 h 174767"/>
                  <a:gd name="connsiteX23" fmla="*/ 57499 w 172667"/>
                  <a:gd name="connsiteY23" fmla="*/ 170298 h 174767"/>
                  <a:gd name="connsiteX24" fmla="*/ 68257 w 172667"/>
                  <a:gd name="connsiteY24" fmla="*/ 172659 h 174767"/>
                  <a:gd name="connsiteX25" fmla="*/ 79016 w 172667"/>
                  <a:gd name="connsiteY25" fmla="*/ 174759 h 174767"/>
                  <a:gd name="connsiteX26" fmla="*/ 89514 w 172667"/>
                  <a:gd name="connsiteY26" fmla="*/ 151404 h 174767"/>
                  <a:gd name="connsiteX27" fmla="*/ 121003 w 172667"/>
                  <a:gd name="connsiteY27" fmla="*/ 141170 h 174767"/>
                  <a:gd name="connsiteX28" fmla="*/ 143308 w 172667"/>
                  <a:gd name="connsiteY28" fmla="*/ 154028 h 174767"/>
                  <a:gd name="connsiteX29" fmla="*/ 150656 w 172667"/>
                  <a:gd name="connsiteY29" fmla="*/ 145631 h 174767"/>
                  <a:gd name="connsiteX30" fmla="*/ 158003 w 172667"/>
                  <a:gd name="connsiteY30" fmla="*/ 137496 h 174767"/>
                  <a:gd name="connsiteX31" fmla="*/ 143045 w 172667"/>
                  <a:gd name="connsiteY31" fmla="*/ 116503 h 174767"/>
                  <a:gd name="connsiteX32" fmla="*/ 150131 w 172667"/>
                  <a:gd name="connsiteY32" fmla="*/ 101283 h 174767"/>
                  <a:gd name="connsiteX33" fmla="*/ 80591 w 172667"/>
                  <a:gd name="connsiteY33" fmla="*/ 120964 h 174767"/>
                  <a:gd name="connsiteX34" fmla="*/ 54166 w 172667"/>
                  <a:gd name="connsiteY34" fmla="*/ 81040 h 174767"/>
                  <a:gd name="connsiteX35" fmla="*/ 94106 w 172667"/>
                  <a:gd name="connsiteY35" fmla="*/ 54621 h 174767"/>
                  <a:gd name="connsiteX36" fmla="*/ 120505 w 172667"/>
                  <a:gd name="connsiteY36" fmla="*/ 94544 h 174767"/>
                  <a:gd name="connsiteX37" fmla="*/ 120478 w 172667"/>
                  <a:gd name="connsiteY37" fmla="*/ 94723 h 174767"/>
                  <a:gd name="connsiteX38" fmla="*/ 81457 w 172667"/>
                  <a:gd name="connsiteY38" fmla="*/ 121140 h 174767"/>
                  <a:gd name="connsiteX39" fmla="*/ 80591 w 172667"/>
                  <a:gd name="connsiteY39" fmla="*/ 120964 h 17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2667" h="174767">
                    <a:moveTo>
                      <a:pt x="150131" y="101283"/>
                    </a:moveTo>
                    <a:cubicBezTo>
                      <a:pt x="150918" y="95712"/>
                      <a:pt x="150918" y="90060"/>
                      <a:pt x="150131" y="84489"/>
                    </a:cubicBezTo>
                    <a:lnTo>
                      <a:pt x="172436" y="71630"/>
                    </a:lnTo>
                    <a:lnTo>
                      <a:pt x="169025" y="61134"/>
                    </a:lnTo>
                    <a:lnTo>
                      <a:pt x="165351" y="50637"/>
                    </a:lnTo>
                    <a:lnTo>
                      <a:pt x="139109" y="52999"/>
                    </a:lnTo>
                    <a:cubicBezTo>
                      <a:pt x="132864" y="43696"/>
                      <a:pt x="124388" y="36115"/>
                      <a:pt x="114442" y="30956"/>
                    </a:cubicBezTo>
                    <a:lnTo>
                      <a:pt x="114442" y="4715"/>
                    </a:lnTo>
                    <a:lnTo>
                      <a:pt x="103683" y="2353"/>
                    </a:lnTo>
                    <a:lnTo>
                      <a:pt x="92662" y="-9"/>
                    </a:lnTo>
                    <a:lnTo>
                      <a:pt x="82165" y="23346"/>
                    </a:lnTo>
                    <a:cubicBezTo>
                      <a:pt x="70961" y="23937"/>
                      <a:pt x="60097" y="27466"/>
                      <a:pt x="50676" y="33580"/>
                    </a:cubicBezTo>
                    <a:lnTo>
                      <a:pt x="28634" y="20985"/>
                    </a:lnTo>
                    <a:lnTo>
                      <a:pt x="21286" y="29119"/>
                    </a:lnTo>
                    <a:lnTo>
                      <a:pt x="13676" y="37517"/>
                    </a:lnTo>
                    <a:lnTo>
                      <a:pt x="28634" y="58247"/>
                    </a:lnTo>
                    <a:cubicBezTo>
                      <a:pt x="26088" y="63225"/>
                      <a:pt x="24251" y="68521"/>
                      <a:pt x="23122" y="73992"/>
                    </a:cubicBezTo>
                    <a:cubicBezTo>
                      <a:pt x="21915" y="79413"/>
                      <a:pt x="21469" y="84979"/>
                      <a:pt x="21811" y="90524"/>
                    </a:cubicBezTo>
                    <a:lnTo>
                      <a:pt x="-232" y="103382"/>
                    </a:lnTo>
                    <a:lnTo>
                      <a:pt x="3179" y="114141"/>
                    </a:lnTo>
                    <a:lnTo>
                      <a:pt x="6591" y="124638"/>
                    </a:lnTo>
                    <a:lnTo>
                      <a:pt x="32832" y="122014"/>
                    </a:lnTo>
                    <a:cubicBezTo>
                      <a:pt x="38947" y="131437"/>
                      <a:pt x="47448" y="139049"/>
                      <a:pt x="57499" y="144056"/>
                    </a:cubicBezTo>
                    <a:lnTo>
                      <a:pt x="57499" y="170298"/>
                    </a:lnTo>
                    <a:lnTo>
                      <a:pt x="68257" y="172659"/>
                    </a:lnTo>
                    <a:lnTo>
                      <a:pt x="79016" y="174759"/>
                    </a:lnTo>
                    <a:lnTo>
                      <a:pt x="89514" y="151404"/>
                    </a:lnTo>
                    <a:cubicBezTo>
                      <a:pt x="100744" y="150900"/>
                      <a:pt x="111635" y="147363"/>
                      <a:pt x="121003" y="141170"/>
                    </a:cubicBezTo>
                    <a:lnTo>
                      <a:pt x="143308" y="154028"/>
                    </a:lnTo>
                    <a:lnTo>
                      <a:pt x="150656" y="145631"/>
                    </a:lnTo>
                    <a:lnTo>
                      <a:pt x="158003" y="137496"/>
                    </a:lnTo>
                    <a:lnTo>
                      <a:pt x="143045" y="116503"/>
                    </a:lnTo>
                    <a:cubicBezTo>
                      <a:pt x="146089" y="111782"/>
                      <a:pt x="148477" y="106660"/>
                      <a:pt x="150131" y="101283"/>
                    </a:cubicBezTo>
                    <a:close/>
                    <a:moveTo>
                      <a:pt x="80591" y="120964"/>
                    </a:moveTo>
                    <a:cubicBezTo>
                      <a:pt x="62274" y="117235"/>
                      <a:pt x="50440" y="99360"/>
                      <a:pt x="54166" y="81040"/>
                    </a:cubicBezTo>
                    <a:cubicBezTo>
                      <a:pt x="57892" y="62721"/>
                      <a:pt x="75789" y="50892"/>
                      <a:pt x="94106" y="54621"/>
                    </a:cubicBezTo>
                    <a:cubicBezTo>
                      <a:pt x="112422" y="58352"/>
                      <a:pt x="124256" y="76225"/>
                      <a:pt x="120505" y="94544"/>
                    </a:cubicBezTo>
                    <a:cubicBezTo>
                      <a:pt x="120505" y="94605"/>
                      <a:pt x="120478" y="94662"/>
                      <a:pt x="120478" y="94723"/>
                    </a:cubicBezTo>
                    <a:cubicBezTo>
                      <a:pt x="116988" y="112795"/>
                      <a:pt x="99511" y="124625"/>
                      <a:pt x="81457" y="121140"/>
                    </a:cubicBezTo>
                    <a:cubicBezTo>
                      <a:pt x="81168" y="121085"/>
                      <a:pt x="80880" y="121027"/>
                      <a:pt x="80591" y="120964"/>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9" name="Freeform: Shape 448">
                <a:extLst>
                  <a:ext uri="{FF2B5EF4-FFF2-40B4-BE49-F238E27FC236}">
                    <a16:creationId xmlns:a16="http://schemas.microsoft.com/office/drawing/2014/main" id="{67FD2628-5959-D211-A409-C75DAC6E493F}"/>
                  </a:ext>
                </a:extLst>
              </p:cNvPr>
              <p:cNvSpPr/>
              <p:nvPr/>
            </p:nvSpPr>
            <p:spPr>
              <a:xfrm>
                <a:off x="5697521" y="1863191"/>
                <a:ext cx="31887" cy="26464"/>
              </a:xfrm>
              <a:custGeom>
                <a:avLst/>
                <a:gdLst>
                  <a:gd name="connsiteX0" fmla="*/ 7776 w 31887"/>
                  <a:gd name="connsiteY0" fmla="*/ 23084 h 26464"/>
                  <a:gd name="connsiteX1" fmla="*/ 31656 w 31887"/>
                  <a:gd name="connsiteY1" fmla="*/ 20984 h 26464"/>
                  <a:gd name="connsiteX2" fmla="*/ 1478 w 31887"/>
                  <a:gd name="connsiteY2" fmla="*/ -9 h 26464"/>
                  <a:gd name="connsiteX3" fmla="*/ 7776 w 31887"/>
                  <a:gd name="connsiteY3" fmla="*/ 23084 h 26464"/>
                </a:gdLst>
                <a:ahLst/>
                <a:cxnLst>
                  <a:cxn ang="0">
                    <a:pos x="connsiteX0" y="connsiteY0"/>
                  </a:cxn>
                  <a:cxn ang="0">
                    <a:pos x="connsiteX1" y="connsiteY1"/>
                  </a:cxn>
                  <a:cxn ang="0">
                    <a:pos x="connsiteX2" y="connsiteY2"/>
                  </a:cxn>
                  <a:cxn ang="0">
                    <a:pos x="connsiteX3" y="connsiteY3"/>
                  </a:cxn>
                </a:cxnLst>
                <a:rect l="l" t="t" r="r" b="b"/>
                <a:pathLst>
                  <a:path w="31887" h="26464">
                    <a:moveTo>
                      <a:pt x="7776" y="23084"/>
                    </a:moveTo>
                    <a:cubicBezTo>
                      <a:pt x="15202" y="28277"/>
                      <a:pt x="25252" y="27393"/>
                      <a:pt x="31656" y="20984"/>
                    </a:cubicBezTo>
                    <a:lnTo>
                      <a:pt x="1478" y="-9"/>
                    </a:lnTo>
                    <a:cubicBezTo>
                      <a:pt x="-2301" y="8197"/>
                      <a:pt x="350" y="17930"/>
                      <a:pt x="7776" y="23084"/>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0" name="Freeform: Shape 449">
                <a:extLst>
                  <a:ext uri="{FF2B5EF4-FFF2-40B4-BE49-F238E27FC236}">
                    <a16:creationId xmlns:a16="http://schemas.microsoft.com/office/drawing/2014/main" id="{FCD6E96A-6174-7861-3EEE-8EE9C382CC61}"/>
                  </a:ext>
                </a:extLst>
              </p:cNvPr>
              <p:cNvSpPr/>
              <p:nvPr/>
            </p:nvSpPr>
            <p:spPr>
              <a:xfrm>
                <a:off x="5702905" y="1852497"/>
                <a:ext cx="31835" cy="26438"/>
              </a:xfrm>
              <a:custGeom>
                <a:avLst/>
                <a:gdLst>
                  <a:gd name="connsiteX0" fmla="*/ 23648 w 31835"/>
                  <a:gd name="connsiteY0" fmla="*/ 3338 h 26438"/>
                  <a:gd name="connsiteX1" fmla="*/ -232 w 31835"/>
                  <a:gd name="connsiteY1" fmla="*/ 5700 h 26438"/>
                  <a:gd name="connsiteX2" fmla="*/ 29683 w 31835"/>
                  <a:gd name="connsiteY2" fmla="*/ 26430 h 26438"/>
                  <a:gd name="connsiteX3" fmla="*/ 23648 w 31835"/>
                  <a:gd name="connsiteY3" fmla="*/ 3338 h 26438"/>
                </a:gdLst>
                <a:ahLst/>
                <a:cxnLst>
                  <a:cxn ang="0">
                    <a:pos x="connsiteX0" y="connsiteY0"/>
                  </a:cxn>
                  <a:cxn ang="0">
                    <a:pos x="connsiteX1" y="connsiteY1"/>
                  </a:cxn>
                  <a:cxn ang="0">
                    <a:pos x="connsiteX2" y="connsiteY2"/>
                  </a:cxn>
                  <a:cxn ang="0">
                    <a:pos x="connsiteX3" y="connsiteY3"/>
                  </a:cxn>
                </a:cxnLst>
                <a:rect l="l" t="t" r="r" b="b"/>
                <a:pathLst>
                  <a:path w="31835" h="26438">
                    <a:moveTo>
                      <a:pt x="23648" y="3338"/>
                    </a:moveTo>
                    <a:cubicBezTo>
                      <a:pt x="16195" y="-1900"/>
                      <a:pt x="6040" y="-897"/>
                      <a:pt x="-232" y="5700"/>
                    </a:cubicBezTo>
                    <a:lnTo>
                      <a:pt x="29683" y="26430"/>
                    </a:lnTo>
                    <a:cubicBezTo>
                      <a:pt x="33751" y="18309"/>
                      <a:pt x="31179" y="8432"/>
                      <a:pt x="23648" y="3338"/>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1" name="Freeform: Shape 450">
                <a:extLst>
                  <a:ext uri="{FF2B5EF4-FFF2-40B4-BE49-F238E27FC236}">
                    <a16:creationId xmlns:a16="http://schemas.microsoft.com/office/drawing/2014/main" id="{BBE41190-3678-B1FB-697C-BBAFECA05C83}"/>
                  </a:ext>
                </a:extLst>
              </p:cNvPr>
              <p:cNvSpPr/>
              <p:nvPr/>
            </p:nvSpPr>
            <p:spPr>
              <a:xfrm>
                <a:off x="5644125" y="1967107"/>
                <a:ext cx="315944" cy="315945"/>
              </a:xfrm>
              <a:custGeom>
                <a:avLst/>
                <a:gdLst>
                  <a:gd name="connsiteX0" fmla="*/ 272415 w 315944"/>
                  <a:gd name="connsiteY0" fmla="*/ 138808 h 315945"/>
                  <a:gd name="connsiteX1" fmla="*/ 266380 w 315944"/>
                  <a:gd name="connsiteY1" fmla="*/ 116240 h 315945"/>
                  <a:gd name="connsiteX2" fmla="*/ 300756 w 315944"/>
                  <a:gd name="connsiteY2" fmla="*/ 89999 h 315945"/>
                  <a:gd name="connsiteX3" fmla="*/ 294458 w 315944"/>
                  <a:gd name="connsiteY3" fmla="*/ 78978 h 315945"/>
                  <a:gd name="connsiteX4" fmla="*/ 288160 w 315944"/>
                  <a:gd name="connsiteY4" fmla="*/ 67956 h 315945"/>
                  <a:gd name="connsiteX5" fmla="*/ 248011 w 315944"/>
                  <a:gd name="connsiteY5" fmla="*/ 84489 h 315945"/>
                  <a:gd name="connsiteX6" fmla="*/ 231217 w 315944"/>
                  <a:gd name="connsiteY6" fmla="*/ 67694 h 315945"/>
                  <a:gd name="connsiteX7" fmla="*/ 247748 w 315944"/>
                  <a:gd name="connsiteY7" fmla="*/ 27545 h 315945"/>
                  <a:gd name="connsiteX8" fmla="*/ 236727 w 315944"/>
                  <a:gd name="connsiteY8" fmla="*/ 21247 h 315945"/>
                  <a:gd name="connsiteX9" fmla="*/ 225705 w 315944"/>
                  <a:gd name="connsiteY9" fmla="*/ 14949 h 315945"/>
                  <a:gd name="connsiteX10" fmla="*/ 199464 w 315944"/>
                  <a:gd name="connsiteY10" fmla="*/ 49325 h 315945"/>
                  <a:gd name="connsiteX11" fmla="*/ 176897 w 315944"/>
                  <a:gd name="connsiteY11" fmla="*/ 43027 h 315945"/>
                  <a:gd name="connsiteX12" fmla="*/ 170861 w 315944"/>
                  <a:gd name="connsiteY12" fmla="*/ -9 h 315945"/>
                  <a:gd name="connsiteX13" fmla="*/ 144620 w 315944"/>
                  <a:gd name="connsiteY13" fmla="*/ -9 h 315945"/>
                  <a:gd name="connsiteX14" fmla="*/ 138847 w 315944"/>
                  <a:gd name="connsiteY14" fmla="*/ 43027 h 315945"/>
                  <a:gd name="connsiteX15" fmla="*/ 116017 w 315944"/>
                  <a:gd name="connsiteY15" fmla="*/ 49325 h 315945"/>
                  <a:gd name="connsiteX16" fmla="*/ 89776 w 315944"/>
                  <a:gd name="connsiteY16" fmla="*/ 14949 h 315945"/>
                  <a:gd name="connsiteX17" fmla="*/ 78754 w 315944"/>
                  <a:gd name="connsiteY17" fmla="*/ 21247 h 315945"/>
                  <a:gd name="connsiteX18" fmla="*/ 67733 w 315944"/>
                  <a:gd name="connsiteY18" fmla="*/ 27545 h 315945"/>
                  <a:gd name="connsiteX19" fmla="*/ 84002 w 315944"/>
                  <a:gd name="connsiteY19" fmla="*/ 67694 h 315945"/>
                  <a:gd name="connsiteX20" fmla="*/ 67470 w 315944"/>
                  <a:gd name="connsiteY20" fmla="*/ 84489 h 315945"/>
                  <a:gd name="connsiteX21" fmla="*/ 27058 w 315944"/>
                  <a:gd name="connsiteY21" fmla="*/ 67956 h 315945"/>
                  <a:gd name="connsiteX22" fmla="*/ 20761 w 315944"/>
                  <a:gd name="connsiteY22" fmla="*/ 78978 h 315945"/>
                  <a:gd name="connsiteX23" fmla="*/ 14463 w 315944"/>
                  <a:gd name="connsiteY23" fmla="*/ 89999 h 315945"/>
                  <a:gd name="connsiteX24" fmla="*/ 48839 w 315944"/>
                  <a:gd name="connsiteY24" fmla="*/ 116240 h 315945"/>
                  <a:gd name="connsiteX25" fmla="*/ 42803 w 315944"/>
                  <a:gd name="connsiteY25" fmla="*/ 138808 h 315945"/>
                  <a:gd name="connsiteX26" fmla="*/ -232 w 315944"/>
                  <a:gd name="connsiteY26" fmla="*/ 144844 h 315945"/>
                  <a:gd name="connsiteX27" fmla="*/ -232 w 315944"/>
                  <a:gd name="connsiteY27" fmla="*/ 171085 h 315945"/>
                  <a:gd name="connsiteX28" fmla="*/ 42803 w 315944"/>
                  <a:gd name="connsiteY28" fmla="*/ 176858 h 315945"/>
                  <a:gd name="connsiteX29" fmla="*/ 48839 w 315944"/>
                  <a:gd name="connsiteY29" fmla="*/ 199688 h 315945"/>
                  <a:gd name="connsiteX30" fmla="*/ 14463 w 315944"/>
                  <a:gd name="connsiteY30" fmla="*/ 225929 h 315945"/>
                  <a:gd name="connsiteX31" fmla="*/ 20761 w 315944"/>
                  <a:gd name="connsiteY31" fmla="*/ 236951 h 315945"/>
                  <a:gd name="connsiteX32" fmla="*/ 27058 w 315944"/>
                  <a:gd name="connsiteY32" fmla="*/ 247972 h 315945"/>
                  <a:gd name="connsiteX33" fmla="*/ 67470 w 315944"/>
                  <a:gd name="connsiteY33" fmla="*/ 231702 h 315945"/>
                  <a:gd name="connsiteX34" fmla="*/ 84002 w 315944"/>
                  <a:gd name="connsiteY34" fmla="*/ 248234 h 315945"/>
                  <a:gd name="connsiteX35" fmla="*/ 67733 w 315944"/>
                  <a:gd name="connsiteY35" fmla="*/ 288384 h 315945"/>
                  <a:gd name="connsiteX36" fmla="*/ 78754 w 315944"/>
                  <a:gd name="connsiteY36" fmla="*/ 294944 h 315945"/>
                  <a:gd name="connsiteX37" fmla="*/ 89776 w 315944"/>
                  <a:gd name="connsiteY37" fmla="*/ 301242 h 315945"/>
                  <a:gd name="connsiteX38" fmla="*/ 116017 w 315944"/>
                  <a:gd name="connsiteY38" fmla="*/ 266866 h 315945"/>
                  <a:gd name="connsiteX39" fmla="*/ 138847 w 315944"/>
                  <a:gd name="connsiteY39" fmla="*/ 272901 h 315945"/>
                  <a:gd name="connsiteX40" fmla="*/ 144620 w 315944"/>
                  <a:gd name="connsiteY40" fmla="*/ 315937 h 315945"/>
                  <a:gd name="connsiteX41" fmla="*/ 170861 w 315944"/>
                  <a:gd name="connsiteY41" fmla="*/ 315937 h 315945"/>
                  <a:gd name="connsiteX42" fmla="*/ 176897 w 315944"/>
                  <a:gd name="connsiteY42" fmla="*/ 272901 h 315945"/>
                  <a:gd name="connsiteX43" fmla="*/ 199464 w 315944"/>
                  <a:gd name="connsiteY43" fmla="*/ 266866 h 315945"/>
                  <a:gd name="connsiteX44" fmla="*/ 225705 w 315944"/>
                  <a:gd name="connsiteY44" fmla="*/ 301242 h 315945"/>
                  <a:gd name="connsiteX45" fmla="*/ 236727 w 315944"/>
                  <a:gd name="connsiteY45" fmla="*/ 294944 h 315945"/>
                  <a:gd name="connsiteX46" fmla="*/ 247748 w 315944"/>
                  <a:gd name="connsiteY46" fmla="*/ 288384 h 315945"/>
                  <a:gd name="connsiteX47" fmla="*/ 231217 w 315944"/>
                  <a:gd name="connsiteY47" fmla="*/ 248234 h 315945"/>
                  <a:gd name="connsiteX48" fmla="*/ 248011 w 315944"/>
                  <a:gd name="connsiteY48" fmla="*/ 231702 h 315945"/>
                  <a:gd name="connsiteX49" fmla="*/ 288160 w 315944"/>
                  <a:gd name="connsiteY49" fmla="*/ 247972 h 315945"/>
                  <a:gd name="connsiteX50" fmla="*/ 294458 w 315944"/>
                  <a:gd name="connsiteY50" fmla="*/ 236951 h 315945"/>
                  <a:gd name="connsiteX51" fmla="*/ 300756 w 315944"/>
                  <a:gd name="connsiteY51" fmla="*/ 225929 h 315945"/>
                  <a:gd name="connsiteX52" fmla="*/ 266380 w 315944"/>
                  <a:gd name="connsiteY52" fmla="*/ 199688 h 315945"/>
                  <a:gd name="connsiteX53" fmla="*/ 272415 w 315944"/>
                  <a:gd name="connsiteY53" fmla="*/ 176858 h 315945"/>
                  <a:gd name="connsiteX54" fmla="*/ 315713 w 315944"/>
                  <a:gd name="connsiteY54" fmla="*/ 171085 h 315945"/>
                  <a:gd name="connsiteX55" fmla="*/ 315713 w 315944"/>
                  <a:gd name="connsiteY55" fmla="*/ 144844 h 315945"/>
                  <a:gd name="connsiteX56" fmla="*/ 157740 w 315944"/>
                  <a:gd name="connsiteY56" fmla="*/ 236426 h 315945"/>
                  <a:gd name="connsiteX57" fmla="*/ 79016 w 315944"/>
                  <a:gd name="connsiteY57" fmla="*/ 157702 h 315945"/>
                  <a:gd name="connsiteX58" fmla="*/ 157740 w 315944"/>
                  <a:gd name="connsiteY58" fmla="*/ 78978 h 315945"/>
                  <a:gd name="connsiteX59" fmla="*/ 236464 w 315944"/>
                  <a:gd name="connsiteY59" fmla="*/ 157702 h 315945"/>
                  <a:gd name="connsiteX60" fmla="*/ 157740 w 315944"/>
                  <a:gd name="connsiteY60" fmla="*/ 236426 h 31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15944" h="315945">
                    <a:moveTo>
                      <a:pt x="272415" y="138808"/>
                    </a:moveTo>
                    <a:cubicBezTo>
                      <a:pt x="271366" y="131062"/>
                      <a:pt x="269345" y="123478"/>
                      <a:pt x="266380" y="116240"/>
                    </a:cubicBezTo>
                    <a:lnTo>
                      <a:pt x="300756" y="89999"/>
                    </a:lnTo>
                    <a:lnTo>
                      <a:pt x="294458" y="78978"/>
                    </a:lnTo>
                    <a:lnTo>
                      <a:pt x="288160" y="67956"/>
                    </a:lnTo>
                    <a:lnTo>
                      <a:pt x="248011" y="84489"/>
                    </a:lnTo>
                    <a:cubicBezTo>
                      <a:pt x="243025" y="78314"/>
                      <a:pt x="237383" y="72685"/>
                      <a:pt x="231217" y="67694"/>
                    </a:cubicBezTo>
                    <a:lnTo>
                      <a:pt x="247748" y="27545"/>
                    </a:lnTo>
                    <a:lnTo>
                      <a:pt x="236727" y="21247"/>
                    </a:lnTo>
                    <a:lnTo>
                      <a:pt x="225705" y="14949"/>
                    </a:lnTo>
                    <a:lnTo>
                      <a:pt x="199464" y="49325"/>
                    </a:lnTo>
                    <a:cubicBezTo>
                      <a:pt x="192196" y="46391"/>
                      <a:pt x="184638" y="44279"/>
                      <a:pt x="176897" y="43027"/>
                    </a:cubicBezTo>
                    <a:lnTo>
                      <a:pt x="170861" y="-9"/>
                    </a:lnTo>
                    <a:lnTo>
                      <a:pt x="144620" y="-9"/>
                    </a:lnTo>
                    <a:lnTo>
                      <a:pt x="138847" y="43027"/>
                    </a:lnTo>
                    <a:cubicBezTo>
                      <a:pt x="131027" y="44321"/>
                      <a:pt x="123391" y="46433"/>
                      <a:pt x="116017" y="49325"/>
                    </a:cubicBezTo>
                    <a:lnTo>
                      <a:pt x="89776" y="14949"/>
                    </a:lnTo>
                    <a:lnTo>
                      <a:pt x="78754" y="21247"/>
                    </a:lnTo>
                    <a:lnTo>
                      <a:pt x="67733" y="27545"/>
                    </a:lnTo>
                    <a:lnTo>
                      <a:pt x="84002" y="67694"/>
                    </a:lnTo>
                    <a:cubicBezTo>
                      <a:pt x="77915" y="72690"/>
                      <a:pt x="72378" y="78322"/>
                      <a:pt x="67470" y="84489"/>
                    </a:cubicBezTo>
                    <a:lnTo>
                      <a:pt x="27058" y="67956"/>
                    </a:lnTo>
                    <a:lnTo>
                      <a:pt x="20761" y="78978"/>
                    </a:lnTo>
                    <a:lnTo>
                      <a:pt x="14463" y="89999"/>
                    </a:lnTo>
                    <a:lnTo>
                      <a:pt x="48839" y="116240"/>
                    </a:lnTo>
                    <a:cubicBezTo>
                      <a:pt x="46110" y="123557"/>
                      <a:pt x="44089" y="131111"/>
                      <a:pt x="42803" y="138808"/>
                    </a:cubicBezTo>
                    <a:lnTo>
                      <a:pt x="-232" y="144844"/>
                    </a:lnTo>
                    <a:lnTo>
                      <a:pt x="-232" y="171085"/>
                    </a:lnTo>
                    <a:lnTo>
                      <a:pt x="42803" y="176858"/>
                    </a:lnTo>
                    <a:cubicBezTo>
                      <a:pt x="44141" y="184633"/>
                      <a:pt x="46163" y="192272"/>
                      <a:pt x="48839" y="199688"/>
                    </a:cubicBezTo>
                    <a:lnTo>
                      <a:pt x="14463" y="225929"/>
                    </a:lnTo>
                    <a:lnTo>
                      <a:pt x="20761" y="236951"/>
                    </a:lnTo>
                    <a:lnTo>
                      <a:pt x="27058" y="247972"/>
                    </a:lnTo>
                    <a:lnTo>
                      <a:pt x="67470" y="231702"/>
                    </a:lnTo>
                    <a:cubicBezTo>
                      <a:pt x="72456" y="237725"/>
                      <a:pt x="77967" y="243262"/>
                      <a:pt x="84002" y="248234"/>
                    </a:cubicBezTo>
                    <a:lnTo>
                      <a:pt x="67733" y="288384"/>
                    </a:lnTo>
                    <a:lnTo>
                      <a:pt x="78754" y="294944"/>
                    </a:lnTo>
                    <a:lnTo>
                      <a:pt x="89776" y="301242"/>
                    </a:lnTo>
                    <a:lnTo>
                      <a:pt x="116017" y="266866"/>
                    </a:lnTo>
                    <a:cubicBezTo>
                      <a:pt x="123443" y="269553"/>
                      <a:pt x="131079" y="271571"/>
                      <a:pt x="138847" y="272901"/>
                    </a:cubicBezTo>
                    <a:lnTo>
                      <a:pt x="144620" y="315937"/>
                    </a:lnTo>
                    <a:lnTo>
                      <a:pt x="170861" y="315937"/>
                    </a:lnTo>
                    <a:lnTo>
                      <a:pt x="176897" y="272901"/>
                    </a:lnTo>
                    <a:cubicBezTo>
                      <a:pt x="184586" y="271605"/>
                      <a:pt x="192143" y="269584"/>
                      <a:pt x="199464" y="266866"/>
                    </a:cubicBezTo>
                    <a:lnTo>
                      <a:pt x="225705" y="301242"/>
                    </a:lnTo>
                    <a:lnTo>
                      <a:pt x="236727" y="294944"/>
                    </a:lnTo>
                    <a:lnTo>
                      <a:pt x="247748" y="288384"/>
                    </a:lnTo>
                    <a:lnTo>
                      <a:pt x="231217" y="248234"/>
                    </a:lnTo>
                    <a:cubicBezTo>
                      <a:pt x="237330" y="243264"/>
                      <a:pt x="242946" y="237730"/>
                      <a:pt x="248011" y="231702"/>
                    </a:cubicBezTo>
                    <a:lnTo>
                      <a:pt x="288160" y="247972"/>
                    </a:lnTo>
                    <a:lnTo>
                      <a:pt x="294458" y="236951"/>
                    </a:lnTo>
                    <a:lnTo>
                      <a:pt x="300756" y="225929"/>
                    </a:lnTo>
                    <a:lnTo>
                      <a:pt x="266380" y="199688"/>
                    </a:lnTo>
                    <a:cubicBezTo>
                      <a:pt x="269319" y="192351"/>
                      <a:pt x="271339" y="184683"/>
                      <a:pt x="272415" y="176858"/>
                    </a:cubicBezTo>
                    <a:lnTo>
                      <a:pt x="315713" y="171085"/>
                    </a:lnTo>
                    <a:lnTo>
                      <a:pt x="315713" y="144844"/>
                    </a:lnTo>
                    <a:close/>
                    <a:moveTo>
                      <a:pt x="157740" y="236426"/>
                    </a:moveTo>
                    <a:cubicBezTo>
                      <a:pt x="114259" y="236426"/>
                      <a:pt x="79016" y="201181"/>
                      <a:pt x="79016" y="157702"/>
                    </a:cubicBezTo>
                    <a:cubicBezTo>
                      <a:pt x="79016" y="114223"/>
                      <a:pt x="114259" y="78978"/>
                      <a:pt x="157740" y="78978"/>
                    </a:cubicBezTo>
                    <a:cubicBezTo>
                      <a:pt x="201223" y="78978"/>
                      <a:pt x="236464" y="114223"/>
                      <a:pt x="236464" y="157702"/>
                    </a:cubicBezTo>
                    <a:cubicBezTo>
                      <a:pt x="236464" y="201181"/>
                      <a:pt x="201223" y="236426"/>
                      <a:pt x="157740" y="23642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2" name="Freeform: Shape 451">
                <a:extLst>
                  <a:ext uri="{FF2B5EF4-FFF2-40B4-BE49-F238E27FC236}">
                    <a16:creationId xmlns:a16="http://schemas.microsoft.com/office/drawing/2014/main" id="{CF598C3B-A7D0-3A8D-5ED5-37DC982AAAFD}"/>
                  </a:ext>
                </a:extLst>
              </p:cNvPr>
              <p:cNvSpPr/>
              <p:nvPr/>
            </p:nvSpPr>
            <p:spPr>
              <a:xfrm>
                <a:off x="5768110" y="2098838"/>
                <a:ext cx="45795" cy="59626"/>
              </a:xfrm>
              <a:custGeom>
                <a:avLst/>
                <a:gdLst>
                  <a:gd name="connsiteX0" fmla="*/ 4364 w 45795"/>
                  <a:gd name="connsiteY0" fmla="*/ 43027 h 59626"/>
                  <a:gd name="connsiteX1" fmla="*/ 45564 w 45795"/>
                  <a:gd name="connsiteY1" fmla="*/ 57460 h 59626"/>
                  <a:gd name="connsiteX2" fmla="*/ 11712 w 45795"/>
                  <a:gd name="connsiteY2" fmla="*/ -9 h 59626"/>
                  <a:gd name="connsiteX3" fmla="*/ 4364 w 45795"/>
                  <a:gd name="connsiteY3" fmla="*/ 43027 h 59626"/>
                </a:gdLst>
                <a:ahLst/>
                <a:cxnLst>
                  <a:cxn ang="0">
                    <a:pos x="connsiteX0" y="connsiteY0"/>
                  </a:cxn>
                  <a:cxn ang="0">
                    <a:pos x="connsiteX1" y="connsiteY1"/>
                  </a:cxn>
                  <a:cxn ang="0">
                    <a:pos x="connsiteX2" y="connsiteY2"/>
                  </a:cxn>
                  <a:cxn ang="0">
                    <a:pos x="connsiteX3" y="connsiteY3"/>
                  </a:cxn>
                </a:cxnLst>
                <a:rect l="l" t="t" r="r" b="b"/>
                <a:pathLst>
                  <a:path w="45795" h="59626">
                    <a:moveTo>
                      <a:pt x="4364" y="43027"/>
                    </a:moveTo>
                    <a:cubicBezTo>
                      <a:pt x="12814" y="57145"/>
                      <a:pt x="30160" y="63215"/>
                      <a:pt x="45564" y="57460"/>
                    </a:cubicBezTo>
                    <a:lnTo>
                      <a:pt x="11712" y="-9"/>
                    </a:lnTo>
                    <a:cubicBezTo>
                      <a:pt x="-805" y="10685"/>
                      <a:pt x="-3875" y="28789"/>
                      <a:pt x="4364" y="43027"/>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3" name="Freeform: Shape 452">
                <a:extLst>
                  <a:ext uri="{FF2B5EF4-FFF2-40B4-BE49-F238E27FC236}">
                    <a16:creationId xmlns:a16="http://schemas.microsoft.com/office/drawing/2014/main" id="{94520589-35F2-3E1B-13D0-16928DC69FE8}"/>
                  </a:ext>
                </a:extLst>
              </p:cNvPr>
              <p:cNvSpPr/>
              <p:nvPr/>
            </p:nvSpPr>
            <p:spPr>
              <a:xfrm>
                <a:off x="5790026" y="2090845"/>
                <a:ext cx="45843" cy="59426"/>
              </a:xfrm>
              <a:custGeom>
                <a:avLst/>
                <a:gdLst>
                  <a:gd name="connsiteX0" fmla="*/ 40967 w 45843"/>
                  <a:gd name="connsiteY0" fmla="*/ 16645 h 59426"/>
                  <a:gd name="connsiteX1" fmla="*/ -232 w 45843"/>
                  <a:gd name="connsiteY1" fmla="*/ 2212 h 59426"/>
                  <a:gd name="connsiteX2" fmla="*/ 33619 w 45843"/>
                  <a:gd name="connsiteY2" fmla="*/ 59418 h 59426"/>
                  <a:gd name="connsiteX3" fmla="*/ 40967 w 45843"/>
                  <a:gd name="connsiteY3" fmla="*/ 16645 h 59426"/>
                </a:gdLst>
                <a:ahLst/>
                <a:cxnLst>
                  <a:cxn ang="0">
                    <a:pos x="connsiteX0" y="connsiteY0"/>
                  </a:cxn>
                  <a:cxn ang="0">
                    <a:pos x="connsiteX1" y="connsiteY1"/>
                  </a:cxn>
                  <a:cxn ang="0">
                    <a:pos x="connsiteX2" y="connsiteY2"/>
                  </a:cxn>
                  <a:cxn ang="0">
                    <a:pos x="connsiteX3" y="connsiteY3"/>
                  </a:cxn>
                </a:cxnLst>
                <a:rect l="l" t="t" r="r" b="b"/>
                <a:pathLst>
                  <a:path w="45843" h="59426">
                    <a:moveTo>
                      <a:pt x="40967" y="16645"/>
                    </a:moveTo>
                    <a:cubicBezTo>
                      <a:pt x="32596" y="2437"/>
                      <a:pt x="15172" y="-3658"/>
                      <a:pt x="-232" y="2212"/>
                    </a:cubicBezTo>
                    <a:lnTo>
                      <a:pt x="33619" y="59418"/>
                    </a:lnTo>
                    <a:cubicBezTo>
                      <a:pt x="46188" y="48869"/>
                      <a:pt x="49285" y="30783"/>
                      <a:pt x="40967" y="16645"/>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4" name="Freeform: Shape 453">
                <a:extLst>
                  <a:ext uri="{FF2B5EF4-FFF2-40B4-BE49-F238E27FC236}">
                    <a16:creationId xmlns:a16="http://schemas.microsoft.com/office/drawing/2014/main" id="{8BF7FF45-FD76-D50A-4093-4B80D65D95C7}"/>
                  </a:ext>
                </a:extLst>
              </p:cNvPr>
              <p:cNvSpPr/>
              <p:nvPr/>
            </p:nvSpPr>
            <p:spPr>
              <a:xfrm>
                <a:off x="5748303" y="1571388"/>
                <a:ext cx="260838" cy="258739"/>
              </a:xfrm>
              <a:custGeom>
                <a:avLst/>
                <a:gdLst>
                  <a:gd name="connsiteX0" fmla="*/ 224918 w 260838"/>
                  <a:gd name="connsiteY0" fmla="*/ 113879 h 258739"/>
                  <a:gd name="connsiteX1" fmla="*/ 219932 w 260838"/>
                  <a:gd name="connsiteY1" fmla="*/ 95247 h 258739"/>
                  <a:gd name="connsiteX2" fmla="*/ 248273 w 260838"/>
                  <a:gd name="connsiteY2" fmla="*/ 73205 h 258739"/>
                  <a:gd name="connsiteX3" fmla="*/ 243025 w 260838"/>
                  <a:gd name="connsiteY3" fmla="*/ 64020 h 258739"/>
                  <a:gd name="connsiteX4" fmla="*/ 237776 w 260838"/>
                  <a:gd name="connsiteY4" fmla="*/ 55098 h 258739"/>
                  <a:gd name="connsiteX5" fmla="*/ 204450 w 260838"/>
                  <a:gd name="connsiteY5" fmla="*/ 68481 h 258739"/>
                  <a:gd name="connsiteX6" fmla="*/ 190805 w 260838"/>
                  <a:gd name="connsiteY6" fmla="*/ 54836 h 258739"/>
                  <a:gd name="connsiteX7" fmla="*/ 204450 w 260838"/>
                  <a:gd name="connsiteY7" fmla="*/ 21509 h 258739"/>
                  <a:gd name="connsiteX8" fmla="*/ 195265 w 260838"/>
                  <a:gd name="connsiteY8" fmla="*/ 16261 h 258739"/>
                  <a:gd name="connsiteX9" fmla="*/ 186343 w 260838"/>
                  <a:gd name="connsiteY9" fmla="*/ 11013 h 258739"/>
                  <a:gd name="connsiteX10" fmla="*/ 164301 w 260838"/>
                  <a:gd name="connsiteY10" fmla="*/ 39616 h 258739"/>
                  <a:gd name="connsiteX11" fmla="*/ 145407 w 260838"/>
                  <a:gd name="connsiteY11" fmla="*/ 34630 h 258739"/>
                  <a:gd name="connsiteX12" fmla="*/ 140684 w 260838"/>
                  <a:gd name="connsiteY12" fmla="*/ -9 h 258739"/>
                  <a:gd name="connsiteX13" fmla="*/ 119690 w 260838"/>
                  <a:gd name="connsiteY13" fmla="*/ -9 h 258739"/>
                  <a:gd name="connsiteX14" fmla="*/ 114705 w 260838"/>
                  <a:gd name="connsiteY14" fmla="*/ 35680 h 258739"/>
                  <a:gd name="connsiteX15" fmla="*/ 96073 w 260838"/>
                  <a:gd name="connsiteY15" fmla="*/ 40666 h 258739"/>
                  <a:gd name="connsiteX16" fmla="*/ 74031 w 260838"/>
                  <a:gd name="connsiteY16" fmla="*/ 12062 h 258739"/>
                  <a:gd name="connsiteX17" fmla="*/ 64846 w 260838"/>
                  <a:gd name="connsiteY17" fmla="*/ 17311 h 258739"/>
                  <a:gd name="connsiteX18" fmla="*/ 55924 w 260838"/>
                  <a:gd name="connsiteY18" fmla="*/ 22559 h 258739"/>
                  <a:gd name="connsiteX19" fmla="*/ 69307 w 260838"/>
                  <a:gd name="connsiteY19" fmla="*/ 55885 h 258739"/>
                  <a:gd name="connsiteX20" fmla="*/ 55662 w 260838"/>
                  <a:gd name="connsiteY20" fmla="*/ 69531 h 258739"/>
                  <a:gd name="connsiteX21" fmla="*/ 22598 w 260838"/>
                  <a:gd name="connsiteY21" fmla="*/ 56148 h 258739"/>
                  <a:gd name="connsiteX22" fmla="*/ 17349 w 260838"/>
                  <a:gd name="connsiteY22" fmla="*/ 65070 h 258739"/>
                  <a:gd name="connsiteX23" fmla="*/ 12101 w 260838"/>
                  <a:gd name="connsiteY23" fmla="*/ 74254 h 258739"/>
                  <a:gd name="connsiteX24" fmla="*/ 40442 w 260838"/>
                  <a:gd name="connsiteY24" fmla="*/ 96297 h 258739"/>
                  <a:gd name="connsiteX25" fmla="*/ 35456 w 260838"/>
                  <a:gd name="connsiteY25" fmla="*/ 114928 h 258739"/>
                  <a:gd name="connsiteX26" fmla="*/ -232 w 260838"/>
                  <a:gd name="connsiteY26" fmla="*/ 119914 h 258739"/>
                  <a:gd name="connsiteX27" fmla="*/ -232 w 260838"/>
                  <a:gd name="connsiteY27" fmla="*/ 140907 h 258739"/>
                  <a:gd name="connsiteX28" fmla="*/ 35456 w 260838"/>
                  <a:gd name="connsiteY28" fmla="*/ 145631 h 258739"/>
                  <a:gd name="connsiteX29" fmla="*/ 40442 w 260838"/>
                  <a:gd name="connsiteY29" fmla="*/ 164525 h 258739"/>
                  <a:gd name="connsiteX30" fmla="*/ 12101 w 260838"/>
                  <a:gd name="connsiteY30" fmla="*/ 186305 h 258739"/>
                  <a:gd name="connsiteX31" fmla="*/ 17349 w 260838"/>
                  <a:gd name="connsiteY31" fmla="*/ 195489 h 258739"/>
                  <a:gd name="connsiteX32" fmla="*/ 22598 w 260838"/>
                  <a:gd name="connsiteY32" fmla="*/ 204674 h 258739"/>
                  <a:gd name="connsiteX33" fmla="*/ 55662 w 260838"/>
                  <a:gd name="connsiteY33" fmla="*/ 191028 h 258739"/>
                  <a:gd name="connsiteX34" fmla="*/ 69307 w 260838"/>
                  <a:gd name="connsiteY34" fmla="*/ 204674 h 258739"/>
                  <a:gd name="connsiteX35" fmla="*/ 55924 w 260838"/>
                  <a:gd name="connsiteY35" fmla="*/ 236163 h 258739"/>
                  <a:gd name="connsiteX36" fmla="*/ 64846 w 260838"/>
                  <a:gd name="connsiteY36" fmla="*/ 241412 h 258739"/>
                  <a:gd name="connsiteX37" fmla="*/ 74031 w 260838"/>
                  <a:gd name="connsiteY37" fmla="*/ 246660 h 258739"/>
                  <a:gd name="connsiteX38" fmla="*/ 96073 w 260838"/>
                  <a:gd name="connsiteY38" fmla="*/ 218319 h 258739"/>
                  <a:gd name="connsiteX39" fmla="*/ 114705 w 260838"/>
                  <a:gd name="connsiteY39" fmla="*/ 223305 h 258739"/>
                  <a:gd name="connsiteX40" fmla="*/ 119690 w 260838"/>
                  <a:gd name="connsiteY40" fmla="*/ 258731 h 258739"/>
                  <a:gd name="connsiteX41" fmla="*/ 140684 w 260838"/>
                  <a:gd name="connsiteY41" fmla="*/ 258731 h 258739"/>
                  <a:gd name="connsiteX42" fmla="*/ 145407 w 260838"/>
                  <a:gd name="connsiteY42" fmla="*/ 223305 h 258739"/>
                  <a:gd name="connsiteX43" fmla="*/ 164301 w 260838"/>
                  <a:gd name="connsiteY43" fmla="*/ 218319 h 258739"/>
                  <a:gd name="connsiteX44" fmla="*/ 186343 w 260838"/>
                  <a:gd name="connsiteY44" fmla="*/ 246660 h 258739"/>
                  <a:gd name="connsiteX45" fmla="*/ 195265 w 260838"/>
                  <a:gd name="connsiteY45" fmla="*/ 241412 h 258739"/>
                  <a:gd name="connsiteX46" fmla="*/ 204450 w 260838"/>
                  <a:gd name="connsiteY46" fmla="*/ 236163 h 258739"/>
                  <a:gd name="connsiteX47" fmla="*/ 190805 w 260838"/>
                  <a:gd name="connsiteY47" fmla="*/ 202837 h 258739"/>
                  <a:gd name="connsiteX48" fmla="*/ 204450 w 260838"/>
                  <a:gd name="connsiteY48" fmla="*/ 189191 h 258739"/>
                  <a:gd name="connsiteX49" fmla="*/ 237776 w 260838"/>
                  <a:gd name="connsiteY49" fmla="*/ 202837 h 258739"/>
                  <a:gd name="connsiteX50" fmla="*/ 243025 w 260838"/>
                  <a:gd name="connsiteY50" fmla="*/ 193652 h 258739"/>
                  <a:gd name="connsiteX51" fmla="*/ 248273 w 260838"/>
                  <a:gd name="connsiteY51" fmla="*/ 184468 h 258739"/>
                  <a:gd name="connsiteX52" fmla="*/ 219932 w 260838"/>
                  <a:gd name="connsiteY52" fmla="*/ 162688 h 258739"/>
                  <a:gd name="connsiteX53" fmla="*/ 224918 w 260838"/>
                  <a:gd name="connsiteY53" fmla="*/ 143794 h 258739"/>
                  <a:gd name="connsiteX54" fmla="*/ 260607 w 260838"/>
                  <a:gd name="connsiteY54" fmla="*/ 139070 h 258739"/>
                  <a:gd name="connsiteX55" fmla="*/ 260607 w 260838"/>
                  <a:gd name="connsiteY55" fmla="*/ 118077 h 258739"/>
                  <a:gd name="connsiteX56" fmla="*/ 130187 w 260838"/>
                  <a:gd name="connsiteY56" fmla="*/ 166361 h 258739"/>
                  <a:gd name="connsiteX57" fmla="*/ 93449 w 260838"/>
                  <a:gd name="connsiteY57" fmla="*/ 130148 h 258739"/>
                  <a:gd name="connsiteX58" fmla="*/ 129662 w 260838"/>
                  <a:gd name="connsiteY58" fmla="*/ 93413 h 258739"/>
                  <a:gd name="connsiteX59" fmla="*/ 166401 w 260838"/>
                  <a:gd name="connsiteY59" fmla="*/ 129626 h 258739"/>
                  <a:gd name="connsiteX60" fmla="*/ 166401 w 260838"/>
                  <a:gd name="connsiteY60" fmla="*/ 130148 h 258739"/>
                  <a:gd name="connsiteX61" fmla="*/ 130187 w 260838"/>
                  <a:gd name="connsiteY61" fmla="*/ 165574 h 25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60838" h="258739">
                    <a:moveTo>
                      <a:pt x="224918" y="113879"/>
                    </a:moveTo>
                    <a:cubicBezTo>
                      <a:pt x="223948" y="107505"/>
                      <a:pt x="222268" y="101259"/>
                      <a:pt x="219932" y="95247"/>
                    </a:cubicBezTo>
                    <a:lnTo>
                      <a:pt x="248273" y="73205"/>
                    </a:lnTo>
                    <a:lnTo>
                      <a:pt x="243025" y="64020"/>
                    </a:lnTo>
                    <a:lnTo>
                      <a:pt x="237776" y="55098"/>
                    </a:lnTo>
                    <a:lnTo>
                      <a:pt x="204450" y="68481"/>
                    </a:lnTo>
                    <a:cubicBezTo>
                      <a:pt x="200383" y="63485"/>
                      <a:pt x="195791" y="58914"/>
                      <a:pt x="190805" y="54836"/>
                    </a:cubicBezTo>
                    <a:lnTo>
                      <a:pt x="204450" y="21509"/>
                    </a:lnTo>
                    <a:lnTo>
                      <a:pt x="195265" y="16261"/>
                    </a:lnTo>
                    <a:lnTo>
                      <a:pt x="186343" y="11013"/>
                    </a:lnTo>
                    <a:lnTo>
                      <a:pt x="164301" y="39616"/>
                    </a:lnTo>
                    <a:cubicBezTo>
                      <a:pt x="158213" y="37280"/>
                      <a:pt x="151862" y="35609"/>
                      <a:pt x="145407" y="34630"/>
                    </a:cubicBezTo>
                    <a:lnTo>
                      <a:pt x="140684" y="-9"/>
                    </a:lnTo>
                    <a:lnTo>
                      <a:pt x="119690" y="-9"/>
                    </a:lnTo>
                    <a:lnTo>
                      <a:pt x="114705" y="35680"/>
                    </a:lnTo>
                    <a:cubicBezTo>
                      <a:pt x="108328" y="36658"/>
                      <a:pt x="102083" y="38330"/>
                      <a:pt x="96073" y="40666"/>
                    </a:cubicBezTo>
                    <a:lnTo>
                      <a:pt x="74031" y="12062"/>
                    </a:lnTo>
                    <a:lnTo>
                      <a:pt x="64846" y="17311"/>
                    </a:lnTo>
                    <a:lnTo>
                      <a:pt x="55924" y="22559"/>
                    </a:lnTo>
                    <a:lnTo>
                      <a:pt x="69307" y="55885"/>
                    </a:lnTo>
                    <a:cubicBezTo>
                      <a:pt x="64374" y="60032"/>
                      <a:pt x="59808" y="64598"/>
                      <a:pt x="55662" y="69531"/>
                    </a:cubicBezTo>
                    <a:lnTo>
                      <a:pt x="22598" y="56148"/>
                    </a:lnTo>
                    <a:lnTo>
                      <a:pt x="17349" y="65070"/>
                    </a:lnTo>
                    <a:lnTo>
                      <a:pt x="12101" y="74254"/>
                    </a:lnTo>
                    <a:lnTo>
                      <a:pt x="40442" y="96297"/>
                    </a:lnTo>
                    <a:cubicBezTo>
                      <a:pt x="38106" y="102309"/>
                      <a:pt x="36427" y="108554"/>
                      <a:pt x="35456" y="114928"/>
                    </a:cubicBezTo>
                    <a:lnTo>
                      <a:pt x="-232" y="119914"/>
                    </a:lnTo>
                    <a:lnTo>
                      <a:pt x="-232" y="140907"/>
                    </a:lnTo>
                    <a:lnTo>
                      <a:pt x="35456" y="145631"/>
                    </a:lnTo>
                    <a:cubicBezTo>
                      <a:pt x="36427" y="152089"/>
                      <a:pt x="38106" y="158423"/>
                      <a:pt x="40442" y="164525"/>
                    </a:cubicBezTo>
                    <a:lnTo>
                      <a:pt x="12101" y="186305"/>
                    </a:lnTo>
                    <a:lnTo>
                      <a:pt x="17349" y="195489"/>
                    </a:lnTo>
                    <a:lnTo>
                      <a:pt x="22598" y="204674"/>
                    </a:lnTo>
                    <a:lnTo>
                      <a:pt x="55662" y="191028"/>
                    </a:lnTo>
                    <a:cubicBezTo>
                      <a:pt x="59729" y="196025"/>
                      <a:pt x="64321" y="200596"/>
                      <a:pt x="69307" y="204674"/>
                    </a:cubicBezTo>
                    <a:lnTo>
                      <a:pt x="55924" y="236163"/>
                    </a:lnTo>
                    <a:lnTo>
                      <a:pt x="64846" y="241412"/>
                    </a:lnTo>
                    <a:lnTo>
                      <a:pt x="74031" y="246660"/>
                    </a:lnTo>
                    <a:lnTo>
                      <a:pt x="96073" y="218319"/>
                    </a:lnTo>
                    <a:cubicBezTo>
                      <a:pt x="102135" y="220534"/>
                      <a:pt x="108355" y="222200"/>
                      <a:pt x="114705" y="223305"/>
                    </a:cubicBezTo>
                    <a:lnTo>
                      <a:pt x="119690" y="258731"/>
                    </a:lnTo>
                    <a:lnTo>
                      <a:pt x="140684" y="258731"/>
                    </a:lnTo>
                    <a:lnTo>
                      <a:pt x="145407" y="223305"/>
                    </a:lnTo>
                    <a:cubicBezTo>
                      <a:pt x="151836" y="222203"/>
                      <a:pt x="158160" y="220534"/>
                      <a:pt x="164301" y="218319"/>
                    </a:cubicBezTo>
                    <a:lnTo>
                      <a:pt x="186343" y="246660"/>
                    </a:lnTo>
                    <a:lnTo>
                      <a:pt x="195265" y="241412"/>
                    </a:lnTo>
                    <a:lnTo>
                      <a:pt x="204450" y="236163"/>
                    </a:lnTo>
                    <a:lnTo>
                      <a:pt x="190805" y="202837"/>
                    </a:lnTo>
                    <a:cubicBezTo>
                      <a:pt x="195869" y="198827"/>
                      <a:pt x="200435" y="194248"/>
                      <a:pt x="204450" y="189191"/>
                    </a:cubicBezTo>
                    <a:lnTo>
                      <a:pt x="237776" y="202837"/>
                    </a:lnTo>
                    <a:lnTo>
                      <a:pt x="243025" y="193652"/>
                    </a:lnTo>
                    <a:lnTo>
                      <a:pt x="248273" y="184468"/>
                    </a:lnTo>
                    <a:lnTo>
                      <a:pt x="219932" y="162688"/>
                    </a:lnTo>
                    <a:cubicBezTo>
                      <a:pt x="222268" y="156587"/>
                      <a:pt x="223948" y="150252"/>
                      <a:pt x="224918" y="143794"/>
                    </a:cubicBezTo>
                    <a:lnTo>
                      <a:pt x="260607" y="139070"/>
                    </a:lnTo>
                    <a:lnTo>
                      <a:pt x="260607" y="118077"/>
                    </a:lnTo>
                    <a:close/>
                    <a:moveTo>
                      <a:pt x="130187" y="166361"/>
                    </a:moveTo>
                    <a:cubicBezTo>
                      <a:pt x="110034" y="166506"/>
                      <a:pt x="93607" y="150294"/>
                      <a:pt x="93449" y="130148"/>
                    </a:cubicBezTo>
                    <a:cubicBezTo>
                      <a:pt x="93318" y="110003"/>
                      <a:pt x="109509" y="93558"/>
                      <a:pt x="129662" y="93413"/>
                    </a:cubicBezTo>
                    <a:cubicBezTo>
                      <a:pt x="149816" y="93269"/>
                      <a:pt x="166269" y="109481"/>
                      <a:pt x="166401" y="129626"/>
                    </a:cubicBezTo>
                    <a:cubicBezTo>
                      <a:pt x="166401" y="129799"/>
                      <a:pt x="166401" y="129975"/>
                      <a:pt x="166401" y="130148"/>
                    </a:cubicBezTo>
                    <a:cubicBezTo>
                      <a:pt x="165980" y="149840"/>
                      <a:pt x="149894" y="165579"/>
                      <a:pt x="130187" y="165574"/>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5" name="Freeform: Shape 454">
                <a:extLst>
                  <a:ext uri="{FF2B5EF4-FFF2-40B4-BE49-F238E27FC236}">
                    <a16:creationId xmlns:a16="http://schemas.microsoft.com/office/drawing/2014/main" id="{5A8A9E12-1048-E621-CAC7-5CED70048567}"/>
                  </a:ext>
                </a:extLst>
              </p:cNvPr>
              <p:cNvSpPr/>
              <p:nvPr/>
            </p:nvSpPr>
            <p:spPr>
              <a:xfrm>
                <a:off x="5850719" y="1673729"/>
                <a:ext cx="26428" cy="55106"/>
              </a:xfrm>
              <a:custGeom>
                <a:avLst/>
                <a:gdLst>
                  <a:gd name="connsiteX0" fmla="*/ -45 w 26428"/>
                  <a:gd name="connsiteY0" fmla="*/ 28857 h 55106"/>
                  <a:gd name="connsiteX1" fmla="*/ 26196 w 26428"/>
                  <a:gd name="connsiteY1" fmla="*/ 55098 h 55106"/>
                  <a:gd name="connsiteX2" fmla="*/ 20948 w 26428"/>
                  <a:gd name="connsiteY2" fmla="*/ -9 h 55106"/>
                  <a:gd name="connsiteX3" fmla="*/ -45 w 26428"/>
                  <a:gd name="connsiteY3" fmla="*/ 28857 h 55106"/>
                </a:gdLst>
                <a:ahLst/>
                <a:cxnLst>
                  <a:cxn ang="0">
                    <a:pos x="connsiteX0" y="connsiteY0"/>
                  </a:cxn>
                  <a:cxn ang="0">
                    <a:pos x="connsiteX1" y="connsiteY1"/>
                  </a:cxn>
                  <a:cxn ang="0">
                    <a:pos x="connsiteX2" y="connsiteY2"/>
                  </a:cxn>
                  <a:cxn ang="0">
                    <a:pos x="connsiteX3" y="connsiteY3"/>
                  </a:cxn>
                </a:cxnLst>
                <a:rect l="l" t="t" r="r" b="b"/>
                <a:pathLst>
                  <a:path w="26428" h="55106">
                    <a:moveTo>
                      <a:pt x="-45" y="28857"/>
                    </a:moveTo>
                    <a:cubicBezTo>
                      <a:pt x="847" y="42962"/>
                      <a:pt x="12104" y="54201"/>
                      <a:pt x="26196" y="55098"/>
                    </a:cubicBezTo>
                    <a:lnTo>
                      <a:pt x="20948" y="-9"/>
                    </a:lnTo>
                    <a:cubicBezTo>
                      <a:pt x="7486" y="2639"/>
                      <a:pt x="-1672" y="15225"/>
                      <a:pt x="-45" y="28857"/>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6" name="Freeform: Shape 455">
                <a:extLst>
                  <a:ext uri="{FF2B5EF4-FFF2-40B4-BE49-F238E27FC236}">
                    <a16:creationId xmlns:a16="http://schemas.microsoft.com/office/drawing/2014/main" id="{B2F58B98-5B57-EF05-7A9A-003D50091D35}"/>
                  </a:ext>
                </a:extLst>
              </p:cNvPr>
              <p:cNvSpPr/>
              <p:nvPr/>
            </p:nvSpPr>
            <p:spPr>
              <a:xfrm>
                <a:off x="5880297" y="1672154"/>
                <a:ext cx="26263" cy="54844"/>
              </a:xfrm>
              <a:custGeom>
                <a:avLst/>
                <a:gdLst>
                  <a:gd name="connsiteX0" fmla="*/ 26009 w 26263"/>
                  <a:gd name="connsiteY0" fmla="*/ 26233 h 54844"/>
                  <a:gd name="connsiteX1" fmla="*/ -232 w 26263"/>
                  <a:gd name="connsiteY1" fmla="*/ -9 h 54844"/>
                  <a:gd name="connsiteX2" fmla="*/ 4491 w 26263"/>
                  <a:gd name="connsiteY2" fmla="*/ 54836 h 54844"/>
                  <a:gd name="connsiteX3" fmla="*/ 26009 w 26263"/>
                  <a:gd name="connsiteY3" fmla="*/ 26233 h 54844"/>
                </a:gdLst>
                <a:ahLst/>
                <a:cxnLst>
                  <a:cxn ang="0">
                    <a:pos x="connsiteX0" y="connsiteY0"/>
                  </a:cxn>
                  <a:cxn ang="0">
                    <a:pos x="connsiteX1" y="connsiteY1"/>
                  </a:cxn>
                  <a:cxn ang="0">
                    <a:pos x="connsiteX2" y="connsiteY2"/>
                  </a:cxn>
                  <a:cxn ang="0">
                    <a:pos x="connsiteX3" y="connsiteY3"/>
                  </a:cxn>
                </a:cxnLst>
                <a:rect l="l" t="t" r="r" b="b"/>
                <a:pathLst>
                  <a:path w="26263" h="54844">
                    <a:moveTo>
                      <a:pt x="26009" y="26233"/>
                    </a:moveTo>
                    <a:cubicBezTo>
                      <a:pt x="25222" y="12076"/>
                      <a:pt x="13912" y="773"/>
                      <a:pt x="-232" y="-9"/>
                    </a:cubicBezTo>
                    <a:lnTo>
                      <a:pt x="4491" y="54836"/>
                    </a:lnTo>
                    <a:cubicBezTo>
                      <a:pt x="17533" y="51611"/>
                      <a:pt x="26534" y="39663"/>
                      <a:pt x="26009" y="2623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7" name="Freeform: Shape 456">
                <a:extLst>
                  <a:ext uri="{FF2B5EF4-FFF2-40B4-BE49-F238E27FC236}">
                    <a16:creationId xmlns:a16="http://schemas.microsoft.com/office/drawing/2014/main" id="{E20CBC10-2474-D430-BC76-2C74A7B2026F}"/>
                  </a:ext>
                </a:extLst>
              </p:cNvPr>
              <p:cNvSpPr/>
              <p:nvPr/>
            </p:nvSpPr>
            <p:spPr>
              <a:xfrm>
                <a:off x="5894204" y="2273081"/>
                <a:ext cx="98142" cy="98142"/>
              </a:xfrm>
              <a:custGeom>
                <a:avLst/>
                <a:gdLst>
                  <a:gd name="connsiteX0" fmla="*/ 84527 w 98142"/>
                  <a:gd name="connsiteY0" fmla="*/ 43290 h 98142"/>
                  <a:gd name="connsiteX1" fmla="*/ 82691 w 98142"/>
                  <a:gd name="connsiteY1" fmla="*/ 36204 h 98142"/>
                  <a:gd name="connsiteX2" fmla="*/ 93450 w 98142"/>
                  <a:gd name="connsiteY2" fmla="*/ 27807 h 98142"/>
                  <a:gd name="connsiteX3" fmla="*/ 91350 w 98142"/>
                  <a:gd name="connsiteY3" fmla="*/ 24396 h 98142"/>
                  <a:gd name="connsiteX4" fmla="*/ 89513 w 98142"/>
                  <a:gd name="connsiteY4" fmla="*/ 20984 h 98142"/>
                  <a:gd name="connsiteX5" fmla="*/ 76918 w 98142"/>
                  <a:gd name="connsiteY5" fmla="*/ 26233 h 98142"/>
                  <a:gd name="connsiteX6" fmla="*/ 71932 w 98142"/>
                  <a:gd name="connsiteY6" fmla="*/ 20984 h 98142"/>
                  <a:gd name="connsiteX7" fmla="*/ 76918 w 98142"/>
                  <a:gd name="connsiteY7" fmla="*/ 8389 h 98142"/>
                  <a:gd name="connsiteX8" fmla="*/ 73506 w 98142"/>
                  <a:gd name="connsiteY8" fmla="*/ 6552 h 98142"/>
                  <a:gd name="connsiteX9" fmla="*/ 70095 w 98142"/>
                  <a:gd name="connsiteY9" fmla="*/ 4452 h 98142"/>
                  <a:gd name="connsiteX10" fmla="*/ 61697 w 98142"/>
                  <a:gd name="connsiteY10" fmla="*/ 15211 h 98142"/>
                  <a:gd name="connsiteX11" fmla="*/ 54875 w 98142"/>
                  <a:gd name="connsiteY11" fmla="*/ 13374 h 98142"/>
                  <a:gd name="connsiteX12" fmla="*/ 53038 w 98142"/>
                  <a:gd name="connsiteY12" fmla="*/ -9 h 98142"/>
                  <a:gd name="connsiteX13" fmla="*/ 44903 w 98142"/>
                  <a:gd name="connsiteY13" fmla="*/ -9 h 98142"/>
                  <a:gd name="connsiteX14" fmla="*/ 43066 w 98142"/>
                  <a:gd name="connsiteY14" fmla="*/ 13374 h 98142"/>
                  <a:gd name="connsiteX15" fmla="*/ 36243 w 98142"/>
                  <a:gd name="connsiteY15" fmla="*/ 15211 h 98142"/>
                  <a:gd name="connsiteX16" fmla="*/ 27846 w 98142"/>
                  <a:gd name="connsiteY16" fmla="*/ 4452 h 98142"/>
                  <a:gd name="connsiteX17" fmla="*/ 24435 w 98142"/>
                  <a:gd name="connsiteY17" fmla="*/ 6552 h 98142"/>
                  <a:gd name="connsiteX18" fmla="*/ 21023 w 98142"/>
                  <a:gd name="connsiteY18" fmla="*/ 8389 h 98142"/>
                  <a:gd name="connsiteX19" fmla="*/ 26009 w 98142"/>
                  <a:gd name="connsiteY19" fmla="*/ 20984 h 98142"/>
                  <a:gd name="connsiteX20" fmla="*/ 21023 w 98142"/>
                  <a:gd name="connsiteY20" fmla="*/ 26233 h 98142"/>
                  <a:gd name="connsiteX21" fmla="*/ 8427 w 98142"/>
                  <a:gd name="connsiteY21" fmla="*/ 20984 h 98142"/>
                  <a:gd name="connsiteX22" fmla="*/ 6328 w 98142"/>
                  <a:gd name="connsiteY22" fmla="*/ 24396 h 98142"/>
                  <a:gd name="connsiteX23" fmla="*/ 4491 w 98142"/>
                  <a:gd name="connsiteY23" fmla="*/ 27807 h 98142"/>
                  <a:gd name="connsiteX24" fmla="*/ 15250 w 98142"/>
                  <a:gd name="connsiteY24" fmla="*/ 36204 h 98142"/>
                  <a:gd name="connsiteX25" fmla="*/ 13150 w 98142"/>
                  <a:gd name="connsiteY25" fmla="*/ 43290 h 98142"/>
                  <a:gd name="connsiteX26" fmla="*/ -232 w 98142"/>
                  <a:gd name="connsiteY26" fmla="*/ 45126 h 98142"/>
                  <a:gd name="connsiteX27" fmla="*/ -232 w 98142"/>
                  <a:gd name="connsiteY27" fmla="*/ 52999 h 98142"/>
                  <a:gd name="connsiteX28" fmla="*/ 13150 w 98142"/>
                  <a:gd name="connsiteY28" fmla="*/ 54836 h 98142"/>
                  <a:gd name="connsiteX29" fmla="*/ 15250 w 98142"/>
                  <a:gd name="connsiteY29" fmla="*/ 61921 h 98142"/>
                  <a:gd name="connsiteX30" fmla="*/ 4491 w 98142"/>
                  <a:gd name="connsiteY30" fmla="*/ 70056 h 98142"/>
                  <a:gd name="connsiteX31" fmla="*/ 6328 w 98142"/>
                  <a:gd name="connsiteY31" fmla="*/ 73730 h 98142"/>
                  <a:gd name="connsiteX32" fmla="*/ 8427 w 98142"/>
                  <a:gd name="connsiteY32" fmla="*/ 77141 h 98142"/>
                  <a:gd name="connsiteX33" fmla="*/ 21023 w 98142"/>
                  <a:gd name="connsiteY33" fmla="*/ 71893 h 98142"/>
                  <a:gd name="connsiteX34" fmla="*/ 26009 w 98142"/>
                  <a:gd name="connsiteY34" fmla="*/ 77141 h 98142"/>
                  <a:gd name="connsiteX35" fmla="*/ 21023 w 98142"/>
                  <a:gd name="connsiteY35" fmla="*/ 89474 h 98142"/>
                  <a:gd name="connsiteX36" fmla="*/ 24435 w 98142"/>
                  <a:gd name="connsiteY36" fmla="*/ 91574 h 98142"/>
                  <a:gd name="connsiteX37" fmla="*/ 27846 w 98142"/>
                  <a:gd name="connsiteY37" fmla="*/ 93673 h 98142"/>
                  <a:gd name="connsiteX38" fmla="*/ 36243 w 98142"/>
                  <a:gd name="connsiteY38" fmla="*/ 82914 h 98142"/>
                  <a:gd name="connsiteX39" fmla="*/ 43066 w 98142"/>
                  <a:gd name="connsiteY39" fmla="*/ 84751 h 98142"/>
                  <a:gd name="connsiteX40" fmla="*/ 44903 w 98142"/>
                  <a:gd name="connsiteY40" fmla="*/ 98134 h 98142"/>
                  <a:gd name="connsiteX41" fmla="*/ 53038 w 98142"/>
                  <a:gd name="connsiteY41" fmla="*/ 98134 h 98142"/>
                  <a:gd name="connsiteX42" fmla="*/ 56187 w 98142"/>
                  <a:gd name="connsiteY42" fmla="*/ 85538 h 98142"/>
                  <a:gd name="connsiteX43" fmla="*/ 63010 w 98142"/>
                  <a:gd name="connsiteY43" fmla="*/ 83701 h 98142"/>
                  <a:gd name="connsiteX44" fmla="*/ 71406 w 98142"/>
                  <a:gd name="connsiteY44" fmla="*/ 94460 h 98142"/>
                  <a:gd name="connsiteX45" fmla="*/ 74818 w 98142"/>
                  <a:gd name="connsiteY45" fmla="*/ 92361 h 98142"/>
                  <a:gd name="connsiteX46" fmla="*/ 78229 w 98142"/>
                  <a:gd name="connsiteY46" fmla="*/ 90262 h 98142"/>
                  <a:gd name="connsiteX47" fmla="*/ 73243 w 98142"/>
                  <a:gd name="connsiteY47" fmla="*/ 77928 h 98142"/>
                  <a:gd name="connsiteX48" fmla="*/ 78229 w 98142"/>
                  <a:gd name="connsiteY48" fmla="*/ 72680 h 98142"/>
                  <a:gd name="connsiteX49" fmla="*/ 90825 w 98142"/>
                  <a:gd name="connsiteY49" fmla="*/ 77928 h 98142"/>
                  <a:gd name="connsiteX50" fmla="*/ 92662 w 98142"/>
                  <a:gd name="connsiteY50" fmla="*/ 74517 h 98142"/>
                  <a:gd name="connsiteX51" fmla="*/ 94761 w 98142"/>
                  <a:gd name="connsiteY51" fmla="*/ 70843 h 98142"/>
                  <a:gd name="connsiteX52" fmla="*/ 82428 w 98142"/>
                  <a:gd name="connsiteY52" fmla="*/ 61921 h 98142"/>
                  <a:gd name="connsiteX53" fmla="*/ 84265 w 98142"/>
                  <a:gd name="connsiteY53" fmla="*/ 54836 h 98142"/>
                  <a:gd name="connsiteX54" fmla="*/ 97910 w 98142"/>
                  <a:gd name="connsiteY54" fmla="*/ 52999 h 98142"/>
                  <a:gd name="connsiteX55" fmla="*/ 97910 w 98142"/>
                  <a:gd name="connsiteY55" fmla="*/ 45126 h 98142"/>
                  <a:gd name="connsiteX56" fmla="*/ 48839 w 98142"/>
                  <a:gd name="connsiteY56" fmla="*/ 62708 h 98142"/>
                  <a:gd name="connsiteX57" fmla="*/ 35456 w 98142"/>
                  <a:gd name="connsiteY57" fmla="*/ 48803 h 98142"/>
                  <a:gd name="connsiteX58" fmla="*/ 49364 w 98142"/>
                  <a:gd name="connsiteY58" fmla="*/ 35422 h 98142"/>
                  <a:gd name="connsiteX59" fmla="*/ 62747 w 98142"/>
                  <a:gd name="connsiteY59" fmla="*/ 49063 h 98142"/>
                  <a:gd name="connsiteX60" fmla="*/ 49102 w 98142"/>
                  <a:gd name="connsiteY60" fmla="*/ 62711 h 98142"/>
                  <a:gd name="connsiteX61" fmla="*/ 48839 w 98142"/>
                  <a:gd name="connsiteY61" fmla="*/ 62708 h 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142" h="98142">
                    <a:moveTo>
                      <a:pt x="84527" y="43290"/>
                    </a:moveTo>
                    <a:cubicBezTo>
                      <a:pt x="84291" y="40847"/>
                      <a:pt x="83661" y="38456"/>
                      <a:pt x="82691" y="36204"/>
                    </a:cubicBezTo>
                    <a:lnTo>
                      <a:pt x="93450" y="27807"/>
                    </a:lnTo>
                    <a:lnTo>
                      <a:pt x="91350" y="24396"/>
                    </a:lnTo>
                    <a:lnTo>
                      <a:pt x="89513" y="20984"/>
                    </a:lnTo>
                    <a:lnTo>
                      <a:pt x="76918" y="26233"/>
                    </a:lnTo>
                    <a:cubicBezTo>
                      <a:pt x="75395" y="24359"/>
                      <a:pt x="73716" y="22604"/>
                      <a:pt x="71932" y="20984"/>
                    </a:cubicBezTo>
                    <a:lnTo>
                      <a:pt x="76918" y="8389"/>
                    </a:lnTo>
                    <a:lnTo>
                      <a:pt x="73506" y="6552"/>
                    </a:lnTo>
                    <a:lnTo>
                      <a:pt x="70095" y="4452"/>
                    </a:lnTo>
                    <a:lnTo>
                      <a:pt x="61697" y="15211"/>
                    </a:lnTo>
                    <a:cubicBezTo>
                      <a:pt x="59493" y="14324"/>
                      <a:pt x="57210" y="13708"/>
                      <a:pt x="54875" y="13374"/>
                    </a:cubicBezTo>
                    <a:lnTo>
                      <a:pt x="53038" y="-9"/>
                    </a:lnTo>
                    <a:lnTo>
                      <a:pt x="44903" y="-9"/>
                    </a:lnTo>
                    <a:lnTo>
                      <a:pt x="43066" y="13374"/>
                    </a:lnTo>
                    <a:cubicBezTo>
                      <a:pt x="40731" y="13708"/>
                      <a:pt x="38448" y="14324"/>
                      <a:pt x="36243" y="15211"/>
                    </a:cubicBezTo>
                    <a:lnTo>
                      <a:pt x="27846" y="4452"/>
                    </a:lnTo>
                    <a:lnTo>
                      <a:pt x="24435" y="6552"/>
                    </a:lnTo>
                    <a:lnTo>
                      <a:pt x="21023" y="8389"/>
                    </a:lnTo>
                    <a:lnTo>
                      <a:pt x="26009" y="20984"/>
                    </a:lnTo>
                    <a:cubicBezTo>
                      <a:pt x="24146" y="22535"/>
                      <a:pt x="22466" y="24296"/>
                      <a:pt x="21023" y="26233"/>
                    </a:cubicBezTo>
                    <a:lnTo>
                      <a:pt x="8427" y="20984"/>
                    </a:lnTo>
                    <a:lnTo>
                      <a:pt x="6328" y="24396"/>
                    </a:lnTo>
                    <a:lnTo>
                      <a:pt x="4491" y="27807"/>
                    </a:lnTo>
                    <a:lnTo>
                      <a:pt x="15250" y="36204"/>
                    </a:lnTo>
                    <a:cubicBezTo>
                      <a:pt x="14305" y="38487"/>
                      <a:pt x="13597" y="40862"/>
                      <a:pt x="13150" y="43290"/>
                    </a:cubicBezTo>
                    <a:lnTo>
                      <a:pt x="-232" y="45126"/>
                    </a:lnTo>
                    <a:lnTo>
                      <a:pt x="-232" y="52999"/>
                    </a:lnTo>
                    <a:lnTo>
                      <a:pt x="13150" y="54836"/>
                    </a:lnTo>
                    <a:cubicBezTo>
                      <a:pt x="13597" y="57263"/>
                      <a:pt x="14305" y="59638"/>
                      <a:pt x="15250" y="61921"/>
                    </a:cubicBezTo>
                    <a:lnTo>
                      <a:pt x="4491" y="70056"/>
                    </a:lnTo>
                    <a:lnTo>
                      <a:pt x="6328" y="73730"/>
                    </a:lnTo>
                    <a:lnTo>
                      <a:pt x="8427" y="77141"/>
                    </a:lnTo>
                    <a:lnTo>
                      <a:pt x="21023" y="71893"/>
                    </a:lnTo>
                    <a:cubicBezTo>
                      <a:pt x="22466" y="73829"/>
                      <a:pt x="24146" y="75590"/>
                      <a:pt x="26009" y="77141"/>
                    </a:cubicBezTo>
                    <a:lnTo>
                      <a:pt x="21023" y="89474"/>
                    </a:lnTo>
                    <a:lnTo>
                      <a:pt x="24435" y="91574"/>
                    </a:lnTo>
                    <a:lnTo>
                      <a:pt x="27846" y="93673"/>
                    </a:lnTo>
                    <a:lnTo>
                      <a:pt x="36243" y="82914"/>
                    </a:lnTo>
                    <a:lnTo>
                      <a:pt x="43066" y="84751"/>
                    </a:lnTo>
                    <a:lnTo>
                      <a:pt x="44903" y="98134"/>
                    </a:lnTo>
                    <a:lnTo>
                      <a:pt x="53038" y="98134"/>
                    </a:lnTo>
                    <a:lnTo>
                      <a:pt x="56187" y="85538"/>
                    </a:lnTo>
                    <a:lnTo>
                      <a:pt x="63010" y="83701"/>
                    </a:lnTo>
                    <a:lnTo>
                      <a:pt x="71406" y="94460"/>
                    </a:lnTo>
                    <a:lnTo>
                      <a:pt x="74818" y="92361"/>
                    </a:lnTo>
                    <a:lnTo>
                      <a:pt x="78229" y="90262"/>
                    </a:lnTo>
                    <a:lnTo>
                      <a:pt x="73243" y="77928"/>
                    </a:lnTo>
                    <a:cubicBezTo>
                      <a:pt x="75028" y="76309"/>
                      <a:pt x="76708" y="74554"/>
                      <a:pt x="78229" y="72680"/>
                    </a:cubicBezTo>
                    <a:lnTo>
                      <a:pt x="90825" y="77928"/>
                    </a:lnTo>
                    <a:lnTo>
                      <a:pt x="92662" y="74517"/>
                    </a:lnTo>
                    <a:lnTo>
                      <a:pt x="94761" y="70843"/>
                    </a:lnTo>
                    <a:lnTo>
                      <a:pt x="82428" y="61921"/>
                    </a:lnTo>
                    <a:cubicBezTo>
                      <a:pt x="83399" y="59669"/>
                      <a:pt x="84029" y="57279"/>
                      <a:pt x="84265" y="54836"/>
                    </a:cubicBezTo>
                    <a:lnTo>
                      <a:pt x="97910" y="52999"/>
                    </a:lnTo>
                    <a:lnTo>
                      <a:pt x="97910" y="45126"/>
                    </a:lnTo>
                    <a:close/>
                    <a:moveTo>
                      <a:pt x="48839" y="62708"/>
                    </a:moveTo>
                    <a:cubicBezTo>
                      <a:pt x="41308" y="62564"/>
                      <a:pt x="35324" y="56337"/>
                      <a:pt x="35456" y="48803"/>
                    </a:cubicBezTo>
                    <a:cubicBezTo>
                      <a:pt x="35614" y="41269"/>
                      <a:pt x="41833" y="35278"/>
                      <a:pt x="49364" y="35422"/>
                    </a:cubicBezTo>
                    <a:cubicBezTo>
                      <a:pt x="56790" y="35564"/>
                      <a:pt x="62747" y="41628"/>
                      <a:pt x="62747" y="49063"/>
                    </a:cubicBezTo>
                    <a:cubicBezTo>
                      <a:pt x="62747" y="56599"/>
                      <a:pt x="56633" y="62708"/>
                      <a:pt x="49102" y="62711"/>
                    </a:cubicBezTo>
                    <a:cubicBezTo>
                      <a:pt x="49022" y="62711"/>
                      <a:pt x="48918" y="62711"/>
                      <a:pt x="48839" y="62708"/>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8" name="Freeform: Shape 457">
                <a:extLst>
                  <a:ext uri="{FF2B5EF4-FFF2-40B4-BE49-F238E27FC236}">
                    <a16:creationId xmlns:a16="http://schemas.microsoft.com/office/drawing/2014/main" id="{1DAABDF7-E2B4-9C65-B53B-7D2A5E66A016}"/>
                  </a:ext>
                </a:extLst>
              </p:cNvPr>
              <p:cNvSpPr/>
              <p:nvPr/>
            </p:nvSpPr>
            <p:spPr>
              <a:xfrm>
                <a:off x="5932770" y="2311918"/>
                <a:ext cx="9718" cy="20730"/>
              </a:xfrm>
              <a:custGeom>
                <a:avLst/>
                <a:gdLst>
                  <a:gd name="connsiteX0" fmla="*/ -222 w 9718"/>
                  <a:gd name="connsiteY0" fmla="*/ 11013 h 20730"/>
                  <a:gd name="connsiteX1" fmla="*/ 9487 w 9718"/>
                  <a:gd name="connsiteY1" fmla="*/ 20722 h 20730"/>
                  <a:gd name="connsiteX2" fmla="*/ 7650 w 9718"/>
                  <a:gd name="connsiteY2" fmla="*/ -9 h 20730"/>
                  <a:gd name="connsiteX3" fmla="*/ -222 w 9718"/>
                  <a:gd name="connsiteY3" fmla="*/ 11013 h 20730"/>
                </a:gdLst>
                <a:ahLst/>
                <a:cxnLst>
                  <a:cxn ang="0">
                    <a:pos x="connsiteX0" y="connsiteY0"/>
                  </a:cxn>
                  <a:cxn ang="0">
                    <a:pos x="connsiteX1" y="connsiteY1"/>
                  </a:cxn>
                  <a:cxn ang="0">
                    <a:pos x="connsiteX2" y="connsiteY2"/>
                  </a:cxn>
                  <a:cxn ang="0">
                    <a:pos x="connsiteX3" y="connsiteY3"/>
                  </a:cxn>
                </a:cxnLst>
                <a:rect l="l" t="t" r="r" b="b"/>
                <a:pathLst>
                  <a:path w="9718" h="20730">
                    <a:moveTo>
                      <a:pt x="-222" y="11013"/>
                    </a:moveTo>
                    <a:cubicBezTo>
                      <a:pt x="355" y="16117"/>
                      <a:pt x="4396" y="20142"/>
                      <a:pt x="9487" y="20722"/>
                    </a:cubicBezTo>
                    <a:lnTo>
                      <a:pt x="7650" y="-9"/>
                    </a:lnTo>
                    <a:cubicBezTo>
                      <a:pt x="2821" y="1429"/>
                      <a:pt x="-432" y="5969"/>
                      <a:pt x="-222" y="1101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9" name="Freeform: Shape 458">
                <a:extLst>
                  <a:ext uri="{FF2B5EF4-FFF2-40B4-BE49-F238E27FC236}">
                    <a16:creationId xmlns:a16="http://schemas.microsoft.com/office/drawing/2014/main" id="{F4F7E857-7CFB-F7EA-4E66-20A6F6E4BCE2}"/>
                  </a:ext>
                </a:extLst>
              </p:cNvPr>
              <p:cNvSpPr/>
              <p:nvPr/>
            </p:nvSpPr>
            <p:spPr>
              <a:xfrm>
                <a:off x="5944325" y="2311655"/>
                <a:ext cx="9487" cy="20730"/>
              </a:xfrm>
              <a:custGeom>
                <a:avLst/>
                <a:gdLst>
                  <a:gd name="connsiteX0" fmla="*/ 9214 w 9487"/>
                  <a:gd name="connsiteY0" fmla="*/ 9701 h 20730"/>
                  <a:gd name="connsiteX1" fmla="*/ -232 w 9487"/>
                  <a:gd name="connsiteY1" fmla="*/ -9 h 20730"/>
                  <a:gd name="connsiteX2" fmla="*/ 1604 w 9487"/>
                  <a:gd name="connsiteY2" fmla="*/ 20722 h 20730"/>
                  <a:gd name="connsiteX3" fmla="*/ 9214 w 9487"/>
                  <a:gd name="connsiteY3" fmla="*/ 9701 h 20730"/>
                </a:gdLst>
                <a:ahLst/>
                <a:cxnLst>
                  <a:cxn ang="0">
                    <a:pos x="connsiteX0" y="connsiteY0"/>
                  </a:cxn>
                  <a:cxn ang="0">
                    <a:pos x="connsiteX1" y="connsiteY1"/>
                  </a:cxn>
                  <a:cxn ang="0">
                    <a:pos x="connsiteX2" y="connsiteY2"/>
                  </a:cxn>
                  <a:cxn ang="0">
                    <a:pos x="connsiteX3" y="connsiteY3"/>
                  </a:cxn>
                </a:cxnLst>
                <a:rect l="l" t="t" r="r" b="b"/>
                <a:pathLst>
                  <a:path w="9487" h="20730">
                    <a:moveTo>
                      <a:pt x="9214" y="9701"/>
                    </a:moveTo>
                    <a:cubicBezTo>
                      <a:pt x="8847" y="4594"/>
                      <a:pt x="4859" y="490"/>
                      <a:pt x="-232" y="-9"/>
                    </a:cubicBezTo>
                    <a:lnTo>
                      <a:pt x="1604" y="20722"/>
                    </a:lnTo>
                    <a:cubicBezTo>
                      <a:pt x="6460" y="19355"/>
                      <a:pt x="9661" y="14726"/>
                      <a:pt x="9214" y="9701"/>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0" name="Freeform: Shape 459">
                <a:extLst>
                  <a:ext uri="{FF2B5EF4-FFF2-40B4-BE49-F238E27FC236}">
                    <a16:creationId xmlns:a16="http://schemas.microsoft.com/office/drawing/2014/main" id="{E2E3860A-5FF9-3500-5137-E02B331B3F5F}"/>
                  </a:ext>
                </a:extLst>
              </p:cNvPr>
              <p:cNvSpPr/>
              <p:nvPr/>
            </p:nvSpPr>
            <p:spPr>
              <a:xfrm>
                <a:off x="6034070" y="1455342"/>
                <a:ext cx="468264" cy="998987"/>
              </a:xfrm>
              <a:custGeom>
                <a:avLst/>
                <a:gdLst>
                  <a:gd name="connsiteX0" fmla="*/ 50414 w 468264"/>
                  <a:gd name="connsiteY0" fmla="*/ 998533 h 998987"/>
                  <a:gd name="connsiteX1" fmla="*/ -232 w 468264"/>
                  <a:gd name="connsiteY1" fmla="*/ 963632 h 998987"/>
                  <a:gd name="connsiteX2" fmla="*/ -232 w 468264"/>
                  <a:gd name="connsiteY2" fmla="*/ 34427 h 998987"/>
                  <a:gd name="connsiteX3" fmla="*/ 26009 w 468264"/>
                  <a:gd name="connsiteY3" fmla="*/ 4512 h 998987"/>
                  <a:gd name="connsiteX4" fmla="*/ 220720 w 468264"/>
                  <a:gd name="connsiteY4" fmla="*/ 67229 h 998987"/>
                  <a:gd name="connsiteX5" fmla="*/ 393782 w 468264"/>
                  <a:gd name="connsiteY5" fmla="*/ 175458 h 998987"/>
                  <a:gd name="connsiteX6" fmla="*/ 388665 w 468264"/>
                  <a:gd name="connsiteY6" fmla="*/ 257478 h 998987"/>
                  <a:gd name="connsiteX7" fmla="*/ 467389 w 468264"/>
                  <a:gd name="connsiteY7" fmla="*/ 394983 h 998987"/>
                  <a:gd name="connsiteX8" fmla="*/ 417792 w 468264"/>
                  <a:gd name="connsiteY8" fmla="*/ 521204 h 998987"/>
                  <a:gd name="connsiteX9" fmla="*/ 449545 w 468264"/>
                  <a:gd name="connsiteY9" fmla="*/ 745829 h 998987"/>
                  <a:gd name="connsiteX10" fmla="*/ 271103 w 468264"/>
                  <a:gd name="connsiteY10" fmla="*/ 866277 h 998987"/>
                  <a:gd name="connsiteX11" fmla="*/ 68783 w 468264"/>
                  <a:gd name="connsiteY11" fmla="*/ 998796 h 998987"/>
                  <a:gd name="connsiteX12" fmla="*/ 50414 w 468264"/>
                  <a:gd name="connsiteY12" fmla="*/ 998533 h 99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264" h="998987">
                    <a:moveTo>
                      <a:pt x="50414" y="998533"/>
                    </a:moveTo>
                    <a:cubicBezTo>
                      <a:pt x="18137" y="995384"/>
                      <a:pt x="-232" y="982526"/>
                      <a:pt x="-232" y="963632"/>
                    </a:cubicBezTo>
                    <a:lnTo>
                      <a:pt x="-232" y="34427"/>
                    </a:lnTo>
                    <a:cubicBezTo>
                      <a:pt x="-232" y="26555"/>
                      <a:pt x="3442" y="12384"/>
                      <a:pt x="26009" y="4512"/>
                    </a:cubicBezTo>
                    <a:cubicBezTo>
                      <a:pt x="97439" y="-10728"/>
                      <a:pt x="171596" y="13158"/>
                      <a:pt x="220720" y="67229"/>
                    </a:cubicBezTo>
                    <a:cubicBezTo>
                      <a:pt x="298394" y="49329"/>
                      <a:pt x="375885" y="97784"/>
                      <a:pt x="393782" y="175458"/>
                    </a:cubicBezTo>
                    <a:cubicBezTo>
                      <a:pt x="400053" y="202715"/>
                      <a:pt x="398269" y="231211"/>
                      <a:pt x="388665" y="257478"/>
                    </a:cubicBezTo>
                    <a:cubicBezTo>
                      <a:pt x="437736" y="285808"/>
                      <a:pt x="467808" y="338323"/>
                      <a:pt x="467389" y="394983"/>
                    </a:cubicBezTo>
                    <a:cubicBezTo>
                      <a:pt x="471797" y="442540"/>
                      <a:pt x="453402" y="489373"/>
                      <a:pt x="417792" y="521204"/>
                    </a:cubicBezTo>
                    <a:cubicBezTo>
                      <a:pt x="470485" y="583834"/>
                      <a:pt x="482819" y="671047"/>
                      <a:pt x="449545" y="745829"/>
                    </a:cubicBezTo>
                    <a:cubicBezTo>
                      <a:pt x="418711" y="817392"/>
                      <a:pt x="349014" y="864437"/>
                      <a:pt x="271103" y="866277"/>
                    </a:cubicBezTo>
                    <a:cubicBezTo>
                      <a:pt x="247486" y="955760"/>
                      <a:pt x="144095" y="998796"/>
                      <a:pt x="68783" y="998796"/>
                    </a:cubicBezTo>
                    <a:cubicBezTo>
                      <a:pt x="62668" y="999108"/>
                      <a:pt x="56528" y="999021"/>
                      <a:pt x="50414" y="99853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1" name="Freeform: Shape 460">
                <a:extLst>
                  <a:ext uri="{FF2B5EF4-FFF2-40B4-BE49-F238E27FC236}">
                    <a16:creationId xmlns:a16="http://schemas.microsoft.com/office/drawing/2014/main" id="{36FA87C4-2F14-E0EC-DE9E-4F6BA832D50D}"/>
                  </a:ext>
                </a:extLst>
              </p:cNvPr>
              <p:cNvSpPr/>
              <p:nvPr/>
            </p:nvSpPr>
            <p:spPr>
              <a:xfrm>
                <a:off x="6051390" y="1472432"/>
                <a:ext cx="433881" cy="965116"/>
              </a:xfrm>
              <a:custGeom>
                <a:avLst/>
                <a:gdLst>
                  <a:gd name="connsiteX0" fmla="*/ 204188 w 433881"/>
                  <a:gd name="connsiteY0" fmla="*/ 68245 h 965116"/>
                  <a:gd name="connsiteX1" fmla="*/ 198415 w 433881"/>
                  <a:gd name="connsiteY1" fmla="*/ 70345 h 965116"/>
                  <a:gd name="connsiteX2" fmla="*/ 194479 w 433881"/>
                  <a:gd name="connsiteY2" fmla="*/ 65359 h 965116"/>
                  <a:gd name="connsiteX3" fmla="*/ 15250 w 433881"/>
                  <a:gd name="connsiteY3" fmla="*/ 3692 h 965116"/>
                  <a:gd name="connsiteX4" fmla="*/ -232 w 433881"/>
                  <a:gd name="connsiteY4" fmla="*/ 17337 h 965116"/>
                  <a:gd name="connsiteX5" fmla="*/ -232 w 433881"/>
                  <a:gd name="connsiteY5" fmla="*/ 946542 h 965116"/>
                  <a:gd name="connsiteX6" fmla="*/ 34931 w 433881"/>
                  <a:gd name="connsiteY6" fmla="*/ 964386 h 965116"/>
                  <a:gd name="connsiteX7" fmla="*/ 238301 w 433881"/>
                  <a:gd name="connsiteY7" fmla="*/ 839740 h 965116"/>
                  <a:gd name="connsiteX8" fmla="*/ 240139 w 433881"/>
                  <a:gd name="connsiteY8" fmla="*/ 833705 h 965116"/>
                  <a:gd name="connsiteX9" fmla="*/ 246962 w 433881"/>
                  <a:gd name="connsiteY9" fmla="*/ 833705 h 965116"/>
                  <a:gd name="connsiteX10" fmla="*/ 416743 w 433881"/>
                  <a:gd name="connsiteY10" fmla="*/ 723229 h 965116"/>
                  <a:gd name="connsiteX11" fmla="*/ 380267 w 433881"/>
                  <a:gd name="connsiteY11" fmla="*/ 508837 h 965116"/>
                  <a:gd name="connsiteX12" fmla="*/ 373182 w 433881"/>
                  <a:gd name="connsiteY12" fmla="*/ 500965 h 965116"/>
                  <a:gd name="connsiteX13" fmla="*/ 382629 w 433881"/>
                  <a:gd name="connsiteY13" fmla="*/ 495454 h 965116"/>
                  <a:gd name="connsiteX14" fmla="*/ 431963 w 433881"/>
                  <a:gd name="connsiteY14" fmla="*/ 379205 h 965116"/>
                  <a:gd name="connsiteX15" fmla="*/ 356387 w 433881"/>
                  <a:gd name="connsiteY15" fmla="*/ 253246 h 965116"/>
                  <a:gd name="connsiteX16" fmla="*/ 348778 w 433881"/>
                  <a:gd name="connsiteY16" fmla="*/ 249573 h 965116"/>
                  <a:gd name="connsiteX17" fmla="*/ 351927 w 433881"/>
                  <a:gd name="connsiteY17" fmla="*/ 241963 h 965116"/>
                  <a:gd name="connsiteX18" fmla="*/ 328834 w 433881"/>
                  <a:gd name="connsiteY18" fmla="*/ 106295 h 965116"/>
                  <a:gd name="connsiteX19" fmla="*/ 235940 w 433881"/>
                  <a:gd name="connsiteY19" fmla="*/ 64047 h 965116"/>
                  <a:gd name="connsiteX20" fmla="*/ 204188 w 433881"/>
                  <a:gd name="connsiteY20" fmla="*/ 68245 h 96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3881" h="965116">
                    <a:moveTo>
                      <a:pt x="204188" y="68245"/>
                    </a:moveTo>
                    <a:lnTo>
                      <a:pt x="198415" y="70345"/>
                    </a:lnTo>
                    <a:lnTo>
                      <a:pt x="194479" y="65359"/>
                    </a:lnTo>
                    <a:cubicBezTo>
                      <a:pt x="150314" y="13872"/>
                      <a:pt x="81746" y="-9715"/>
                      <a:pt x="15250" y="3692"/>
                    </a:cubicBezTo>
                    <a:cubicBezTo>
                      <a:pt x="9477" y="5528"/>
                      <a:pt x="-232" y="9989"/>
                      <a:pt x="-232" y="17337"/>
                    </a:cubicBezTo>
                    <a:lnTo>
                      <a:pt x="-232" y="946542"/>
                    </a:lnTo>
                    <a:cubicBezTo>
                      <a:pt x="-232" y="955202"/>
                      <a:pt x="13413" y="962287"/>
                      <a:pt x="34931" y="964386"/>
                    </a:cubicBezTo>
                    <a:cubicBezTo>
                      <a:pt x="93450" y="970422"/>
                      <a:pt x="217309" y="939457"/>
                      <a:pt x="238301" y="839740"/>
                    </a:cubicBezTo>
                    <a:lnTo>
                      <a:pt x="240139" y="833705"/>
                    </a:lnTo>
                    <a:lnTo>
                      <a:pt x="246962" y="833705"/>
                    </a:lnTo>
                    <a:cubicBezTo>
                      <a:pt x="320805" y="835014"/>
                      <a:pt x="388034" y="791275"/>
                      <a:pt x="416743" y="723229"/>
                    </a:cubicBezTo>
                    <a:cubicBezTo>
                      <a:pt x="448836" y="650936"/>
                      <a:pt x="434456" y="566452"/>
                      <a:pt x="380267" y="508837"/>
                    </a:cubicBezTo>
                    <a:lnTo>
                      <a:pt x="373182" y="500965"/>
                    </a:lnTo>
                    <a:lnTo>
                      <a:pt x="382629" y="495454"/>
                    </a:lnTo>
                    <a:cubicBezTo>
                      <a:pt x="414119" y="478135"/>
                      <a:pt x="435111" y="431425"/>
                      <a:pt x="431963" y="379205"/>
                    </a:cubicBezTo>
                    <a:cubicBezTo>
                      <a:pt x="432933" y="326221"/>
                      <a:pt x="403596" y="277326"/>
                      <a:pt x="356387" y="253246"/>
                    </a:cubicBezTo>
                    <a:lnTo>
                      <a:pt x="348778" y="249573"/>
                    </a:lnTo>
                    <a:lnTo>
                      <a:pt x="351927" y="241963"/>
                    </a:lnTo>
                    <a:cubicBezTo>
                      <a:pt x="372657" y="196269"/>
                      <a:pt x="363525" y="142553"/>
                      <a:pt x="328834" y="106295"/>
                    </a:cubicBezTo>
                    <a:cubicBezTo>
                      <a:pt x="304955" y="80104"/>
                      <a:pt x="271366" y="64836"/>
                      <a:pt x="235940" y="64047"/>
                    </a:cubicBezTo>
                    <a:cubicBezTo>
                      <a:pt x="225207" y="63690"/>
                      <a:pt x="214475" y="65107"/>
                      <a:pt x="204188" y="68245"/>
                    </a:cubicBezTo>
                    <a:close/>
                  </a:path>
                </a:pathLst>
              </a:custGeom>
              <a:solidFill>
                <a:srgbClr val="7BA9B8"/>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2" name="Freeform: Shape 461">
                <a:extLst>
                  <a:ext uri="{FF2B5EF4-FFF2-40B4-BE49-F238E27FC236}">
                    <a16:creationId xmlns:a16="http://schemas.microsoft.com/office/drawing/2014/main" id="{F806EF9C-E52E-816F-1DD1-0324AED75B85}"/>
                  </a:ext>
                </a:extLst>
              </p:cNvPr>
              <p:cNvSpPr/>
              <p:nvPr/>
            </p:nvSpPr>
            <p:spPr>
              <a:xfrm>
                <a:off x="6265519" y="1743006"/>
                <a:ext cx="179227" cy="177916"/>
              </a:xfrm>
              <a:custGeom>
                <a:avLst/>
                <a:gdLst>
                  <a:gd name="connsiteX0" fmla="*/ -232 w 179227"/>
                  <a:gd name="connsiteY0" fmla="*/ 80815 h 177916"/>
                  <a:gd name="connsiteX1" fmla="*/ -232 w 179227"/>
                  <a:gd name="connsiteY1" fmla="*/ 95247 h 177916"/>
                  <a:gd name="connsiteX2" fmla="*/ 23910 w 179227"/>
                  <a:gd name="connsiteY2" fmla="*/ 98396 h 177916"/>
                  <a:gd name="connsiteX3" fmla="*/ 27321 w 179227"/>
                  <a:gd name="connsiteY3" fmla="*/ 111255 h 177916"/>
                  <a:gd name="connsiteX4" fmla="*/ 8165 w 179227"/>
                  <a:gd name="connsiteY4" fmla="*/ 126212 h 177916"/>
                  <a:gd name="connsiteX5" fmla="*/ 11577 w 179227"/>
                  <a:gd name="connsiteY5" fmla="*/ 132248 h 177916"/>
                  <a:gd name="connsiteX6" fmla="*/ 15250 w 179227"/>
                  <a:gd name="connsiteY6" fmla="*/ 138546 h 177916"/>
                  <a:gd name="connsiteX7" fmla="*/ 37818 w 179227"/>
                  <a:gd name="connsiteY7" fmla="*/ 129361 h 177916"/>
                  <a:gd name="connsiteX8" fmla="*/ 47002 w 179227"/>
                  <a:gd name="connsiteY8" fmla="*/ 138808 h 177916"/>
                  <a:gd name="connsiteX9" fmla="*/ 37818 w 179227"/>
                  <a:gd name="connsiteY9" fmla="*/ 161376 h 177916"/>
                  <a:gd name="connsiteX10" fmla="*/ 44116 w 179227"/>
                  <a:gd name="connsiteY10" fmla="*/ 164787 h 177916"/>
                  <a:gd name="connsiteX11" fmla="*/ 52251 w 179227"/>
                  <a:gd name="connsiteY11" fmla="*/ 169510 h 177916"/>
                  <a:gd name="connsiteX12" fmla="*/ 67208 w 179227"/>
                  <a:gd name="connsiteY12" fmla="*/ 150092 h 177916"/>
                  <a:gd name="connsiteX13" fmla="*/ 79804 w 179227"/>
                  <a:gd name="connsiteY13" fmla="*/ 153503 h 177916"/>
                  <a:gd name="connsiteX14" fmla="*/ 83215 w 179227"/>
                  <a:gd name="connsiteY14" fmla="*/ 177908 h 177916"/>
                  <a:gd name="connsiteX15" fmla="*/ 97386 w 179227"/>
                  <a:gd name="connsiteY15" fmla="*/ 177908 h 177916"/>
                  <a:gd name="connsiteX16" fmla="*/ 100797 w 179227"/>
                  <a:gd name="connsiteY16" fmla="*/ 153503 h 177916"/>
                  <a:gd name="connsiteX17" fmla="*/ 113393 w 179227"/>
                  <a:gd name="connsiteY17" fmla="*/ 150092 h 177916"/>
                  <a:gd name="connsiteX18" fmla="*/ 128613 w 179227"/>
                  <a:gd name="connsiteY18" fmla="*/ 169510 h 177916"/>
                  <a:gd name="connsiteX19" fmla="*/ 134649 w 179227"/>
                  <a:gd name="connsiteY19" fmla="*/ 165837 h 177916"/>
                  <a:gd name="connsiteX20" fmla="*/ 140946 w 179227"/>
                  <a:gd name="connsiteY20" fmla="*/ 162425 h 177916"/>
                  <a:gd name="connsiteX21" fmla="*/ 131762 w 179227"/>
                  <a:gd name="connsiteY21" fmla="*/ 139858 h 177916"/>
                  <a:gd name="connsiteX22" fmla="*/ 140946 w 179227"/>
                  <a:gd name="connsiteY22" fmla="*/ 130411 h 177916"/>
                  <a:gd name="connsiteX23" fmla="*/ 163514 w 179227"/>
                  <a:gd name="connsiteY23" fmla="*/ 139595 h 177916"/>
                  <a:gd name="connsiteX24" fmla="*/ 167188 w 179227"/>
                  <a:gd name="connsiteY24" fmla="*/ 133297 h 177916"/>
                  <a:gd name="connsiteX25" fmla="*/ 170599 w 179227"/>
                  <a:gd name="connsiteY25" fmla="*/ 127262 h 177916"/>
                  <a:gd name="connsiteX26" fmla="*/ 151443 w 179227"/>
                  <a:gd name="connsiteY26" fmla="*/ 112304 h 177916"/>
                  <a:gd name="connsiteX27" fmla="*/ 154854 w 179227"/>
                  <a:gd name="connsiteY27" fmla="*/ 99446 h 177916"/>
                  <a:gd name="connsiteX28" fmla="*/ 178996 w 179227"/>
                  <a:gd name="connsiteY28" fmla="*/ 96297 h 177916"/>
                  <a:gd name="connsiteX29" fmla="*/ 178996 w 179227"/>
                  <a:gd name="connsiteY29" fmla="*/ 81864 h 177916"/>
                  <a:gd name="connsiteX30" fmla="*/ 154854 w 179227"/>
                  <a:gd name="connsiteY30" fmla="*/ 78715 h 177916"/>
                  <a:gd name="connsiteX31" fmla="*/ 151443 w 179227"/>
                  <a:gd name="connsiteY31" fmla="*/ 65857 h 177916"/>
                  <a:gd name="connsiteX32" fmla="*/ 170599 w 179227"/>
                  <a:gd name="connsiteY32" fmla="*/ 50900 h 177916"/>
                  <a:gd name="connsiteX33" fmla="*/ 167188 w 179227"/>
                  <a:gd name="connsiteY33" fmla="*/ 44602 h 177916"/>
                  <a:gd name="connsiteX34" fmla="*/ 162464 w 179227"/>
                  <a:gd name="connsiteY34" fmla="*/ 38304 h 177916"/>
                  <a:gd name="connsiteX35" fmla="*/ 139897 w 179227"/>
                  <a:gd name="connsiteY35" fmla="*/ 47488 h 177916"/>
                  <a:gd name="connsiteX36" fmla="*/ 130975 w 179227"/>
                  <a:gd name="connsiteY36" fmla="*/ 38304 h 177916"/>
                  <a:gd name="connsiteX37" fmla="*/ 140159 w 179227"/>
                  <a:gd name="connsiteY37" fmla="*/ 15736 h 177916"/>
                  <a:gd name="connsiteX38" fmla="*/ 133599 w 179227"/>
                  <a:gd name="connsiteY38" fmla="*/ 12062 h 177916"/>
                  <a:gd name="connsiteX39" fmla="*/ 127563 w 179227"/>
                  <a:gd name="connsiteY39" fmla="*/ 8389 h 177916"/>
                  <a:gd name="connsiteX40" fmla="*/ 112343 w 179227"/>
                  <a:gd name="connsiteY40" fmla="*/ 27807 h 177916"/>
                  <a:gd name="connsiteX41" fmla="*/ 99747 w 179227"/>
                  <a:gd name="connsiteY41" fmla="*/ 24396 h 177916"/>
                  <a:gd name="connsiteX42" fmla="*/ 96336 w 179227"/>
                  <a:gd name="connsiteY42" fmla="*/ -9 h 177916"/>
                  <a:gd name="connsiteX43" fmla="*/ 82166 w 179227"/>
                  <a:gd name="connsiteY43" fmla="*/ -9 h 177916"/>
                  <a:gd name="connsiteX44" fmla="*/ 78755 w 179227"/>
                  <a:gd name="connsiteY44" fmla="*/ 24396 h 177916"/>
                  <a:gd name="connsiteX45" fmla="*/ 66158 w 179227"/>
                  <a:gd name="connsiteY45" fmla="*/ 27807 h 177916"/>
                  <a:gd name="connsiteX46" fmla="*/ 51201 w 179227"/>
                  <a:gd name="connsiteY46" fmla="*/ 8389 h 177916"/>
                  <a:gd name="connsiteX47" fmla="*/ 44903 w 179227"/>
                  <a:gd name="connsiteY47" fmla="*/ 12062 h 177916"/>
                  <a:gd name="connsiteX48" fmla="*/ 38605 w 179227"/>
                  <a:gd name="connsiteY48" fmla="*/ 15474 h 177916"/>
                  <a:gd name="connsiteX49" fmla="*/ 47789 w 179227"/>
                  <a:gd name="connsiteY49" fmla="*/ 38041 h 177916"/>
                  <a:gd name="connsiteX50" fmla="*/ 38605 w 179227"/>
                  <a:gd name="connsiteY50" fmla="*/ 47488 h 177916"/>
                  <a:gd name="connsiteX51" fmla="*/ 16037 w 179227"/>
                  <a:gd name="connsiteY51" fmla="*/ 38304 h 177916"/>
                  <a:gd name="connsiteX52" fmla="*/ 12364 w 179227"/>
                  <a:gd name="connsiteY52" fmla="*/ 44339 h 177916"/>
                  <a:gd name="connsiteX53" fmla="*/ 8953 w 179227"/>
                  <a:gd name="connsiteY53" fmla="*/ 50637 h 177916"/>
                  <a:gd name="connsiteX54" fmla="*/ 28108 w 179227"/>
                  <a:gd name="connsiteY54" fmla="*/ 65595 h 177916"/>
                  <a:gd name="connsiteX55" fmla="*/ 24698 w 179227"/>
                  <a:gd name="connsiteY55" fmla="*/ 78453 h 177916"/>
                  <a:gd name="connsiteX56" fmla="*/ 44116 w 179227"/>
                  <a:gd name="connsiteY56" fmla="*/ 87900 h 177916"/>
                  <a:gd name="connsiteX57" fmla="*/ 88726 w 179227"/>
                  <a:gd name="connsiteY57" fmla="*/ 43814 h 177916"/>
                  <a:gd name="connsiteX58" fmla="*/ 132812 w 179227"/>
                  <a:gd name="connsiteY58" fmla="*/ 88425 h 177916"/>
                  <a:gd name="connsiteX59" fmla="*/ 88464 w 179227"/>
                  <a:gd name="connsiteY59" fmla="*/ 132510 h 177916"/>
                  <a:gd name="connsiteX60" fmla="*/ 44903 w 179227"/>
                  <a:gd name="connsiteY60" fmla="*/ 87900 h 17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79227" h="177916">
                    <a:moveTo>
                      <a:pt x="-232" y="80815"/>
                    </a:moveTo>
                    <a:lnTo>
                      <a:pt x="-232" y="95247"/>
                    </a:lnTo>
                    <a:lnTo>
                      <a:pt x="23910" y="98396"/>
                    </a:lnTo>
                    <a:cubicBezTo>
                      <a:pt x="24645" y="102779"/>
                      <a:pt x="25799" y="107085"/>
                      <a:pt x="27321" y="111255"/>
                    </a:cubicBezTo>
                    <a:lnTo>
                      <a:pt x="8165" y="126212"/>
                    </a:lnTo>
                    <a:lnTo>
                      <a:pt x="11577" y="132248"/>
                    </a:lnTo>
                    <a:lnTo>
                      <a:pt x="15250" y="138546"/>
                    </a:lnTo>
                    <a:lnTo>
                      <a:pt x="37818" y="129361"/>
                    </a:lnTo>
                    <a:cubicBezTo>
                      <a:pt x="40599" y="132762"/>
                      <a:pt x="43670" y="135921"/>
                      <a:pt x="47002" y="138808"/>
                    </a:cubicBezTo>
                    <a:lnTo>
                      <a:pt x="37818" y="161376"/>
                    </a:lnTo>
                    <a:lnTo>
                      <a:pt x="44116" y="164787"/>
                    </a:lnTo>
                    <a:lnTo>
                      <a:pt x="52251" y="169510"/>
                    </a:lnTo>
                    <a:lnTo>
                      <a:pt x="67208" y="150092"/>
                    </a:lnTo>
                    <a:cubicBezTo>
                      <a:pt x="71276" y="151658"/>
                      <a:pt x="75500" y="152803"/>
                      <a:pt x="79804" y="153503"/>
                    </a:cubicBezTo>
                    <a:lnTo>
                      <a:pt x="83215" y="177908"/>
                    </a:lnTo>
                    <a:lnTo>
                      <a:pt x="97386" y="177908"/>
                    </a:lnTo>
                    <a:lnTo>
                      <a:pt x="100797" y="153503"/>
                    </a:lnTo>
                    <a:cubicBezTo>
                      <a:pt x="105101" y="152803"/>
                      <a:pt x="109325" y="151658"/>
                      <a:pt x="113393" y="150092"/>
                    </a:cubicBezTo>
                    <a:lnTo>
                      <a:pt x="128613" y="169510"/>
                    </a:lnTo>
                    <a:lnTo>
                      <a:pt x="134649" y="165837"/>
                    </a:lnTo>
                    <a:lnTo>
                      <a:pt x="140946" y="162425"/>
                    </a:lnTo>
                    <a:lnTo>
                      <a:pt x="131762" y="139858"/>
                    </a:lnTo>
                    <a:cubicBezTo>
                      <a:pt x="135147" y="137042"/>
                      <a:pt x="138217" y="133875"/>
                      <a:pt x="140946" y="130411"/>
                    </a:cubicBezTo>
                    <a:lnTo>
                      <a:pt x="163514" y="139595"/>
                    </a:lnTo>
                    <a:lnTo>
                      <a:pt x="167188" y="133297"/>
                    </a:lnTo>
                    <a:lnTo>
                      <a:pt x="170599" y="127262"/>
                    </a:lnTo>
                    <a:lnTo>
                      <a:pt x="151443" y="112304"/>
                    </a:lnTo>
                    <a:cubicBezTo>
                      <a:pt x="152991" y="108135"/>
                      <a:pt x="154119" y="103828"/>
                      <a:pt x="154854" y="99446"/>
                    </a:cubicBezTo>
                    <a:lnTo>
                      <a:pt x="178996" y="96297"/>
                    </a:lnTo>
                    <a:lnTo>
                      <a:pt x="178996" y="81864"/>
                    </a:lnTo>
                    <a:lnTo>
                      <a:pt x="154854" y="78715"/>
                    </a:lnTo>
                    <a:cubicBezTo>
                      <a:pt x="154119" y="74333"/>
                      <a:pt x="152991" y="70027"/>
                      <a:pt x="151443" y="65857"/>
                    </a:cubicBezTo>
                    <a:lnTo>
                      <a:pt x="170599" y="50900"/>
                    </a:lnTo>
                    <a:lnTo>
                      <a:pt x="167188" y="44602"/>
                    </a:lnTo>
                    <a:lnTo>
                      <a:pt x="162464" y="38304"/>
                    </a:lnTo>
                    <a:lnTo>
                      <a:pt x="139897" y="47488"/>
                    </a:lnTo>
                    <a:cubicBezTo>
                      <a:pt x="137247" y="44129"/>
                      <a:pt x="134255" y="41051"/>
                      <a:pt x="130975" y="38304"/>
                    </a:cubicBezTo>
                    <a:lnTo>
                      <a:pt x="140159" y="15736"/>
                    </a:lnTo>
                    <a:lnTo>
                      <a:pt x="133599" y="12062"/>
                    </a:lnTo>
                    <a:lnTo>
                      <a:pt x="127563" y="8389"/>
                    </a:lnTo>
                    <a:lnTo>
                      <a:pt x="112343" y="27807"/>
                    </a:lnTo>
                    <a:cubicBezTo>
                      <a:pt x="108302" y="26120"/>
                      <a:pt x="104077" y="24973"/>
                      <a:pt x="99747" y="24396"/>
                    </a:cubicBezTo>
                    <a:lnTo>
                      <a:pt x="96336" y="-9"/>
                    </a:lnTo>
                    <a:lnTo>
                      <a:pt x="82166" y="-9"/>
                    </a:lnTo>
                    <a:lnTo>
                      <a:pt x="78755" y="24396"/>
                    </a:lnTo>
                    <a:cubicBezTo>
                      <a:pt x="74425" y="24973"/>
                      <a:pt x="70199" y="26120"/>
                      <a:pt x="66158" y="27807"/>
                    </a:cubicBezTo>
                    <a:lnTo>
                      <a:pt x="51201" y="8389"/>
                    </a:lnTo>
                    <a:lnTo>
                      <a:pt x="44903" y="12062"/>
                    </a:lnTo>
                    <a:lnTo>
                      <a:pt x="38605" y="15474"/>
                    </a:lnTo>
                    <a:lnTo>
                      <a:pt x="47789" y="38041"/>
                    </a:lnTo>
                    <a:cubicBezTo>
                      <a:pt x="44457" y="40928"/>
                      <a:pt x="41387" y="44087"/>
                      <a:pt x="38605" y="47488"/>
                    </a:cubicBezTo>
                    <a:lnTo>
                      <a:pt x="16037" y="38304"/>
                    </a:lnTo>
                    <a:lnTo>
                      <a:pt x="12364" y="44339"/>
                    </a:lnTo>
                    <a:lnTo>
                      <a:pt x="8953" y="50637"/>
                    </a:lnTo>
                    <a:lnTo>
                      <a:pt x="28108" y="65595"/>
                    </a:lnTo>
                    <a:cubicBezTo>
                      <a:pt x="26560" y="69764"/>
                      <a:pt x="25432" y="74071"/>
                      <a:pt x="24698" y="78453"/>
                    </a:cubicBezTo>
                    <a:close/>
                    <a:moveTo>
                      <a:pt x="44116" y="87900"/>
                    </a:moveTo>
                    <a:cubicBezTo>
                      <a:pt x="44274" y="63409"/>
                      <a:pt x="64243" y="43670"/>
                      <a:pt x="88726" y="43814"/>
                    </a:cubicBezTo>
                    <a:cubicBezTo>
                      <a:pt x="113209" y="43961"/>
                      <a:pt x="132943" y="63934"/>
                      <a:pt x="132812" y="88425"/>
                    </a:cubicBezTo>
                    <a:cubicBezTo>
                      <a:pt x="132654" y="112813"/>
                      <a:pt x="112842" y="132510"/>
                      <a:pt x="88464" y="132510"/>
                    </a:cubicBezTo>
                    <a:cubicBezTo>
                      <a:pt x="64164" y="132080"/>
                      <a:pt x="44745" y="112191"/>
                      <a:pt x="44903" y="87900"/>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3" name="Freeform: Shape 462">
                <a:extLst>
                  <a:ext uri="{FF2B5EF4-FFF2-40B4-BE49-F238E27FC236}">
                    <a16:creationId xmlns:a16="http://schemas.microsoft.com/office/drawing/2014/main" id="{68185167-2A17-64EB-11C4-6D7D201D99EA}"/>
                  </a:ext>
                </a:extLst>
              </p:cNvPr>
              <p:cNvSpPr/>
              <p:nvPr/>
            </p:nvSpPr>
            <p:spPr>
              <a:xfrm>
                <a:off x="6347129" y="1816482"/>
                <a:ext cx="25898" cy="33491"/>
              </a:xfrm>
              <a:custGeom>
                <a:avLst/>
                <a:gdLst>
                  <a:gd name="connsiteX0" fmla="*/ 23123 w 25898"/>
                  <a:gd name="connsiteY0" fmla="*/ 24133 h 33491"/>
                  <a:gd name="connsiteX1" fmla="*/ -232 w 25898"/>
                  <a:gd name="connsiteY1" fmla="*/ 32268 h 33491"/>
                  <a:gd name="connsiteX2" fmla="*/ 18924 w 25898"/>
                  <a:gd name="connsiteY2" fmla="*/ -9 h 33491"/>
                  <a:gd name="connsiteX3" fmla="*/ 23123 w 25898"/>
                  <a:gd name="connsiteY3" fmla="*/ 24133 h 33491"/>
                </a:gdLst>
                <a:ahLst/>
                <a:cxnLst>
                  <a:cxn ang="0">
                    <a:pos x="connsiteX0" y="connsiteY0"/>
                  </a:cxn>
                  <a:cxn ang="0">
                    <a:pos x="connsiteX1" y="connsiteY1"/>
                  </a:cxn>
                  <a:cxn ang="0">
                    <a:pos x="connsiteX2" y="connsiteY2"/>
                  </a:cxn>
                  <a:cxn ang="0">
                    <a:pos x="connsiteX3" y="connsiteY3"/>
                  </a:cxn>
                </a:cxnLst>
                <a:rect l="l" t="t" r="r" b="b"/>
                <a:pathLst>
                  <a:path w="25898" h="33491">
                    <a:moveTo>
                      <a:pt x="23123" y="24133"/>
                    </a:moveTo>
                    <a:cubicBezTo>
                      <a:pt x="18295" y="32092"/>
                      <a:pt x="8507" y="35506"/>
                      <a:pt x="-232" y="32268"/>
                    </a:cubicBezTo>
                    <a:lnTo>
                      <a:pt x="18924" y="-9"/>
                    </a:lnTo>
                    <a:cubicBezTo>
                      <a:pt x="25957" y="5974"/>
                      <a:pt x="27715" y="16127"/>
                      <a:pt x="23123" y="2413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4" name="Freeform: Shape 463">
                <a:extLst>
                  <a:ext uri="{FF2B5EF4-FFF2-40B4-BE49-F238E27FC236}">
                    <a16:creationId xmlns:a16="http://schemas.microsoft.com/office/drawing/2014/main" id="{0D5E40B2-DFCB-B559-C3C2-FF98B4FAE78B}"/>
                  </a:ext>
                </a:extLst>
              </p:cNvPr>
              <p:cNvSpPr/>
              <p:nvPr/>
            </p:nvSpPr>
            <p:spPr>
              <a:xfrm>
                <a:off x="6336016" y="1812013"/>
                <a:ext cx="25808" cy="33596"/>
              </a:xfrm>
              <a:custGeom>
                <a:avLst/>
                <a:gdLst>
                  <a:gd name="connsiteX0" fmla="*/ 2484 w 25808"/>
                  <a:gd name="connsiteY0" fmla="*/ 9446 h 33596"/>
                  <a:gd name="connsiteX1" fmla="*/ 25576 w 25808"/>
                  <a:gd name="connsiteY1" fmla="*/ 1311 h 33596"/>
                  <a:gd name="connsiteX2" fmla="*/ 6420 w 25808"/>
                  <a:gd name="connsiteY2" fmla="*/ 33588 h 33596"/>
                  <a:gd name="connsiteX3" fmla="*/ 2484 w 25808"/>
                  <a:gd name="connsiteY3" fmla="*/ 9446 h 33596"/>
                </a:gdLst>
                <a:ahLst/>
                <a:cxnLst>
                  <a:cxn ang="0">
                    <a:pos x="connsiteX0" y="connsiteY0"/>
                  </a:cxn>
                  <a:cxn ang="0">
                    <a:pos x="connsiteX1" y="connsiteY1"/>
                  </a:cxn>
                  <a:cxn ang="0">
                    <a:pos x="connsiteX2" y="connsiteY2"/>
                  </a:cxn>
                  <a:cxn ang="0">
                    <a:pos x="connsiteX3" y="connsiteY3"/>
                  </a:cxn>
                </a:cxnLst>
                <a:rect l="l" t="t" r="r" b="b"/>
                <a:pathLst>
                  <a:path w="25808" h="33596">
                    <a:moveTo>
                      <a:pt x="2484" y="9446"/>
                    </a:moveTo>
                    <a:cubicBezTo>
                      <a:pt x="7076" y="1348"/>
                      <a:pt x="16916" y="-2126"/>
                      <a:pt x="25576" y="1311"/>
                    </a:cubicBezTo>
                    <a:lnTo>
                      <a:pt x="6420" y="33588"/>
                    </a:lnTo>
                    <a:cubicBezTo>
                      <a:pt x="-639" y="27589"/>
                      <a:pt x="-2292" y="17371"/>
                      <a:pt x="2484" y="9446"/>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5" name="Freeform: Shape 464">
                <a:extLst>
                  <a:ext uri="{FF2B5EF4-FFF2-40B4-BE49-F238E27FC236}">
                    <a16:creationId xmlns:a16="http://schemas.microsoft.com/office/drawing/2014/main" id="{681E266E-BC72-9165-7BD6-CCCBB8F9042F}"/>
                  </a:ext>
                </a:extLst>
              </p:cNvPr>
              <p:cNvSpPr/>
              <p:nvPr/>
            </p:nvSpPr>
            <p:spPr>
              <a:xfrm>
                <a:off x="6074219" y="1716240"/>
                <a:ext cx="146951" cy="147213"/>
              </a:xfrm>
              <a:custGeom>
                <a:avLst/>
                <a:gdLst>
                  <a:gd name="connsiteX0" fmla="*/ -232 w 146951"/>
                  <a:gd name="connsiteY0" fmla="*/ 67694 h 147213"/>
                  <a:gd name="connsiteX1" fmla="*/ -232 w 146951"/>
                  <a:gd name="connsiteY1" fmla="*/ 79503 h 147213"/>
                  <a:gd name="connsiteX2" fmla="*/ 19712 w 146951"/>
                  <a:gd name="connsiteY2" fmla="*/ 82389 h 147213"/>
                  <a:gd name="connsiteX3" fmla="*/ 22598 w 146951"/>
                  <a:gd name="connsiteY3" fmla="*/ 92886 h 147213"/>
                  <a:gd name="connsiteX4" fmla="*/ 6591 w 146951"/>
                  <a:gd name="connsiteY4" fmla="*/ 105219 h 147213"/>
                  <a:gd name="connsiteX5" fmla="*/ 9477 w 146951"/>
                  <a:gd name="connsiteY5" fmla="*/ 110467 h 147213"/>
                  <a:gd name="connsiteX6" fmla="*/ 12627 w 146951"/>
                  <a:gd name="connsiteY6" fmla="*/ 115453 h 147213"/>
                  <a:gd name="connsiteX7" fmla="*/ 31258 w 146951"/>
                  <a:gd name="connsiteY7" fmla="*/ 107843 h 147213"/>
                  <a:gd name="connsiteX8" fmla="*/ 39130 w 146951"/>
                  <a:gd name="connsiteY8" fmla="*/ 115716 h 147213"/>
                  <a:gd name="connsiteX9" fmla="*/ 31521 w 146951"/>
                  <a:gd name="connsiteY9" fmla="*/ 134347 h 147213"/>
                  <a:gd name="connsiteX10" fmla="*/ 36506 w 146951"/>
                  <a:gd name="connsiteY10" fmla="*/ 137234 h 147213"/>
                  <a:gd name="connsiteX11" fmla="*/ 41754 w 146951"/>
                  <a:gd name="connsiteY11" fmla="*/ 140120 h 147213"/>
                  <a:gd name="connsiteX12" fmla="*/ 54088 w 146951"/>
                  <a:gd name="connsiteY12" fmla="*/ 124375 h 147213"/>
                  <a:gd name="connsiteX13" fmla="*/ 64584 w 146951"/>
                  <a:gd name="connsiteY13" fmla="*/ 126999 h 147213"/>
                  <a:gd name="connsiteX14" fmla="*/ 67471 w 146951"/>
                  <a:gd name="connsiteY14" fmla="*/ 147205 h 147213"/>
                  <a:gd name="connsiteX15" fmla="*/ 79279 w 146951"/>
                  <a:gd name="connsiteY15" fmla="*/ 147205 h 147213"/>
                  <a:gd name="connsiteX16" fmla="*/ 81903 w 146951"/>
                  <a:gd name="connsiteY16" fmla="*/ 126999 h 147213"/>
                  <a:gd name="connsiteX17" fmla="*/ 92400 w 146951"/>
                  <a:gd name="connsiteY17" fmla="*/ 124375 h 147213"/>
                  <a:gd name="connsiteX18" fmla="*/ 104996 w 146951"/>
                  <a:gd name="connsiteY18" fmla="*/ 140120 h 147213"/>
                  <a:gd name="connsiteX19" fmla="*/ 109982 w 146951"/>
                  <a:gd name="connsiteY19" fmla="*/ 137234 h 147213"/>
                  <a:gd name="connsiteX20" fmla="*/ 115230 w 146951"/>
                  <a:gd name="connsiteY20" fmla="*/ 134347 h 147213"/>
                  <a:gd name="connsiteX21" fmla="*/ 107620 w 146951"/>
                  <a:gd name="connsiteY21" fmla="*/ 115716 h 147213"/>
                  <a:gd name="connsiteX22" fmla="*/ 115230 w 146951"/>
                  <a:gd name="connsiteY22" fmla="*/ 107843 h 147213"/>
                  <a:gd name="connsiteX23" fmla="*/ 133862 w 146951"/>
                  <a:gd name="connsiteY23" fmla="*/ 115453 h 147213"/>
                  <a:gd name="connsiteX24" fmla="*/ 137010 w 146951"/>
                  <a:gd name="connsiteY24" fmla="*/ 110467 h 147213"/>
                  <a:gd name="connsiteX25" fmla="*/ 139897 w 146951"/>
                  <a:gd name="connsiteY25" fmla="*/ 105219 h 147213"/>
                  <a:gd name="connsiteX26" fmla="*/ 123890 w 146951"/>
                  <a:gd name="connsiteY26" fmla="*/ 92886 h 147213"/>
                  <a:gd name="connsiteX27" fmla="*/ 126776 w 146951"/>
                  <a:gd name="connsiteY27" fmla="*/ 82389 h 147213"/>
                  <a:gd name="connsiteX28" fmla="*/ 146720 w 146951"/>
                  <a:gd name="connsiteY28" fmla="*/ 79503 h 147213"/>
                  <a:gd name="connsiteX29" fmla="*/ 146720 w 146951"/>
                  <a:gd name="connsiteY29" fmla="*/ 67694 h 147213"/>
                  <a:gd name="connsiteX30" fmla="*/ 126776 w 146951"/>
                  <a:gd name="connsiteY30" fmla="*/ 65070 h 147213"/>
                  <a:gd name="connsiteX31" fmla="*/ 123890 w 146951"/>
                  <a:gd name="connsiteY31" fmla="*/ 54311 h 147213"/>
                  <a:gd name="connsiteX32" fmla="*/ 139897 w 146951"/>
                  <a:gd name="connsiteY32" fmla="*/ 41978 h 147213"/>
                  <a:gd name="connsiteX33" fmla="*/ 137010 w 146951"/>
                  <a:gd name="connsiteY33" fmla="*/ 36992 h 147213"/>
                  <a:gd name="connsiteX34" fmla="*/ 133862 w 146951"/>
                  <a:gd name="connsiteY34" fmla="*/ 31743 h 147213"/>
                  <a:gd name="connsiteX35" fmla="*/ 115230 w 146951"/>
                  <a:gd name="connsiteY35" fmla="*/ 39353 h 147213"/>
                  <a:gd name="connsiteX36" fmla="*/ 107620 w 146951"/>
                  <a:gd name="connsiteY36" fmla="*/ 31743 h 147213"/>
                  <a:gd name="connsiteX37" fmla="*/ 115230 w 146951"/>
                  <a:gd name="connsiteY37" fmla="*/ 12850 h 147213"/>
                  <a:gd name="connsiteX38" fmla="*/ 109982 w 146951"/>
                  <a:gd name="connsiteY38" fmla="*/ 9963 h 147213"/>
                  <a:gd name="connsiteX39" fmla="*/ 104996 w 146951"/>
                  <a:gd name="connsiteY39" fmla="*/ 7077 h 147213"/>
                  <a:gd name="connsiteX40" fmla="*/ 92400 w 146951"/>
                  <a:gd name="connsiteY40" fmla="*/ 23084 h 147213"/>
                  <a:gd name="connsiteX41" fmla="*/ 81903 w 146951"/>
                  <a:gd name="connsiteY41" fmla="*/ 20197 h 147213"/>
                  <a:gd name="connsiteX42" fmla="*/ 79279 w 146951"/>
                  <a:gd name="connsiteY42" fmla="*/ -9 h 147213"/>
                  <a:gd name="connsiteX43" fmla="*/ 67471 w 146951"/>
                  <a:gd name="connsiteY43" fmla="*/ -9 h 147213"/>
                  <a:gd name="connsiteX44" fmla="*/ 64584 w 146951"/>
                  <a:gd name="connsiteY44" fmla="*/ 20197 h 147213"/>
                  <a:gd name="connsiteX45" fmla="*/ 54088 w 146951"/>
                  <a:gd name="connsiteY45" fmla="*/ 23084 h 147213"/>
                  <a:gd name="connsiteX46" fmla="*/ 41754 w 146951"/>
                  <a:gd name="connsiteY46" fmla="*/ 7077 h 147213"/>
                  <a:gd name="connsiteX47" fmla="*/ 36506 w 146951"/>
                  <a:gd name="connsiteY47" fmla="*/ 9963 h 147213"/>
                  <a:gd name="connsiteX48" fmla="*/ 31521 w 146951"/>
                  <a:gd name="connsiteY48" fmla="*/ 12850 h 147213"/>
                  <a:gd name="connsiteX49" fmla="*/ 39130 w 146951"/>
                  <a:gd name="connsiteY49" fmla="*/ 31743 h 147213"/>
                  <a:gd name="connsiteX50" fmla="*/ 31258 w 146951"/>
                  <a:gd name="connsiteY50" fmla="*/ 39353 h 147213"/>
                  <a:gd name="connsiteX51" fmla="*/ 12627 w 146951"/>
                  <a:gd name="connsiteY51" fmla="*/ 31743 h 147213"/>
                  <a:gd name="connsiteX52" fmla="*/ 9477 w 146951"/>
                  <a:gd name="connsiteY52" fmla="*/ 36992 h 147213"/>
                  <a:gd name="connsiteX53" fmla="*/ 6591 w 146951"/>
                  <a:gd name="connsiteY53" fmla="*/ 41978 h 147213"/>
                  <a:gd name="connsiteX54" fmla="*/ 22598 w 146951"/>
                  <a:gd name="connsiteY54" fmla="*/ 54311 h 147213"/>
                  <a:gd name="connsiteX55" fmla="*/ 19712 w 146951"/>
                  <a:gd name="connsiteY55" fmla="*/ 65070 h 147213"/>
                  <a:gd name="connsiteX56" fmla="*/ 52251 w 146951"/>
                  <a:gd name="connsiteY56" fmla="*/ 73730 h 147213"/>
                  <a:gd name="connsiteX57" fmla="*/ 72719 w 146951"/>
                  <a:gd name="connsiteY57" fmla="*/ 53261 h 147213"/>
                  <a:gd name="connsiteX58" fmla="*/ 93187 w 146951"/>
                  <a:gd name="connsiteY58" fmla="*/ 73730 h 147213"/>
                  <a:gd name="connsiteX59" fmla="*/ 72719 w 146951"/>
                  <a:gd name="connsiteY59" fmla="*/ 94198 h 147213"/>
                  <a:gd name="connsiteX60" fmla="*/ 52776 w 146951"/>
                  <a:gd name="connsiteY60" fmla="*/ 73730 h 14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46951" h="147213">
                    <a:moveTo>
                      <a:pt x="-232" y="67694"/>
                    </a:moveTo>
                    <a:lnTo>
                      <a:pt x="-232" y="79503"/>
                    </a:lnTo>
                    <a:lnTo>
                      <a:pt x="19712" y="82389"/>
                    </a:lnTo>
                    <a:cubicBezTo>
                      <a:pt x="20394" y="85958"/>
                      <a:pt x="21365" y="89469"/>
                      <a:pt x="22598" y="92886"/>
                    </a:cubicBezTo>
                    <a:lnTo>
                      <a:pt x="6591" y="105219"/>
                    </a:lnTo>
                    <a:lnTo>
                      <a:pt x="9477" y="110467"/>
                    </a:lnTo>
                    <a:lnTo>
                      <a:pt x="12627" y="115453"/>
                    </a:lnTo>
                    <a:lnTo>
                      <a:pt x="31258" y="107843"/>
                    </a:lnTo>
                    <a:cubicBezTo>
                      <a:pt x="33619" y="110722"/>
                      <a:pt x="36244" y="113359"/>
                      <a:pt x="39130" y="115716"/>
                    </a:cubicBezTo>
                    <a:lnTo>
                      <a:pt x="31521" y="134347"/>
                    </a:lnTo>
                    <a:lnTo>
                      <a:pt x="36506" y="137234"/>
                    </a:lnTo>
                    <a:lnTo>
                      <a:pt x="41754" y="140120"/>
                    </a:lnTo>
                    <a:lnTo>
                      <a:pt x="54088" y="124375"/>
                    </a:lnTo>
                    <a:cubicBezTo>
                      <a:pt x="57499" y="125527"/>
                      <a:pt x="61016" y="126404"/>
                      <a:pt x="64584" y="126999"/>
                    </a:cubicBezTo>
                    <a:lnTo>
                      <a:pt x="67471" y="147205"/>
                    </a:lnTo>
                    <a:lnTo>
                      <a:pt x="79279" y="147205"/>
                    </a:lnTo>
                    <a:lnTo>
                      <a:pt x="81903" y="126999"/>
                    </a:lnTo>
                    <a:cubicBezTo>
                      <a:pt x="85473" y="126435"/>
                      <a:pt x="88988" y="125556"/>
                      <a:pt x="92400" y="124375"/>
                    </a:cubicBezTo>
                    <a:lnTo>
                      <a:pt x="104996" y="140120"/>
                    </a:lnTo>
                    <a:lnTo>
                      <a:pt x="109982" y="137234"/>
                    </a:lnTo>
                    <a:lnTo>
                      <a:pt x="115230" y="134347"/>
                    </a:lnTo>
                    <a:lnTo>
                      <a:pt x="107620" y="115716"/>
                    </a:lnTo>
                    <a:cubicBezTo>
                      <a:pt x="110349" y="113288"/>
                      <a:pt x="112894" y="110656"/>
                      <a:pt x="115230" y="107843"/>
                    </a:cubicBezTo>
                    <a:lnTo>
                      <a:pt x="133862" y="115453"/>
                    </a:lnTo>
                    <a:lnTo>
                      <a:pt x="137010" y="110467"/>
                    </a:lnTo>
                    <a:lnTo>
                      <a:pt x="139897" y="105219"/>
                    </a:lnTo>
                    <a:lnTo>
                      <a:pt x="123890" y="92886"/>
                    </a:lnTo>
                    <a:cubicBezTo>
                      <a:pt x="125254" y="89508"/>
                      <a:pt x="126225" y="85987"/>
                      <a:pt x="126776" y="82389"/>
                    </a:cubicBezTo>
                    <a:lnTo>
                      <a:pt x="146720" y="79503"/>
                    </a:lnTo>
                    <a:lnTo>
                      <a:pt x="146720" y="67694"/>
                    </a:lnTo>
                    <a:lnTo>
                      <a:pt x="126776" y="65070"/>
                    </a:lnTo>
                    <a:cubicBezTo>
                      <a:pt x="126225" y="61388"/>
                      <a:pt x="125254" y="57780"/>
                      <a:pt x="123890" y="54311"/>
                    </a:cubicBezTo>
                    <a:lnTo>
                      <a:pt x="139897" y="41978"/>
                    </a:lnTo>
                    <a:lnTo>
                      <a:pt x="137010" y="36992"/>
                    </a:lnTo>
                    <a:lnTo>
                      <a:pt x="133862" y="31743"/>
                    </a:lnTo>
                    <a:lnTo>
                      <a:pt x="115230" y="39353"/>
                    </a:lnTo>
                    <a:cubicBezTo>
                      <a:pt x="112947" y="36564"/>
                      <a:pt x="110401" y="34013"/>
                      <a:pt x="107620" y="31743"/>
                    </a:cubicBezTo>
                    <a:lnTo>
                      <a:pt x="115230" y="12850"/>
                    </a:lnTo>
                    <a:lnTo>
                      <a:pt x="109982" y="9963"/>
                    </a:lnTo>
                    <a:lnTo>
                      <a:pt x="104996" y="7077"/>
                    </a:lnTo>
                    <a:lnTo>
                      <a:pt x="92400" y="23084"/>
                    </a:lnTo>
                    <a:cubicBezTo>
                      <a:pt x="89041" y="21690"/>
                      <a:pt x="85498" y="20722"/>
                      <a:pt x="81903" y="20197"/>
                    </a:cubicBezTo>
                    <a:lnTo>
                      <a:pt x="79279" y="-9"/>
                    </a:lnTo>
                    <a:lnTo>
                      <a:pt x="67471" y="-9"/>
                    </a:lnTo>
                    <a:lnTo>
                      <a:pt x="64584" y="20197"/>
                    </a:lnTo>
                    <a:cubicBezTo>
                      <a:pt x="60989" y="20756"/>
                      <a:pt x="57473" y="21725"/>
                      <a:pt x="54088" y="23084"/>
                    </a:cubicBezTo>
                    <a:lnTo>
                      <a:pt x="41754" y="7077"/>
                    </a:lnTo>
                    <a:lnTo>
                      <a:pt x="36506" y="9963"/>
                    </a:lnTo>
                    <a:lnTo>
                      <a:pt x="31521" y="12850"/>
                    </a:lnTo>
                    <a:lnTo>
                      <a:pt x="39130" y="31743"/>
                    </a:lnTo>
                    <a:cubicBezTo>
                      <a:pt x="36191" y="33935"/>
                      <a:pt x="33541" y="36493"/>
                      <a:pt x="31258" y="39353"/>
                    </a:cubicBezTo>
                    <a:lnTo>
                      <a:pt x="12627" y="31743"/>
                    </a:lnTo>
                    <a:lnTo>
                      <a:pt x="9477" y="36992"/>
                    </a:lnTo>
                    <a:lnTo>
                      <a:pt x="6591" y="41978"/>
                    </a:lnTo>
                    <a:lnTo>
                      <a:pt x="22598" y="54311"/>
                    </a:lnTo>
                    <a:cubicBezTo>
                      <a:pt x="21365" y="57817"/>
                      <a:pt x="20394" y="61415"/>
                      <a:pt x="19712" y="65070"/>
                    </a:cubicBezTo>
                    <a:close/>
                    <a:moveTo>
                      <a:pt x="52251" y="73730"/>
                    </a:moveTo>
                    <a:cubicBezTo>
                      <a:pt x="52251" y="62425"/>
                      <a:pt x="61409" y="53261"/>
                      <a:pt x="72719" y="53261"/>
                    </a:cubicBezTo>
                    <a:cubicBezTo>
                      <a:pt x="84029" y="53261"/>
                      <a:pt x="93187" y="62425"/>
                      <a:pt x="93187" y="73730"/>
                    </a:cubicBezTo>
                    <a:cubicBezTo>
                      <a:pt x="93187" y="85034"/>
                      <a:pt x="84029" y="94198"/>
                      <a:pt x="72719" y="94198"/>
                    </a:cubicBezTo>
                    <a:cubicBezTo>
                      <a:pt x="61619" y="93914"/>
                      <a:pt x="52776" y="84832"/>
                      <a:pt x="52776" y="73730"/>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6" name="Freeform: Shape 465">
                <a:extLst>
                  <a:ext uri="{FF2B5EF4-FFF2-40B4-BE49-F238E27FC236}">
                    <a16:creationId xmlns:a16="http://schemas.microsoft.com/office/drawing/2014/main" id="{FECF1CA0-6532-47F7-2808-1029CEF2BE1D}"/>
                  </a:ext>
                </a:extLst>
              </p:cNvPr>
              <p:cNvSpPr/>
              <p:nvPr/>
            </p:nvSpPr>
            <p:spPr>
              <a:xfrm>
                <a:off x="6149007" y="1774758"/>
                <a:ext cx="14503" cy="30702"/>
              </a:xfrm>
              <a:custGeom>
                <a:avLst/>
                <a:gdLst>
                  <a:gd name="connsiteX0" fmla="*/ 14200 w 14503"/>
                  <a:gd name="connsiteY0" fmla="*/ 16523 h 30702"/>
                  <a:gd name="connsiteX1" fmla="*/ -232 w 14503"/>
                  <a:gd name="connsiteY1" fmla="*/ 30694 h 30702"/>
                  <a:gd name="connsiteX2" fmla="*/ 2392 w 14503"/>
                  <a:gd name="connsiteY2" fmla="*/ -9 h 30702"/>
                  <a:gd name="connsiteX3" fmla="*/ 14200 w 14503"/>
                  <a:gd name="connsiteY3" fmla="*/ 16523 h 30702"/>
                </a:gdLst>
                <a:ahLst/>
                <a:cxnLst>
                  <a:cxn ang="0">
                    <a:pos x="connsiteX0" y="connsiteY0"/>
                  </a:cxn>
                  <a:cxn ang="0">
                    <a:pos x="connsiteX1" y="connsiteY1"/>
                  </a:cxn>
                  <a:cxn ang="0">
                    <a:pos x="connsiteX2" y="connsiteY2"/>
                  </a:cxn>
                  <a:cxn ang="0">
                    <a:pos x="connsiteX3" y="connsiteY3"/>
                  </a:cxn>
                </a:cxnLst>
                <a:rect l="l" t="t" r="r" b="b"/>
                <a:pathLst>
                  <a:path w="14503" h="30702">
                    <a:moveTo>
                      <a:pt x="14200" y="16523"/>
                    </a:moveTo>
                    <a:cubicBezTo>
                      <a:pt x="13571" y="24170"/>
                      <a:pt x="7430" y="30200"/>
                      <a:pt x="-232" y="30694"/>
                    </a:cubicBezTo>
                    <a:lnTo>
                      <a:pt x="2392" y="-9"/>
                    </a:lnTo>
                    <a:cubicBezTo>
                      <a:pt x="9898" y="1789"/>
                      <a:pt x="14936" y="8840"/>
                      <a:pt x="14200" y="16523"/>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7" name="Freeform: Shape 466">
                <a:extLst>
                  <a:ext uri="{FF2B5EF4-FFF2-40B4-BE49-F238E27FC236}">
                    <a16:creationId xmlns:a16="http://schemas.microsoft.com/office/drawing/2014/main" id="{9EBEA194-1E50-A179-BA85-34D10A455685}"/>
                  </a:ext>
                </a:extLst>
              </p:cNvPr>
              <p:cNvSpPr/>
              <p:nvPr/>
            </p:nvSpPr>
            <p:spPr>
              <a:xfrm>
                <a:off x="6131909" y="1774233"/>
                <a:ext cx="14474" cy="30964"/>
              </a:xfrm>
              <a:custGeom>
                <a:avLst/>
                <a:gdLst>
                  <a:gd name="connsiteX0" fmla="*/ -190 w 14474"/>
                  <a:gd name="connsiteY0" fmla="*/ 14162 h 30964"/>
                  <a:gd name="connsiteX1" fmla="*/ 14242 w 14474"/>
                  <a:gd name="connsiteY1" fmla="*/ -9 h 30964"/>
                  <a:gd name="connsiteX2" fmla="*/ 11618 w 14474"/>
                  <a:gd name="connsiteY2" fmla="*/ 30956 h 30964"/>
                  <a:gd name="connsiteX3" fmla="*/ -190 w 14474"/>
                  <a:gd name="connsiteY3" fmla="*/ 14162 h 30964"/>
                </a:gdLst>
                <a:ahLst/>
                <a:cxnLst>
                  <a:cxn ang="0">
                    <a:pos x="connsiteX0" y="connsiteY0"/>
                  </a:cxn>
                  <a:cxn ang="0">
                    <a:pos x="connsiteX1" y="connsiteY1"/>
                  </a:cxn>
                  <a:cxn ang="0">
                    <a:pos x="connsiteX2" y="connsiteY2"/>
                  </a:cxn>
                  <a:cxn ang="0">
                    <a:pos x="connsiteX3" y="connsiteY3"/>
                  </a:cxn>
                </a:cxnLst>
                <a:rect l="l" t="t" r="r" b="b"/>
                <a:pathLst>
                  <a:path w="14474" h="30964">
                    <a:moveTo>
                      <a:pt x="-190" y="14162"/>
                    </a:moveTo>
                    <a:cubicBezTo>
                      <a:pt x="544" y="6565"/>
                      <a:pt x="6633" y="592"/>
                      <a:pt x="14242" y="-9"/>
                    </a:cubicBezTo>
                    <a:lnTo>
                      <a:pt x="11618" y="30956"/>
                    </a:lnTo>
                    <a:cubicBezTo>
                      <a:pt x="4192" y="28862"/>
                      <a:pt x="-741" y="21850"/>
                      <a:pt x="-190" y="14162"/>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8" name="Freeform: Shape 467">
                <a:extLst>
                  <a:ext uri="{FF2B5EF4-FFF2-40B4-BE49-F238E27FC236}">
                    <a16:creationId xmlns:a16="http://schemas.microsoft.com/office/drawing/2014/main" id="{DCF54787-F0F1-0ADA-CED7-1AFDD62477C4}"/>
                  </a:ext>
                </a:extLst>
              </p:cNvPr>
              <p:cNvSpPr/>
              <p:nvPr/>
            </p:nvSpPr>
            <p:spPr>
              <a:xfrm>
                <a:off x="6246101" y="1569288"/>
                <a:ext cx="116248" cy="115461"/>
              </a:xfrm>
              <a:custGeom>
                <a:avLst/>
                <a:gdLst>
                  <a:gd name="connsiteX0" fmla="*/ -232 w 116248"/>
                  <a:gd name="connsiteY0" fmla="*/ 52999 h 115461"/>
                  <a:gd name="connsiteX1" fmla="*/ -232 w 116248"/>
                  <a:gd name="connsiteY1" fmla="*/ 62446 h 115461"/>
                  <a:gd name="connsiteX2" fmla="*/ 15512 w 116248"/>
                  <a:gd name="connsiteY2" fmla="*/ 64545 h 115461"/>
                  <a:gd name="connsiteX3" fmla="*/ 17875 w 116248"/>
                  <a:gd name="connsiteY3" fmla="*/ 72942 h 115461"/>
                  <a:gd name="connsiteX4" fmla="*/ 5278 w 116248"/>
                  <a:gd name="connsiteY4" fmla="*/ 82652 h 115461"/>
                  <a:gd name="connsiteX5" fmla="*/ 7640 w 116248"/>
                  <a:gd name="connsiteY5" fmla="*/ 86588 h 115461"/>
                  <a:gd name="connsiteX6" fmla="*/ 10002 w 116248"/>
                  <a:gd name="connsiteY6" fmla="*/ 90786 h 115461"/>
                  <a:gd name="connsiteX7" fmla="*/ 24697 w 116248"/>
                  <a:gd name="connsiteY7" fmla="*/ 84751 h 115461"/>
                  <a:gd name="connsiteX8" fmla="*/ 30733 w 116248"/>
                  <a:gd name="connsiteY8" fmla="*/ 90786 h 115461"/>
                  <a:gd name="connsiteX9" fmla="*/ 24697 w 116248"/>
                  <a:gd name="connsiteY9" fmla="*/ 105482 h 115461"/>
                  <a:gd name="connsiteX10" fmla="*/ 28633 w 116248"/>
                  <a:gd name="connsiteY10" fmla="*/ 107843 h 115461"/>
                  <a:gd name="connsiteX11" fmla="*/ 32831 w 116248"/>
                  <a:gd name="connsiteY11" fmla="*/ 110205 h 115461"/>
                  <a:gd name="connsiteX12" fmla="*/ 42541 w 116248"/>
                  <a:gd name="connsiteY12" fmla="*/ 97609 h 115461"/>
                  <a:gd name="connsiteX13" fmla="*/ 50938 w 116248"/>
                  <a:gd name="connsiteY13" fmla="*/ 99708 h 115461"/>
                  <a:gd name="connsiteX14" fmla="*/ 53038 w 116248"/>
                  <a:gd name="connsiteY14" fmla="*/ 115453 h 115461"/>
                  <a:gd name="connsiteX15" fmla="*/ 62222 w 116248"/>
                  <a:gd name="connsiteY15" fmla="*/ 115453 h 115461"/>
                  <a:gd name="connsiteX16" fmla="*/ 64584 w 116248"/>
                  <a:gd name="connsiteY16" fmla="*/ 99708 h 115461"/>
                  <a:gd name="connsiteX17" fmla="*/ 72719 w 116248"/>
                  <a:gd name="connsiteY17" fmla="*/ 97609 h 115461"/>
                  <a:gd name="connsiteX18" fmla="*/ 82691 w 116248"/>
                  <a:gd name="connsiteY18" fmla="*/ 110205 h 115461"/>
                  <a:gd name="connsiteX19" fmla="*/ 86627 w 116248"/>
                  <a:gd name="connsiteY19" fmla="*/ 107843 h 115461"/>
                  <a:gd name="connsiteX20" fmla="*/ 90563 w 116248"/>
                  <a:gd name="connsiteY20" fmla="*/ 105482 h 115461"/>
                  <a:gd name="connsiteX21" fmla="*/ 84527 w 116248"/>
                  <a:gd name="connsiteY21" fmla="*/ 90786 h 115461"/>
                  <a:gd name="connsiteX22" fmla="*/ 90825 w 116248"/>
                  <a:gd name="connsiteY22" fmla="*/ 84751 h 115461"/>
                  <a:gd name="connsiteX23" fmla="*/ 105520 w 116248"/>
                  <a:gd name="connsiteY23" fmla="*/ 90786 h 115461"/>
                  <a:gd name="connsiteX24" fmla="*/ 107882 w 116248"/>
                  <a:gd name="connsiteY24" fmla="*/ 86588 h 115461"/>
                  <a:gd name="connsiteX25" fmla="*/ 109981 w 116248"/>
                  <a:gd name="connsiteY25" fmla="*/ 82652 h 115461"/>
                  <a:gd name="connsiteX26" fmla="*/ 97910 w 116248"/>
                  <a:gd name="connsiteY26" fmla="*/ 72942 h 115461"/>
                  <a:gd name="connsiteX27" fmla="*/ 100272 w 116248"/>
                  <a:gd name="connsiteY27" fmla="*/ 64545 h 115461"/>
                  <a:gd name="connsiteX28" fmla="*/ 116017 w 116248"/>
                  <a:gd name="connsiteY28" fmla="*/ 62446 h 115461"/>
                  <a:gd name="connsiteX29" fmla="*/ 116017 w 116248"/>
                  <a:gd name="connsiteY29" fmla="*/ 52999 h 115461"/>
                  <a:gd name="connsiteX30" fmla="*/ 100272 w 116248"/>
                  <a:gd name="connsiteY30" fmla="*/ 50900 h 115461"/>
                  <a:gd name="connsiteX31" fmla="*/ 97910 w 116248"/>
                  <a:gd name="connsiteY31" fmla="*/ 42502 h 115461"/>
                  <a:gd name="connsiteX32" fmla="*/ 110506 w 116248"/>
                  <a:gd name="connsiteY32" fmla="*/ 32793 h 115461"/>
                  <a:gd name="connsiteX33" fmla="*/ 108407 w 116248"/>
                  <a:gd name="connsiteY33" fmla="*/ 28857 h 115461"/>
                  <a:gd name="connsiteX34" fmla="*/ 106045 w 116248"/>
                  <a:gd name="connsiteY34" fmla="*/ 24658 h 115461"/>
                  <a:gd name="connsiteX35" fmla="*/ 91350 w 116248"/>
                  <a:gd name="connsiteY35" fmla="*/ 30694 h 115461"/>
                  <a:gd name="connsiteX36" fmla="*/ 85052 w 116248"/>
                  <a:gd name="connsiteY36" fmla="*/ 24658 h 115461"/>
                  <a:gd name="connsiteX37" fmla="*/ 91087 w 116248"/>
                  <a:gd name="connsiteY37" fmla="*/ 9963 h 115461"/>
                  <a:gd name="connsiteX38" fmla="*/ 87151 w 116248"/>
                  <a:gd name="connsiteY38" fmla="*/ 7601 h 115461"/>
                  <a:gd name="connsiteX39" fmla="*/ 83215 w 116248"/>
                  <a:gd name="connsiteY39" fmla="*/ 5240 h 115461"/>
                  <a:gd name="connsiteX40" fmla="*/ 73243 w 116248"/>
                  <a:gd name="connsiteY40" fmla="*/ 17836 h 115461"/>
                  <a:gd name="connsiteX41" fmla="*/ 65109 w 116248"/>
                  <a:gd name="connsiteY41" fmla="*/ 15736 h 115461"/>
                  <a:gd name="connsiteX42" fmla="*/ 62747 w 116248"/>
                  <a:gd name="connsiteY42" fmla="*/ -9 h 115461"/>
                  <a:gd name="connsiteX43" fmla="*/ 53562 w 116248"/>
                  <a:gd name="connsiteY43" fmla="*/ -9 h 115461"/>
                  <a:gd name="connsiteX44" fmla="*/ 51463 w 116248"/>
                  <a:gd name="connsiteY44" fmla="*/ 15736 h 115461"/>
                  <a:gd name="connsiteX45" fmla="*/ 43066 w 116248"/>
                  <a:gd name="connsiteY45" fmla="*/ 17836 h 115461"/>
                  <a:gd name="connsiteX46" fmla="*/ 33357 w 116248"/>
                  <a:gd name="connsiteY46" fmla="*/ 5240 h 115461"/>
                  <a:gd name="connsiteX47" fmla="*/ 29158 w 116248"/>
                  <a:gd name="connsiteY47" fmla="*/ 7601 h 115461"/>
                  <a:gd name="connsiteX48" fmla="*/ 25222 w 116248"/>
                  <a:gd name="connsiteY48" fmla="*/ 9963 h 115461"/>
                  <a:gd name="connsiteX49" fmla="*/ 31257 w 116248"/>
                  <a:gd name="connsiteY49" fmla="*/ 24658 h 115461"/>
                  <a:gd name="connsiteX50" fmla="*/ 25222 w 116248"/>
                  <a:gd name="connsiteY50" fmla="*/ 30694 h 115461"/>
                  <a:gd name="connsiteX51" fmla="*/ 10527 w 116248"/>
                  <a:gd name="connsiteY51" fmla="*/ 24658 h 115461"/>
                  <a:gd name="connsiteX52" fmla="*/ 8165 w 116248"/>
                  <a:gd name="connsiteY52" fmla="*/ 28857 h 115461"/>
                  <a:gd name="connsiteX53" fmla="*/ 5803 w 116248"/>
                  <a:gd name="connsiteY53" fmla="*/ 32793 h 115461"/>
                  <a:gd name="connsiteX54" fmla="*/ 18399 w 116248"/>
                  <a:gd name="connsiteY54" fmla="*/ 42502 h 115461"/>
                  <a:gd name="connsiteX55" fmla="*/ 16037 w 116248"/>
                  <a:gd name="connsiteY55" fmla="*/ 50900 h 115461"/>
                  <a:gd name="connsiteX56" fmla="*/ 41492 w 116248"/>
                  <a:gd name="connsiteY56" fmla="*/ 57722 h 115461"/>
                  <a:gd name="connsiteX57" fmla="*/ 57498 w 116248"/>
                  <a:gd name="connsiteY57" fmla="*/ 41713 h 115461"/>
                  <a:gd name="connsiteX58" fmla="*/ 57761 w 116248"/>
                  <a:gd name="connsiteY58" fmla="*/ 41715 h 115461"/>
                  <a:gd name="connsiteX59" fmla="*/ 73768 w 116248"/>
                  <a:gd name="connsiteY59" fmla="*/ 57722 h 115461"/>
                  <a:gd name="connsiteX60" fmla="*/ 57761 w 116248"/>
                  <a:gd name="connsiteY60" fmla="*/ 73730 h 115461"/>
                  <a:gd name="connsiteX61" fmla="*/ 41492 w 116248"/>
                  <a:gd name="connsiteY61" fmla="*/ 57987 h 115461"/>
                  <a:gd name="connsiteX62" fmla="*/ 41492 w 116248"/>
                  <a:gd name="connsiteY62" fmla="*/ 57722 h 11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6248" h="115461">
                    <a:moveTo>
                      <a:pt x="-232" y="52999"/>
                    </a:moveTo>
                    <a:lnTo>
                      <a:pt x="-232" y="62446"/>
                    </a:lnTo>
                    <a:lnTo>
                      <a:pt x="15512" y="64545"/>
                    </a:lnTo>
                    <a:cubicBezTo>
                      <a:pt x="16064" y="67408"/>
                      <a:pt x="16851" y="70216"/>
                      <a:pt x="17875" y="72942"/>
                    </a:cubicBezTo>
                    <a:lnTo>
                      <a:pt x="5278" y="82652"/>
                    </a:lnTo>
                    <a:lnTo>
                      <a:pt x="7640" y="86588"/>
                    </a:lnTo>
                    <a:lnTo>
                      <a:pt x="10002" y="90786"/>
                    </a:lnTo>
                    <a:lnTo>
                      <a:pt x="24697" y="84751"/>
                    </a:lnTo>
                    <a:cubicBezTo>
                      <a:pt x="26587" y="86892"/>
                      <a:pt x="28581" y="88908"/>
                      <a:pt x="30733" y="90786"/>
                    </a:cubicBezTo>
                    <a:lnTo>
                      <a:pt x="24697" y="105482"/>
                    </a:lnTo>
                    <a:lnTo>
                      <a:pt x="28633" y="107843"/>
                    </a:lnTo>
                    <a:lnTo>
                      <a:pt x="32831" y="110205"/>
                    </a:lnTo>
                    <a:lnTo>
                      <a:pt x="42541" y="97609"/>
                    </a:lnTo>
                    <a:cubicBezTo>
                      <a:pt x="45270" y="98585"/>
                      <a:pt x="48078" y="99289"/>
                      <a:pt x="50938" y="99708"/>
                    </a:cubicBezTo>
                    <a:lnTo>
                      <a:pt x="53038" y="115453"/>
                    </a:lnTo>
                    <a:lnTo>
                      <a:pt x="62222" y="115453"/>
                    </a:lnTo>
                    <a:lnTo>
                      <a:pt x="64584" y="99708"/>
                    </a:lnTo>
                    <a:cubicBezTo>
                      <a:pt x="67365" y="99289"/>
                      <a:pt x="70095" y="98585"/>
                      <a:pt x="72719" y="97609"/>
                    </a:cubicBezTo>
                    <a:lnTo>
                      <a:pt x="82691" y="110205"/>
                    </a:lnTo>
                    <a:lnTo>
                      <a:pt x="86627" y="107843"/>
                    </a:lnTo>
                    <a:lnTo>
                      <a:pt x="90563" y="105482"/>
                    </a:lnTo>
                    <a:lnTo>
                      <a:pt x="84527" y="90786"/>
                    </a:lnTo>
                    <a:cubicBezTo>
                      <a:pt x="86810" y="88978"/>
                      <a:pt x="88910" y="86958"/>
                      <a:pt x="90825" y="84751"/>
                    </a:cubicBezTo>
                    <a:lnTo>
                      <a:pt x="105520" y="90786"/>
                    </a:lnTo>
                    <a:lnTo>
                      <a:pt x="107882" y="86588"/>
                    </a:lnTo>
                    <a:lnTo>
                      <a:pt x="109981" y="82652"/>
                    </a:lnTo>
                    <a:lnTo>
                      <a:pt x="97910" y="72942"/>
                    </a:lnTo>
                    <a:cubicBezTo>
                      <a:pt x="98934" y="70216"/>
                      <a:pt x="99721" y="67408"/>
                      <a:pt x="100272" y="64545"/>
                    </a:cubicBezTo>
                    <a:lnTo>
                      <a:pt x="116017" y="62446"/>
                    </a:lnTo>
                    <a:lnTo>
                      <a:pt x="116017" y="52999"/>
                    </a:lnTo>
                    <a:lnTo>
                      <a:pt x="100272" y="50900"/>
                    </a:lnTo>
                    <a:cubicBezTo>
                      <a:pt x="99774" y="48029"/>
                      <a:pt x="98960" y="45216"/>
                      <a:pt x="97910" y="42502"/>
                    </a:cubicBezTo>
                    <a:lnTo>
                      <a:pt x="110506" y="32793"/>
                    </a:lnTo>
                    <a:lnTo>
                      <a:pt x="108407" y="28857"/>
                    </a:lnTo>
                    <a:lnTo>
                      <a:pt x="106045" y="24658"/>
                    </a:lnTo>
                    <a:lnTo>
                      <a:pt x="91350" y="30694"/>
                    </a:lnTo>
                    <a:cubicBezTo>
                      <a:pt x="89434" y="28487"/>
                      <a:pt x="87335" y="26466"/>
                      <a:pt x="85052" y="24658"/>
                    </a:cubicBezTo>
                    <a:lnTo>
                      <a:pt x="91087" y="9963"/>
                    </a:lnTo>
                    <a:lnTo>
                      <a:pt x="87151" y="7601"/>
                    </a:lnTo>
                    <a:lnTo>
                      <a:pt x="83215" y="5240"/>
                    </a:lnTo>
                    <a:lnTo>
                      <a:pt x="73243" y="17836"/>
                    </a:lnTo>
                    <a:cubicBezTo>
                      <a:pt x="70619" y="16859"/>
                      <a:pt x="67890" y="16156"/>
                      <a:pt x="65109" y="15736"/>
                    </a:cubicBezTo>
                    <a:lnTo>
                      <a:pt x="62747" y="-9"/>
                    </a:lnTo>
                    <a:lnTo>
                      <a:pt x="53562" y="-9"/>
                    </a:lnTo>
                    <a:lnTo>
                      <a:pt x="51463" y="15736"/>
                    </a:lnTo>
                    <a:cubicBezTo>
                      <a:pt x="48603" y="16156"/>
                      <a:pt x="45795" y="16859"/>
                      <a:pt x="43066" y="17836"/>
                    </a:cubicBezTo>
                    <a:lnTo>
                      <a:pt x="33357" y="5240"/>
                    </a:lnTo>
                    <a:lnTo>
                      <a:pt x="29158" y="7601"/>
                    </a:lnTo>
                    <a:lnTo>
                      <a:pt x="25222" y="9963"/>
                    </a:lnTo>
                    <a:lnTo>
                      <a:pt x="31257" y="24658"/>
                    </a:lnTo>
                    <a:cubicBezTo>
                      <a:pt x="29105" y="26537"/>
                      <a:pt x="27111" y="28553"/>
                      <a:pt x="25222" y="30694"/>
                    </a:cubicBezTo>
                    <a:lnTo>
                      <a:pt x="10527" y="24658"/>
                    </a:lnTo>
                    <a:lnTo>
                      <a:pt x="8165" y="28857"/>
                    </a:lnTo>
                    <a:lnTo>
                      <a:pt x="5803" y="32793"/>
                    </a:lnTo>
                    <a:lnTo>
                      <a:pt x="18399" y="42502"/>
                    </a:lnTo>
                    <a:cubicBezTo>
                      <a:pt x="17349" y="45216"/>
                      <a:pt x="16536" y="48029"/>
                      <a:pt x="16037" y="50900"/>
                    </a:cubicBezTo>
                    <a:close/>
                    <a:moveTo>
                      <a:pt x="41492" y="57722"/>
                    </a:moveTo>
                    <a:cubicBezTo>
                      <a:pt x="41492" y="48882"/>
                      <a:pt x="48655" y="41715"/>
                      <a:pt x="57498" y="41713"/>
                    </a:cubicBezTo>
                    <a:cubicBezTo>
                      <a:pt x="57578" y="41713"/>
                      <a:pt x="57683" y="41713"/>
                      <a:pt x="57761" y="41715"/>
                    </a:cubicBezTo>
                    <a:cubicBezTo>
                      <a:pt x="66605" y="41715"/>
                      <a:pt x="73768" y="48882"/>
                      <a:pt x="73768" y="57722"/>
                    </a:cubicBezTo>
                    <a:cubicBezTo>
                      <a:pt x="73768" y="66563"/>
                      <a:pt x="66605" y="73730"/>
                      <a:pt x="57761" y="73730"/>
                    </a:cubicBezTo>
                    <a:cubicBezTo>
                      <a:pt x="48918" y="73874"/>
                      <a:pt x="41649" y="66825"/>
                      <a:pt x="41492" y="57987"/>
                    </a:cubicBezTo>
                    <a:cubicBezTo>
                      <a:pt x="41492" y="57898"/>
                      <a:pt x="41492" y="57812"/>
                      <a:pt x="41492" y="57722"/>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9" name="Freeform: Shape 468">
                <a:extLst>
                  <a:ext uri="{FF2B5EF4-FFF2-40B4-BE49-F238E27FC236}">
                    <a16:creationId xmlns:a16="http://schemas.microsoft.com/office/drawing/2014/main" id="{53761426-9CCB-7CFD-5037-CE3985126CFA}"/>
                  </a:ext>
                </a:extLst>
              </p:cNvPr>
              <p:cNvSpPr/>
              <p:nvPr/>
            </p:nvSpPr>
            <p:spPr>
              <a:xfrm>
                <a:off x="6305144" y="1614948"/>
                <a:ext cx="11322" cy="24404"/>
              </a:xfrm>
              <a:custGeom>
                <a:avLst/>
                <a:gdLst>
                  <a:gd name="connsiteX0" fmla="*/ 11052 w 11322"/>
                  <a:gd name="connsiteY0" fmla="*/ 13112 h 24404"/>
                  <a:gd name="connsiteX1" fmla="*/ -232 w 11322"/>
                  <a:gd name="connsiteY1" fmla="*/ 24396 h 24404"/>
                  <a:gd name="connsiteX2" fmla="*/ 1867 w 11322"/>
                  <a:gd name="connsiteY2" fmla="*/ -9 h 24404"/>
                  <a:gd name="connsiteX3" fmla="*/ 11052 w 11322"/>
                  <a:gd name="connsiteY3" fmla="*/ 13112 h 24404"/>
                </a:gdLst>
                <a:ahLst/>
                <a:cxnLst>
                  <a:cxn ang="0">
                    <a:pos x="connsiteX0" y="connsiteY0"/>
                  </a:cxn>
                  <a:cxn ang="0">
                    <a:pos x="connsiteX1" y="connsiteY1"/>
                  </a:cxn>
                  <a:cxn ang="0">
                    <a:pos x="connsiteX2" y="connsiteY2"/>
                  </a:cxn>
                  <a:cxn ang="0">
                    <a:pos x="connsiteX3" y="connsiteY3"/>
                  </a:cxn>
                </a:cxnLst>
                <a:rect l="l" t="t" r="r" b="b"/>
                <a:pathLst>
                  <a:path w="11322" h="24404">
                    <a:moveTo>
                      <a:pt x="11052" y="13112"/>
                    </a:moveTo>
                    <a:cubicBezTo>
                      <a:pt x="10448" y="19079"/>
                      <a:pt x="5724" y="23800"/>
                      <a:pt x="-232" y="24396"/>
                    </a:cubicBezTo>
                    <a:lnTo>
                      <a:pt x="1867" y="-9"/>
                    </a:lnTo>
                    <a:cubicBezTo>
                      <a:pt x="7666" y="1605"/>
                      <a:pt x="11524" y="7105"/>
                      <a:pt x="11052" y="13112"/>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0" name="Freeform: Shape 469">
                <a:extLst>
                  <a:ext uri="{FF2B5EF4-FFF2-40B4-BE49-F238E27FC236}">
                    <a16:creationId xmlns:a16="http://schemas.microsoft.com/office/drawing/2014/main" id="{B3BB53B5-23AF-9FA9-D35F-78256A1E5AA0}"/>
                  </a:ext>
                </a:extLst>
              </p:cNvPr>
              <p:cNvSpPr/>
              <p:nvPr/>
            </p:nvSpPr>
            <p:spPr>
              <a:xfrm>
                <a:off x="6291721" y="1614686"/>
                <a:ext cx="11322" cy="24404"/>
              </a:xfrm>
              <a:custGeom>
                <a:avLst/>
                <a:gdLst>
                  <a:gd name="connsiteX0" fmla="*/ -193 w 11322"/>
                  <a:gd name="connsiteY0" fmla="*/ 11275 h 24404"/>
                  <a:gd name="connsiteX1" fmla="*/ 11091 w 11322"/>
                  <a:gd name="connsiteY1" fmla="*/ -9 h 24404"/>
                  <a:gd name="connsiteX2" fmla="*/ 8992 w 11322"/>
                  <a:gd name="connsiteY2" fmla="*/ 24396 h 24404"/>
                  <a:gd name="connsiteX3" fmla="*/ -193 w 11322"/>
                  <a:gd name="connsiteY3" fmla="*/ 11275 h 24404"/>
                </a:gdLst>
                <a:ahLst/>
                <a:cxnLst>
                  <a:cxn ang="0">
                    <a:pos x="connsiteX0" y="connsiteY0"/>
                  </a:cxn>
                  <a:cxn ang="0">
                    <a:pos x="connsiteX1" y="connsiteY1"/>
                  </a:cxn>
                  <a:cxn ang="0">
                    <a:pos x="connsiteX2" y="connsiteY2"/>
                  </a:cxn>
                  <a:cxn ang="0">
                    <a:pos x="connsiteX3" y="connsiteY3"/>
                  </a:cxn>
                </a:cxnLst>
                <a:rect l="l" t="t" r="r" b="b"/>
                <a:pathLst>
                  <a:path w="11322" h="24404">
                    <a:moveTo>
                      <a:pt x="-193" y="11275"/>
                    </a:moveTo>
                    <a:cubicBezTo>
                      <a:pt x="306" y="5261"/>
                      <a:pt x="5081" y="485"/>
                      <a:pt x="11091" y="-9"/>
                    </a:cubicBezTo>
                    <a:lnTo>
                      <a:pt x="8992" y="24396"/>
                    </a:lnTo>
                    <a:cubicBezTo>
                      <a:pt x="3192" y="22782"/>
                      <a:pt x="-665" y="17282"/>
                      <a:pt x="-193" y="11275"/>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1" name="Freeform: Shape 470">
                <a:extLst>
                  <a:ext uri="{FF2B5EF4-FFF2-40B4-BE49-F238E27FC236}">
                    <a16:creationId xmlns:a16="http://schemas.microsoft.com/office/drawing/2014/main" id="{EDE2020A-BB54-4D3B-B73B-B26427A33648}"/>
                  </a:ext>
                </a:extLst>
              </p:cNvPr>
              <p:cNvSpPr/>
              <p:nvPr/>
            </p:nvSpPr>
            <p:spPr>
              <a:xfrm>
                <a:off x="6105709" y="1925646"/>
                <a:ext cx="300987" cy="314371"/>
              </a:xfrm>
              <a:custGeom>
                <a:avLst/>
                <a:gdLst>
                  <a:gd name="connsiteX0" fmla="*/ 273202 w 300987"/>
                  <a:gd name="connsiteY0" fmla="*/ 157177 h 314371"/>
                  <a:gd name="connsiteX1" fmla="*/ 271366 w 300987"/>
                  <a:gd name="connsiteY1" fmla="*/ 136709 h 314371"/>
                  <a:gd name="connsiteX2" fmla="*/ 300231 w 300987"/>
                  <a:gd name="connsiteY2" fmla="*/ 103382 h 314371"/>
                  <a:gd name="connsiteX3" fmla="*/ 285798 w 300987"/>
                  <a:gd name="connsiteY3" fmla="*/ 78715 h 314371"/>
                  <a:gd name="connsiteX4" fmla="*/ 271628 w 300987"/>
                  <a:gd name="connsiteY4" fmla="*/ 54049 h 314371"/>
                  <a:gd name="connsiteX5" fmla="*/ 228592 w 300987"/>
                  <a:gd name="connsiteY5" fmla="*/ 62183 h 314371"/>
                  <a:gd name="connsiteX6" fmla="*/ 192642 w 300987"/>
                  <a:gd name="connsiteY6" fmla="*/ 41453 h 314371"/>
                  <a:gd name="connsiteX7" fmla="*/ 178209 w 300987"/>
                  <a:gd name="connsiteY7" fmla="*/ -9 h 314371"/>
                  <a:gd name="connsiteX8" fmla="*/ 121265 w 300987"/>
                  <a:gd name="connsiteY8" fmla="*/ -9 h 314371"/>
                  <a:gd name="connsiteX9" fmla="*/ 107095 w 300987"/>
                  <a:gd name="connsiteY9" fmla="*/ 41453 h 314371"/>
                  <a:gd name="connsiteX10" fmla="*/ 71144 w 300987"/>
                  <a:gd name="connsiteY10" fmla="*/ 62183 h 314371"/>
                  <a:gd name="connsiteX11" fmla="*/ 28371 w 300987"/>
                  <a:gd name="connsiteY11" fmla="*/ 54049 h 314371"/>
                  <a:gd name="connsiteX12" fmla="*/ 14200 w 300987"/>
                  <a:gd name="connsiteY12" fmla="*/ 78715 h 314371"/>
                  <a:gd name="connsiteX13" fmla="*/ -232 w 300987"/>
                  <a:gd name="connsiteY13" fmla="*/ 103382 h 314371"/>
                  <a:gd name="connsiteX14" fmla="*/ 28634 w 300987"/>
                  <a:gd name="connsiteY14" fmla="*/ 136709 h 314371"/>
                  <a:gd name="connsiteX15" fmla="*/ 26796 w 300987"/>
                  <a:gd name="connsiteY15" fmla="*/ 157177 h 314371"/>
                  <a:gd name="connsiteX16" fmla="*/ 28634 w 300987"/>
                  <a:gd name="connsiteY16" fmla="*/ 177908 h 314371"/>
                  <a:gd name="connsiteX17" fmla="*/ -232 w 300987"/>
                  <a:gd name="connsiteY17" fmla="*/ 211234 h 314371"/>
                  <a:gd name="connsiteX18" fmla="*/ 14200 w 300987"/>
                  <a:gd name="connsiteY18" fmla="*/ 235901 h 314371"/>
                  <a:gd name="connsiteX19" fmla="*/ 28371 w 300987"/>
                  <a:gd name="connsiteY19" fmla="*/ 260568 h 314371"/>
                  <a:gd name="connsiteX20" fmla="*/ 71407 w 300987"/>
                  <a:gd name="connsiteY20" fmla="*/ 252171 h 314371"/>
                  <a:gd name="connsiteX21" fmla="*/ 107358 w 300987"/>
                  <a:gd name="connsiteY21" fmla="*/ 272901 h 314371"/>
                  <a:gd name="connsiteX22" fmla="*/ 121790 w 300987"/>
                  <a:gd name="connsiteY22" fmla="*/ 314362 h 314371"/>
                  <a:gd name="connsiteX23" fmla="*/ 178734 w 300987"/>
                  <a:gd name="connsiteY23" fmla="*/ 314362 h 314371"/>
                  <a:gd name="connsiteX24" fmla="*/ 193166 w 300987"/>
                  <a:gd name="connsiteY24" fmla="*/ 272901 h 314371"/>
                  <a:gd name="connsiteX25" fmla="*/ 229117 w 300987"/>
                  <a:gd name="connsiteY25" fmla="*/ 252171 h 314371"/>
                  <a:gd name="connsiteX26" fmla="*/ 272153 w 300987"/>
                  <a:gd name="connsiteY26" fmla="*/ 260568 h 314371"/>
                  <a:gd name="connsiteX27" fmla="*/ 286323 w 300987"/>
                  <a:gd name="connsiteY27" fmla="*/ 235901 h 314371"/>
                  <a:gd name="connsiteX28" fmla="*/ 300756 w 300987"/>
                  <a:gd name="connsiteY28" fmla="*/ 211234 h 314371"/>
                  <a:gd name="connsiteX29" fmla="*/ 271890 w 300987"/>
                  <a:gd name="connsiteY29" fmla="*/ 177908 h 314371"/>
                  <a:gd name="connsiteX30" fmla="*/ 273202 w 300987"/>
                  <a:gd name="connsiteY30" fmla="*/ 157177 h 314371"/>
                  <a:gd name="connsiteX31" fmla="*/ 149606 w 300987"/>
                  <a:gd name="connsiteY31" fmla="*/ 240362 h 314371"/>
                  <a:gd name="connsiteX32" fmla="*/ 66421 w 300987"/>
                  <a:gd name="connsiteY32" fmla="*/ 157177 h 314371"/>
                  <a:gd name="connsiteX33" fmla="*/ 149606 w 300987"/>
                  <a:gd name="connsiteY33" fmla="*/ 73992 h 314371"/>
                  <a:gd name="connsiteX34" fmla="*/ 232791 w 300987"/>
                  <a:gd name="connsiteY34" fmla="*/ 157177 h 314371"/>
                  <a:gd name="connsiteX35" fmla="*/ 149606 w 300987"/>
                  <a:gd name="connsiteY35" fmla="*/ 240362 h 31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0987" h="314371">
                    <a:moveTo>
                      <a:pt x="273202" y="157177"/>
                    </a:moveTo>
                    <a:cubicBezTo>
                      <a:pt x="273124" y="150317"/>
                      <a:pt x="272520" y="143471"/>
                      <a:pt x="271366" y="136709"/>
                    </a:cubicBezTo>
                    <a:lnTo>
                      <a:pt x="300231" y="103382"/>
                    </a:lnTo>
                    <a:lnTo>
                      <a:pt x="285798" y="78715"/>
                    </a:lnTo>
                    <a:lnTo>
                      <a:pt x="271628" y="54049"/>
                    </a:lnTo>
                    <a:lnTo>
                      <a:pt x="228592" y="62183"/>
                    </a:lnTo>
                    <a:cubicBezTo>
                      <a:pt x="217833" y="53332"/>
                      <a:pt x="205683" y="46328"/>
                      <a:pt x="192642" y="41453"/>
                    </a:cubicBezTo>
                    <a:lnTo>
                      <a:pt x="178209" y="-9"/>
                    </a:lnTo>
                    <a:lnTo>
                      <a:pt x="121265" y="-9"/>
                    </a:lnTo>
                    <a:lnTo>
                      <a:pt x="107095" y="41453"/>
                    </a:lnTo>
                    <a:cubicBezTo>
                      <a:pt x="94027" y="46268"/>
                      <a:pt x="81851" y="53280"/>
                      <a:pt x="71144" y="62183"/>
                    </a:cubicBezTo>
                    <a:lnTo>
                      <a:pt x="28371" y="54049"/>
                    </a:lnTo>
                    <a:lnTo>
                      <a:pt x="14200" y="78715"/>
                    </a:lnTo>
                    <a:lnTo>
                      <a:pt x="-232" y="103382"/>
                    </a:lnTo>
                    <a:lnTo>
                      <a:pt x="28634" y="136709"/>
                    </a:lnTo>
                    <a:cubicBezTo>
                      <a:pt x="27479" y="143471"/>
                      <a:pt x="26875" y="150317"/>
                      <a:pt x="26796" y="157177"/>
                    </a:cubicBezTo>
                    <a:cubicBezTo>
                      <a:pt x="26875" y="164123"/>
                      <a:pt x="27479" y="171053"/>
                      <a:pt x="28634" y="177908"/>
                    </a:cubicBezTo>
                    <a:lnTo>
                      <a:pt x="-232" y="211234"/>
                    </a:lnTo>
                    <a:lnTo>
                      <a:pt x="14200" y="235901"/>
                    </a:lnTo>
                    <a:lnTo>
                      <a:pt x="28371" y="260568"/>
                    </a:lnTo>
                    <a:lnTo>
                      <a:pt x="71407" y="252171"/>
                    </a:lnTo>
                    <a:cubicBezTo>
                      <a:pt x="82113" y="261074"/>
                      <a:pt x="94289" y="268086"/>
                      <a:pt x="107358" y="272901"/>
                    </a:cubicBezTo>
                    <a:lnTo>
                      <a:pt x="121790" y="314362"/>
                    </a:lnTo>
                    <a:lnTo>
                      <a:pt x="178734" y="314362"/>
                    </a:lnTo>
                    <a:lnTo>
                      <a:pt x="193166" y="272901"/>
                    </a:lnTo>
                    <a:cubicBezTo>
                      <a:pt x="206209" y="268026"/>
                      <a:pt x="218358" y="261022"/>
                      <a:pt x="229117" y="252171"/>
                    </a:cubicBezTo>
                    <a:lnTo>
                      <a:pt x="272153" y="260568"/>
                    </a:lnTo>
                    <a:lnTo>
                      <a:pt x="286323" y="235901"/>
                    </a:lnTo>
                    <a:lnTo>
                      <a:pt x="300756" y="211234"/>
                    </a:lnTo>
                    <a:lnTo>
                      <a:pt x="271890" y="177908"/>
                    </a:lnTo>
                    <a:cubicBezTo>
                      <a:pt x="272861" y="171040"/>
                      <a:pt x="273308" y="164110"/>
                      <a:pt x="273202" y="157177"/>
                    </a:cubicBezTo>
                    <a:close/>
                    <a:moveTo>
                      <a:pt x="149606" y="240362"/>
                    </a:moveTo>
                    <a:cubicBezTo>
                      <a:pt x="103657" y="240362"/>
                      <a:pt x="66421" y="203118"/>
                      <a:pt x="66421" y="157177"/>
                    </a:cubicBezTo>
                    <a:cubicBezTo>
                      <a:pt x="66421" y="111236"/>
                      <a:pt x="103657" y="73992"/>
                      <a:pt x="149606" y="73992"/>
                    </a:cubicBezTo>
                    <a:cubicBezTo>
                      <a:pt x="195554" y="73992"/>
                      <a:pt x="232791" y="111236"/>
                      <a:pt x="232791" y="157177"/>
                    </a:cubicBezTo>
                    <a:cubicBezTo>
                      <a:pt x="232791" y="203118"/>
                      <a:pt x="195554" y="240362"/>
                      <a:pt x="149606" y="240362"/>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2" name="Freeform: Shape 471">
                <a:extLst>
                  <a:ext uri="{FF2B5EF4-FFF2-40B4-BE49-F238E27FC236}">
                    <a16:creationId xmlns:a16="http://schemas.microsoft.com/office/drawing/2014/main" id="{1BF74828-028D-781A-C8BA-BA3329254835}"/>
                  </a:ext>
                </a:extLst>
              </p:cNvPr>
              <p:cNvSpPr/>
              <p:nvPr/>
            </p:nvSpPr>
            <p:spPr>
              <a:xfrm>
                <a:off x="6225450" y="2052703"/>
                <a:ext cx="36657" cy="55844"/>
              </a:xfrm>
              <a:custGeom>
                <a:avLst/>
                <a:gdLst>
                  <a:gd name="connsiteX0" fmla="*/ 2050 w 36657"/>
                  <a:gd name="connsiteY0" fmla="*/ 18836 h 55844"/>
                  <a:gd name="connsiteX1" fmla="*/ 14121 w 36657"/>
                  <a:gd name="connsiteY1" fmla="*/ 55836 h 55844"/>
                  <a:gd name="connsiteX2" fmla="*/ 36426 w 36657"/>
                  <a:gd name="connsiteY2" fmla="*/ 729 h 55844"/>
                  <a:gd name="connsiteX3" fmla="*/ 2050 w 36657"/>
                  <a:gd name="connsiteY3" fmla="*/ 18836 h 55844"/>
                </a:gdLst>
                <a:ahLst/>
                <a:cxnLst>
                  <a:cxn ang="0">
                    <a:pos x="connsiteX0" y="connsiteY0"/>
                  </a:cxn>
                  <a:cxn ang="0">
                    <a:pos x="connsiteX1" y="connsiteY1"/>
                  </a:cxn>
                  <a:cxn ang="0">
                    <a:pos x="connsiteX2" y="connsiteY2"/>
                  </a:cxn>
                  <a:cxn ang="0">
                    <a:pos x="connsiteX3" y="connsiteY3"/>
                  </a:cxn>
                </a:cxnLst>
                <a:rect l="l" t="t" r="r" b="b"/>
                <a:pathLst>
                  <a:path w="36657" h="55844">
                    <a:moveTo>
                      <a:pt x="2050" y="18836"/>
                    </a:moveTo>
                    <a:cubicBezTo>
                      <a:pt x="-3592" y="32457"/>
                      <a:pt x="1525" y="48163"/>
                      <a:pt x="14121" y="55836"/>
                    </a:cubicBezTo>
                    <a:lnTo>
                      <a:pt x="36426" y="729"/>
                    </a:lnTo>
                    <a:cubicBezTo>
                      <a:pt x="22072" y="-2509"/>
                      <a:pt x="7508" y="5166"/>
                      <a:pt x="2050" y="18836"/>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3" name="Freeform: Shape 472">
                <a:extLst>
                  <a:ext uri="{FF2B5EF4-FFF2-40B4-BE49-F238E27FC236}">
                    <a16:creationId xmlns:a16="http://schemas.microsoft.com/office/drawing/2014/main" id="{0E40AB0D-8B43-5804-BA06-C4F3FDA53DF7}"/>
                  </a:ext>
                </a:extLst>
              </p:cNvPr>
              <p:cNvSpPr/>
              <p:nvPr/>
            </p:nvSpPr>
            <p:spPr>
              <a:xfrm>
                <a:off x="6249249" y="2057377"/>
                <a:ext cx="36657" cy="55761"/>
              </a:xfrm>
              <a:custGeom>
                <a:avLst/>
                <a:gdLst>
                  <a:gd name="connsiteX0" fmla="*/ 34144 w 36657"/>
                  <a:gd name="connsiteY0" fmla="*/ 36992 h 55761"/>
                  <a:gd name="connsiteX1" fmla="*/ 22073 w 36657"/>
                  <a:gd name="connsiteY1" fmla="*/ -9 h 55761"/>
                  <a:gd name="connsiteX2" fmla="*/ -232 w 36657"/>
                  <a:gd name="connsiteY2" fmla="*/ 55098 h 55761"/>
                  <a:gd name="connsiteX3" fmla="*/ 34144 w 36657"/>
                  <a:gd name="connsiteY3" fmla="*/ 36992 h 55761"/>
                </a:gdLst>
                <a:ahLst/>
                <a:cxnLst>
                  <a:cxn ang="0">
                    <a:pos x="connsiteX0" y="connsiteY0"/>
                  </a:cxn>
                  <a:cxn ang="0">
                    <a:pos x="connsiteX1" y="connsiteY1"/>
                  </a:cxn>
                  <a:cxn ang="0">
                    <a:pos x="connsiteX2" y="connsiteY2"/>
                  </a:cxn>
                  <a:cxn ang="0">
                    <a:pos x="connsiteX3" y="connsiteY3"/>
                  </a:cxn>
                </a:cxnLst>
                <a:rect l="l" t="t" r="r" b="b"/>
                <a:pathLst>
                  <a:path w="36657" h="55761">
                    <a:moveTo>
                      <a:pt x="34144" y="36992"/>
                    </a:moveTo>
                    <a:cubicBezTo>
                      <a:pt x="39786" y="23370"/>
                      <a:pt x="34669" y="7664"/>
                      <a:pt x="22073" y="-9"/>
                    </a:cubicBezTo>
                    <a:lnTo>
                      <a:pt x="-232" y="55098"/>
                    </a:lnTo>
                    <a:cubicBezTo>
                      <a:pt x="14095" y="58111"/>
                      <a:pt x="28529" y="50506"/>
                      <a:pt x="34144" y="36992"/>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4" name="Freeform: Shape 473">
                <a:extLst>
                  <a:ext uri="{FF2B5EF4-FFF2-40B4-BE49-F238E27FC236}">
                    <a16:creationId xmlns:a16="http://schemas.microsoft.com/office/drawing/2014/main" id="{BC22C6FC-5CDC-528A-5C1A-2E80030F4CC9}"/>
                  </a:ext>
                </a:extLst>
              </p:cNvPr>
              <p:cNvSpPr/>
              <p:nvPr/>
            </p:nvSpPr>
            <p:spPr>
              <a:xfrm>
                <a:off x="6084191" y="1525728"/>
                <a:ext cx="133568" cy="138554"/>
              </a:xfrm>
              <a:custGeom>
                <a:avLst/>
                <a:gdLst>
                  <a:gd name="connsiteX0" fmla="*/ 120478 w 133568"/>
                  <a:gd name="connsiteY0" fmla="*/ 69269 h 138554"/>
                  <a:gd name="connsiteX1" fmla="*/ 120478 w 133568"/>
                  <a:gd name="connsiteY1" fmla="*/ 60347 h 138554"/>
                  <a:gd name="connsiteX2" fmla="*/ 133336 w 133568"/>
                  <a:gd name="connsiteY2" fmla="*/ 45651 h 138554"/>
                  <a:gd name="connsiteX3" fmla="*/ 127039 w 133568"/>
                  <a:gd name="connsiteY3" fmla="*/ 34630 h 138554"/>
                  <a:gd name="connsiteX4" fmla="*/ 120741 w 133568"/>
                  <a:gd name="connsiteY4" fmla="*/ 23871 h 138554"/>
                  <a:gd name="connsiteX5" fmla="*/ 101584 w 133568"/>
                  <a:gd name="connsiteY5" fmla="*/ 27545 h 138554"/>
                  <a:gd name="connsiteX6" fmla="*/ 85839 w 133568"/>
                  <a:gd name="connsiteY6" fmla="*/ 18360 h 138554"/>
                  <a:gd name="connsiteX7" fmla="*/ 79542 w 133568"/>
                  <a:gd name="connsiteY7" fmla="*/ -9 h 138554"/>
                  <a:gd name="connsiteX8" fmla="*/ 53300 w 133568"/>
                  <a:gd name="connsiteY8" fmla="*/ -9 h 138554"/>
                  <a:gd name="connsiteX9" fmla="*/ 47003 w 133568"/>
                  <a:gd name="connsiteY9" fmla="*/ 18360 h 138554"/>
                  <a:gd name="connsiteX10" fmla="*/ 31258 w 133568"/>
                  <a:gd name="connsiteY10" fmla="*/ 27545 h 138554"/>
                  <a:gd name="connsiteX11" fmla="*/ 12364 w 133568"/>
                  <a:gd name="connsiteY11" fmla="*/ 23871 h 138554"/>
                  <a:gd name="connsiteX12" fmla="*/ 6066 w 133568"/>
                  <a:gd name="connsiteY12" fmla="*/ 34630 h 138554"/>
                  <a:gd name="connsiteX13" fmla="*/ -232 w 133568"/>
                  <a:gd name="connsiteY13" fmla="*/ 45651 h 138554"/>
                  <a:gd name="connsiteX14" fmla="*/ 12364 w 133568"/>
                  <a:gd name="connsiteY14" fmla="*/ 60347 h 138554"/>
                  <a:gd name="connsiteX15" fmla="*/ 12364 w 133568"/>
                  <a:gd name="connsiteY15" fmla="*/ 69269 h 138554"/>
                  <a:gd name="connsiteX16" fmla="*/ 12364 w 133568"/>
                  <a:gd name="connsiteY16" fmla="*/ 78453 h 138554"/>
                  <a:gd name="connsiteX17" fmla="*/ -232 w 133568"/>
                  <a:gd name="connsiteY17" fmla="*/ 93148 h 138554"/>
                  <a:gd name="connsiteX18" fmla="*/ 6066 w 133568"/>
                  <a:gd name="connsiteY18" fmla="*/ 103907 h 138554"/>
                  <a:gd name="connsiteX19" fmla="*/ 12364 w 133568"/>
                  <a:gd name="connsiteY19" fmla="*/ 114928 h 138554"/>
                  <a:gd name="connsiteX20" fmla="*/ 31258 w 133568"/>
                  <a:gd name="connsiteY20" fmla="*/ 111255 h 138554"/>
                  <a:gd name="connsiteX21" fmla="*/ 47003 w 133568"/>
                  <a:gd name="connsiteY21" fmla="*/ 120177 h 138554"/>
                  <a:gd name="connsiteX22" fmla="*/ 53300 w 133568"/>
                  <a:gd name="connsiteY22" fmla="*/ 138546 h 138554"/>
                  <a:gd name="connsiteX23" fmla="*/ 79542 w 133568"/>
                  <a:gd name="connsiteY23" fmla="*/ 138546 h 138554"/>
                  <a:gd name="connsiteX24" fmla="*/ 85839 w 133568"/>
                  <a:gd name="connsiteY24" fmla="*/ 120177 h 138554"/>
                  <a:gd name="connsiteX25" fmla="*/ 101584 w 133568"/>
                  <a:gd name="connsiteY25" fmla="*/ 111255 h 138554"/>
                  <a:gd name="connsiteX26" fmla="*/ 120741 w 133568"/>
                  <a:gd name="connsiteY26" fmla="*/ 114928 h 138554"/>
                  <a:gd name="connsiteX27" fmla="*/ 127039 w 133568"/>
                  <a:gd name="connsiteY27" fmla="*/ 103907 h 138554"/>
                  <a:gd name="connsiteX28" fmla="*/ 133336 w 133568"/>
                  <a:gd name="connsiteY28" fmla="*/ 93148 h 138554"/>
                  <a:gd name="connsiteX29" fmla="*/ 120478 w 133568"/>
                  <a:gd name="connsiteY29" fmla="*/ 78453 h 138554"/>
                  <a:gd name="connsiteX30" fmla="*/ 120478 w 133568"/>
                  <a:gd name="connsiteY30" fmla="*/ 69269 h 138554"/>
                  <a:gd name="connsiteX31" fmla="*/ 66158 w 133568"/>
                  <a:gd name="connsiteY31" fmla="*/ 106006 h 138554"/>
                  <a:gd name="connsiteX32" fmla="*/ 29421 w 133568"/>
                  <a:gd name="connsiteY32" fmla="*/ 69269 h 138554"/>
                  <a:gd name="connsiteX33" fmla="*/ 66158 w 133568"/>
                  <a:gd name="connsiteY33" fmla="*/ 32531 h 138554"/>
                  <a:gd name="connsiteX34" fmla="*/ 102896 w 133568"/>
                  <a:gd name="connsiteY34" fmla="*/ 69269 h 138554"/>
                  <a:gd name="connsiteX35" fmla="*/ 66158 w 133568"/>
                  <a:gd name="connsiteY35" fmla="*/ 106006 h 1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3568" h="138554">
                    <a:moveTo>
                      <a:pt x="120478" y="69269"/>
                    </a:moveTo>
                    <a:cubicBezTo>
                      <a:pt x="120741" y="66301"/>
                      <a:pt x="120741" y="63314"/>
                      <a:pt x="120478" y="60347"/>
                    </a:cubicBezTo>
                    <a:lnTo>
                      <a:pt x="133336" y="45651"/>
                    </a:lnTo>
                    <a:lnTo>
                      <a:pt x="127039" y="34630"/>
                    </a:lnTo>
                    <a:lnTo>
                      <a:pt x="120741" y="23871"/>
                    </a:lnTo>
                    <a:lnTo>
                      <a:pt x="101584" y="27545"/>
                    </a:lnTo>
                    <a:cubicBezTo>
                      <a:pt x="96940" y="23538"/>
                      <a:pt x="91613" y="20423"/>
                      <a:pt x="85839" y="18360"/>
                    </a:cubicBezTo>
                    <a:lnTo>
                      <a:pt x="79542" y="-9"/>
                    </a:lnTo>
                    <a:lnTo>
                      <a:pt x="53300" y="-9"/>
                    </a:lnTo>
                    <a:lnTo>
                      <a:pt x="47003" y="18360"/>
                    </a:lnTo>
                    <a:cubicBezTo>
                      <a:pt x="41255" y="20481"/>
                      <a:pt x="35928" y="23588"/>
                      <a:pt x="31258" y="27545"/>
                    </a:cubicBezTo>
                    <a:lnTo>
                      <a:pt x="12364" y="23871"/>
                    </a:lnTo>
                    <a:lnTo>
                      <a:pt x="6066" y="34630"/>
                    </a:lnTo>
                    <a:lnTo>
                      <a:pt x="-232" y="45651"/>
                    </a:lnTo>
                    <a:lnTo>
                      <a:pt x="12364" y="60347"/>
                    </a:lnTo>
                    <a:cubicBezTo>
                      <a:pt x="12101" y="63314"/>
                      <a:pt x="12101" y="66301"/>
                      <a:pt x="12364" y="69269"/>
                    </a:cubicBezTo>
                    <a:cubicBezTo>
                      <a:pt x="12101" y="72323"/>
                      <a:pt x="12101" y="75399"/>
                      <a:pt x="12364" y="78453"/>
                    </a:cubicBezTo>
                    <a:lnTo>
                      <a:pt x="-232" y="93148"/>
                    </a:lnTo>
                    <a:lnTo>
                      <a:pt x="6066" y="103907"/>
                    </a:lnTo>
                    <a:lnTo>
                      <a:pt x="12364" y="114928"/>
                    </a:lnTo>
                    <a:lnTo>
                      <a:pt x="31258" y="111255"/>
                    </a:lnTo>
                    <a:cubicBezTo>
                      <a:pt x="35955" y="115117"/>
                      <a:pt x="41282" y="118138"/>
                      <a:pt x="47003" y="120177"/>
                    </a:cubicBezTo>
                    <a:lnTo>
                      <a:pt x="53300" y="138546"/>
                    </a:lnTo>
                    <a:lnTo>
                      <a:pt x="79542" y="138546"/>
                    </a:lnTo>
                    <a:lnTo>
                      <a:pt x="85839" y="120177"/>
                    </a:lnTo>
                    <a:cubicBezTo>
                      <a:pt x="91586" y="118203"/>
                      <a:pt x="96940" y="115180"/>
                      <a:pt x="101584" y="111255"/>
                    </a:cubicBezTo>
                    <a:lnTo>
                      <a:pt x="120741" y="114928"/>
                    </a:lnTo>
                    <a:lnTo>
                      <a:pt x="127039" y="103907"/>
                    </a:lnTo>
                    <a:lnTo>
                      <a:pt x="133336" y="93148"/>
                    </a:lnTo>
                    <a:lnTo>
                      <a:pt x="120478" y="78453"/>
                    </a:lnTo>
                    <a:cubicBezTo>
                      <a:pt x="120741" y="75399"/>
                      <a:pt x="120741" y="72323"/>
                      <a:pt x="120478" y="69269"/>
                    </a:cubicBezTo>
                    <a:close/>
                    <a:moveTo>
                      <a:pt x="66158" y="106006"/>
                    </a:moveTo>
                    <a:cubicBezTo>
                      <a:pt x="45874" y="106006"/>
                      <a:pt x="29421" y="89558"/>
                      <a:pt x="29421" y="69269"/>
                    </a:cubicBezTo>
                    <a:cubicBezTo>
                      <a:pt x="29421" y="48979"/>
                      <a:pt x="45874" y="32531"/>
                      <a:pt x="66158" y="32531"/>
                    </a:cubicBezTo>
                    <a:cubicBezTo>
                      <a:pt x="86443" y="32531"/>
                      <a:pt x="102896" y="48979"/>
                      <a:pt x="102896" y="69269"/>
                    </a:cubicBezTo>
                    <a:cubicBezTo>
                      <a:pt x="102896" y="89558"/>
                      <a:pt x="86443" y="106006"/>
                      <a:pt x="66158" y="106006"/>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5" name="Freeform: Shape 474">
                <a:extLst>
                  <a:ext uri="{FF2B5EF4-FFF2-40B4-BE49-F238E27FC236}">
                    <a16:creationId xmlns:a16="http://schemas.microsoft.com/office/drawing/2014/main" id="{A1C71DE7-6ADE-36E8-95E2-3416FE0727CF}"/>
                  </a:ext>
                </a:extLst>
              </p:cNvPr>
              <p:cNvSpPr/>
              <p:nvPr/>
            </p:nvSpPr>
            <p:spPr>
              <a:xfrm>
                <a:off x="6137349" y="1581830"/>
                <a:ext cx="16119" cy="24458"/>
              </a:xfrm>
              <a:custGeom>
                <a:avLst/>
                <a:gdLst>
                  <a:gd name="connsiteX0" fmla="*/ 667 w 16119"/>
                  <a:gd name="connsiteY0" fmla="*/ 8180 h 24458"/>
                  <a:gd name="connsiteX1" fmla="*/ 5916 w 16119"/>
                  <a:gd name="connsiteY1" fmla="*/ 24450 h 24458"/>
                  <a:gd name="connsiteX2" fmla="*/ 15888 w 16119"/>
                  <a:gd name="connsiteY2" fmla="*/ 308 h 24458"/>
                  <a:gd name="connsiteX3" fmla="*/ 667 w 16119"/>
                  <a:gd name="connsiteY3" fmla="*/ 8180 h 24458"/>
                </a:gdLst>
                <a:ahLst/>
                <a:cxnLst>
                  <a:cxn ang="0">
                    <a:pos x="connsiteX0" y="connsiteY0"/>
                  </a:cxn>
                  <a:cxn ang="0">
                    <a:pos x="connsiteX1" y="connsiteY1"/>
                  </a:cxn>
                  <a:cxn ang="0">
                    <a:pos x="connsiteX2" y="connsiteY2"/>
                  </a:cxn>
                  <a:cxn ang="0">
                    <a:pos x="connsiteX3" y="connsiteY3"/>
                  </a:cxn>
                </a:cxnLst>
                <a:rect l="l" t="t" r="r" b="b"/>
                <a:pathLst>
                  <a:path w="16119" h="24458">
                    <a:moveTo>
                      <a:pt x="667" y="8180"/>
                    </a:moveTo>
                    <a:cubicBezTo>
                      <a:pt x="-1616" y="14163"/>
                      <a:pt x="562" y="20931"/>
                      <a:pt x="5916" y="24450"/>
                    </a:cubicBezTo>
                    <a:lnTo>
                      <a:pt x="15888" y="308"/>
                    </a:lnTo>
                    <a:cubicBezTo>
                      <a:pt x="9589" y="-1085"/>
                      <a:pt x="3186" y="2226"/>
                      <a:pt x="667" y="8180"/>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6" name="Freeform: Shape 475">
                <a:extLst>
                  <a:ext uri="{FF2B5EF4-FFF2-40B4-BE49-F238E27FC236}">
                    <a16:creationId xmlns:a16="http://schemas.microsoft.com/office/drawing/2014/main" id="{A00832BF-7157-1E5E-2498-97F41B4F20DE}"/>
                  </a:ext>
                </a:extLst>
              </p:cNvPr>
              <p:cNvSpPr/>
              <p:nvPr/>
            </p:nvSpPr>
            <p:spPr>
              <a:xfrm>
                <a:off x="6147696" y="1583721"/>
                <a:ext cx="16250" cy="24741"/>
              </a:xfrm>
              <a:custGeom>
                <a:avLst/>
                <a:gdLst>
                  <a:gd name="connsiteX0" fmla="*/ 14988 w 16250"/>
                  <a:gd name="connsiteY0" fmla="*/ 16261 h 24741"/>
                  <a:gd name="connsiteX1" fmla="*/ 9740 w 16250"/>
                  <a:gd name="connsiteY1" fmla="*/ -9 h 24741"/>
                  <a:gd name="connsiteX2" fmla="*/ -232 w 16250"/>
                  <a:gd name="connsiteY2" fmla="*/ 24396 h 24741"/>
                  <a:gd name="connsiteX3" fmla="*/ 14988 w 16250"/>
                  <a:gd name="connsiteY3" fmla="*/ 16261 h 24741"/>
                </a:gdLst>
                <a:ahLst/>
                <a:cxnLst>
                  <a:cxn ang="0">
                    <a:pos x="connsiteX0" y="connsiteY0"/>
                  </a:cxn>
                  <a:cxn ang="0">
                    <a:pos x="connsiteX1" y="connsiteY1"/>
                  </a:cxn>
                  <a:cxn ang="0">
                    <a:pos x="connsiteX2" y="connsiteY2"/>
                  </a:cxn>
                  <a:cxn ang="0">
                    <a:pos x="connsiteX3" y="connsiteY3"/>
                  </a:cxn>
                </a:cxnLst>
                <a:rect l="l" t="t" r="r" b="b"/>
                <a:pathLst>
                  <a:path w="16250" h="24741">
                    <a:moveTo>
                      <a:pt x="14988" y="16261"/>
                    </a:moveTo>
                    <a:cubicBezTo>
                      <a:pt x="17507" y="10286"/>
                      <a:pt x="15277" y="3374"/>
                      <a:pt x="9740" y="-9"/>
                    </a:cubicBezTo>
                    <a:lnTo>
                      <a:pt x="-232" y="24396"/>
                    </a:lnTo>
                    <a:cubicBezTo>
                      <a:pt x="6171" y="25871"/>
                      <a:pt x="12652" y="22396"/>
                      <a:pt x="14988" y="16261"/>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7" name="Freeform: Shape 476">
                <a:extLst>
                  <a:ext uri="{FF2B5EF4-FFF2-40B4-BE49-F238E27FC236}">
                    <a16:creationId xmlns:a16="http://schemas.microsoft.com/office/drawing/2014/main" id="{99606E10-7E1D-7F2A-3E8A-E39CA74C603C}"/>
                  </a:ext>
                </a:extLst>
              </p:cNvPr>
              <p:cNvSpPr/>
              <p:nvPr/>
            </p:nvSpPr>
            <p:spPr>
              <a:xfrm>
                <a:off x="5890268" y="1871064"/>
                <a:ext cx="107588" cy="112575"/>
              </a:xfrm>
              <a:custGeom>
                <a:avLst/>
                <a:gdLst>
                  <a:gd name="connsiteX0" fmla="*/ 96860 w 107588"/>
                  <a:gd name="connsiteY0" fmla="*/ 56148 h 112575"/>
                  <a:gd name="connsiteX1" fmla="*/ 96860 w 107588"/>
                  <a:gd name="connsiteY1" fmla="*/ 48800 h 112575"/>
                  <a:gd name="connsiteX2" fmla="*/ 107357 w 107588"/>
                  <a:gd name="connsiteY2" fmla="*/ 36992 h 112575"/>
                  <a:gd name="connsiteX3" fmla="*/ 102109 w 107588"/>
                  <a:gd name="connsiteY3" fmla="*/ 28070 h 112575"/>
                  <a:gd name="connsiteX4" fmla="*/ 97123 w 107588"/>
                  <a:gd name="connsiteY4" fmla="*/ 19410 h 112575"/>
                  <a:gd name="connsiteX5" fmla="*/ 81641 w 107588"/>
                  <a:gd name="connsiteY5" fmla="*/ 22297 h 112575"/>
                  <a:gd name="connsiteX6" fmla="*/ 68782 w 107588"/>
                  <a:gd name="connsiteY6" fmla="*/ 14949 h 112575"/>
                  <a:gd name="connsiteX7" fmla="*/ 63534 w 107588"/>
                  <a:gd name="connsiteY7" fmla="*/ -9 h 112575"/>
                  <a:gd name="connsiteX8" fmla="*/ 43328 w 107588"/>
                  <a:gd name="connsiteY8" fmla="*/ -9 h 112575"/>
                  <a:gd name="connsiteX9" fmla="*/ 38080 w 107588"/>
                  <a:gd name="connsiteY9" fmla="*/ 14949 h 112575"/>
                  <a:gd name="connsiteX10" fmla="*/ 25222 w 107588"/>
                  <a:gd name="connsiteY10" fmla="*/ 22297 h 112575"/>
                  <a:gd name="connsiteX11" fmla="*/ 10002 w 107588"/>
                  <a:gd name="connsiteY11" fmla="*/ 19410 h 112575"/>
                  <a:gd name="connsiteX12" fmla="*/ 4754 w 107588"/>
                  <a:gd name="connsiteY12" fmla="*/ 28070 h 112575"/>
                  <a:gd name="connsiteX13" fmla="*/ -232 w 107588"/>
                  <a:gd name="connsiteY13" fmla="*/ 36992 h 112575"/>
                  <a:gd name="connsiteX14" fmla="*/ 10002 w 107588"/>
                  <a:gd name="connsiteY14" fmla="*/ 48800 h 112575"/>
                  <a:gd name="connsiteX15" fmla="*/ 10002 w 107588"/>
                  <a:gd name="connsiteY15" fmla="*/ 56148 h 112575"/>
                  <a:gd name="connsiteX16" fmla="*/ 10002 w 107588"/>
                  <a:gd name="connsiteY16" fmla="*/ 63495 h 112575"/>
                  <a:gd name="connsiteX17" fmla="*/ -232 w 107588"/>
                  <a:gd name="connsiteY17" fmla="*/ 75566 h 112575"/>
                  <a:gd name="connsiteX18" fmla="*/ 4754 w 107588"/>
                  <a:gd name="connsiteY18" fmla="*/ 84226 h 112575"/>
                  <a:gd name="connsiteX19" fmla="*/ 10002 w 107588"/>
                  <a:gd name="connsiteY19" fmla="*/ 93148 h 112575"/>
                  <a:gd name="connsiteX20" fmla="*/ 25222 w 107588"/>
                  <a:gd name="connsiteY20" fmla="*/ 90262 h 112575"/>
                  <a:gd name="connsiteX21" fmla="*/ 38080 w 107588"/>
                  <a:gd name="connsiteY21" fmla="*/ 97609 h 112575"/>
                  <a:gd name="connsiteX22" fmla="*/ 43328 w 107588"/>
                  <a:gd name="connsiteY22" fmla="*/ 112567 h 112575"/>
                  <a:gd name="connsiteX23" fmla="*/ 63534 w 107588"/>
                  <a:gd name="connsiteY23" fmla="*/ 112567 h 112575"/>
                  <a:gd name="connsiteX24" fmla="*/ 68782 w 107588"/>
                  <a:gd name="connsiteY24" fmla="*/ 97609 h 112575"/>
                  <a:gd name="connsiteX25" fmla="*/ 81641 w 107588"/>
                  <a:gd name="connsiteY25" fmla="*/ 90262 h 112575"/>
                  <a:gd name="connsiteX26" fmla="*/ 97123 w 107588"/>
                  <a:gd name="connsiteY26" fmla="*/ 93148 h 112575"/>
                  <a:gd name="connsiteX27" fmla="*/ 102109 w 107588"/>
                  <a:gd name="connsiteY27" fmla="*/ 84226 h 112575"/>
                  <a:gd name="connsiteX28" fmla="*/ 107357 w 107588"/>
                  <a:gd name="connsiteY28" fmla="*/ 75566 h 112575"/>
                  <a:gd name="connsiteX29" fmla="*/ 96860 w 107588"/>
                  <a:gd name="connsiteY29" fmla="*/ 63495 h 112575"/>
                  <a:gd name="connsiteX30" fmla="*/ 96860 w 107588"/>
                  <a:gd name="connsiteY30" fmla="*/ 56148 h 112575"/>
                  <a:gd name="connsiteX31" fmla="*/ 52775 w 107588"/>
                  <a:gd name="connsiteY31" fmla="*/ 70843 h 112575"/>
                  <a:gd name="connsiteX32" fmla="*/ 37817 w 107588"/>
                  <a:gd name="connsiteY32" fmla="*/ 56413 h 112575"/>
                  <a:gd name="connsiteX33" fmla="*/ 52251 w 107588"/>
                  <a:gd name="connsiteY33" fmla="*/ 41458 h 112575"/>
                  <a:gd name="connsiteX34" fmla="*/ 67208 w 107588"/>
                  <a:gd name="connsiteY34" fmla="*/ 55888 h 112575"/>
                  <a:gd name="connsiteX35" fmla="*/ 67208 w 107588"/>
                  <a:gd name="connsiteY35" fmla="*/ 56148 h 112575"/>
                  <a:gd name="connsiteX36" fmla="*/ 52775 w 107588"/>
                  <a:gd name="connsiteY36" fmla="*/ 70843 h 11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7588" h="112575">
                    <a:moveTo>
                      <a:pt x="96860" y="56148"/>
                    </a:moveTo>
                    <a:cubicBezTo>
                      <a:pt x="97123" y="53705"/>
                      <a:pt x="97123" y="51243"/>
                      <a:pt x="96860" y="48800"/>
                    </a:cubicBezTo>
                    <a:lnTo>
                      <a:pt x="107357" y="36992"/>
                    </a:lnTo>
                    <a:lnTo>
                      <a:pt x="102109" y="28070"/>
                    </a:lnTo>
                    <a:lnTo>
                      <a:pt x="97123" y="19410"/>
                    </a:lnTo>
                    <a:lnTo>
                      <a:pt x="81641" y="22297"/>
                    </a:lnTo>
                    <a:cubicBezTo>
                      <a:pt x="77862" y="19051"/>
                      <a:pt x="73506" y="16558"/>
                      <a:pt x="68782" y="14949"/>
                    </a:cubicBezTo>
                    <a:lnTo>
                      <a:pt x="63534" y="-9"/>
                    </a:lnTo>
                    <a:lnTo>
                      <a:pt x="43328" y="-9"/>
                    </a:lnTo>
                    <a:lnTo>
                      <a:pt x="38080" y="14949"/>
                    </a:lnTo>
                    <a:cubicBezTo>
                      <a:pt x="33382" y="16618"/>
                      <a:pt x="29027" y="19106"/>
                      <a:pt x="25222" y="22297"/>
                    </a:cubicBezTo>
                    <a:lnTo>
                      <a:pt x="10002" y="19410"/>
                    </a:lnTo>
                    <a:lnTo>
                      <a:pt x="4754" y="28070"/>
                    </a:lnTo>
                    <a:lnTo>
                      <a:pt x="-232" y="36992"/>
                    </a:lnTo>
                    <a:lnTo>
                      <a:pt x="10002" y="48800"/>
                    </a:lnTo>
                    <a:cubicBezTo>
                      <a:pt x="9739" y="51243"/>
                      <a:pt x="9739" y="53705"/>
                      <a:pt x="10002" y="56148"/>
                    </a:cubicBezTo>
                    <a:cubicBezTo>
                      <a:pt x="9739" y="58588"/>
                      <a:pt x="9739" y="61055"/>
                      <a:pt x="10002" y="63495"/>
                    </a:cubicBezTo>
                    <a:lnTo>
                      <a:pt x="-232" y="75566"/>
                    </a:lnTo>
                    <a:lnTo>
                      <a:pt x="4754" y="84226"/>
                    </a:lnTo>
                    <a:lnTo>
                      <a:pt x="10002" y="93148"/>
                    </a:lnTo>
                    <a:lnTo>
                      <a:pt x="25222" y="90262"/>
                    </a:lnTo>
                    <a:cubicBezTo>
                      <a:pt x="29105" y="93361"/>
                      <a:pt x="33435" y="95840"/>
                      <a:pt x="38080" y="97609"/>
                    </a:cubicBezTo>
                    <a:lnTo>
                      <a:pt x="43328" y="112567"/>
                    </a:lnTo>
                    <a:lnTo>
                      <a:pt x="63534" y="112567"/>
                    </a:lnTo>
                    <a:lnTo>
                      <a:pt x="68782" y="97609"/>
                    </a:lnTo>
                    <a:cubicBezTo>
                      <a:pt x="73453" y="95898"/>
                      <a:pt x="77783" y="93413"/>
                      <a:pt x="81641" y="90262"/>
                    </a:cubicBezTo>
                    <a:lnTo>
                      <a:pt x="97123" y="93148"/>
                    </a:lnTo>
                    <a:lnTo>
                      <a:pt x="102109" y="84226"/>
                    </a:lnTo>
                    <a:lnTo>
                      <a:pt x="107357" y="75566"/>
                    </a:lnTo>
                    <a:lnTo>
                      <a:pt x="96860" y="63495"/>
                    </a:lnTo>
                    <a:cubicBezTo>
                      <a:pt x="97123" y="61055"/>
                      <a:pt x="97123" y="58588"/>
                      <a:pt x="96860" y="56148"/>
                    </a:cubicBezTo>
                    <a:close/>
                    <a:moveTo>
                      <a:pt x="52775" y="70843"/>
                    </a:moveTo>
                    <a:cubicBezTo>
                      <a:pt x="44667" y="70987"/>
                      <a:pt x="37975" y="64527"/>
                      <a:pt x="37817" y="56413"/>
                    </a:cubicBezTo>
                    <a:cubicBezTo>
                      <a:pt x="37686" y="48299"/>
                      <a:pt x="44141" y="41602"/>
                      <a:pt x="52251" y="41458"/>
                    </a:cubicBezTo>
                    <a:cubicBezTo>
                      <a:pt x="60359" y="41314"/>
                      <a:pt x="67051" y="47774"/>
                      <a:pt x="67208" y="55888"/>
                    </a:cubicBezTo>
                    <a:cubicBezTo>
                      <a:pt x="67208" y="55975"/>
                      <a:pt x="67208" y="56061"/>
                      <a:pt x="67208" y="56148"/>
                    </a:cubicBezTo>
                    <a:cubicBezTo>
                      <a:pt x="67208" y="64162"/>
                      <a:pt x="60779" y="70699"/>
                      <a:pt x="52775" y="70843"/>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8" name="Freeform: Shape 477">
                <a:extLst>
                  <a:ext uri="{FF2B5EF4-FFF2-40B4-BE49-F238E27FC236}">
                    <a16:creationId xmlns:a16="http://schemas.microsoft.com/office/drawing/2014/main" id="{F3B19BEC-944F-0665-BC78-AE8D39AA01F4}"/>
                  </a:ext>
                </a:extLst>
              </p:cNvPr>
              <p:cNvSpPr/>
              <p:nvPr/>
            </p:nvSpPr>
            <p:spPr>
              <a:xfrm>
                <a:off x="5932297" y="1916508"/>
                <a:ext cx="13077" cy="19896"/>
              </a:xfrm>
              <a:custGeom>
                <a:avLst/>
                <a:gdLst>
                  <a:gd name="connsiteX0" fmla="*/ 512 w 13077"/>
                  <a:gd name="connsiteY0" fmla="*/ 6767 h 19896"/>
                  <a:gd name="connsiteX1" fmla="*/ 4973 w 13077"/>
                  <a:gd name="connsiteY1" fmla="*/ 19888 h 19896"/>
                  <a:gd name="connsiteX2" fmla="*/ 12845 w 13077"/>
                  <a:gd name="connsiteY2" fmla="*/ 207 h 19896"/>
                  <a:gd name="connsiteX3" fmla="*/ 512 w 13077"/>
                  <a:gd name="connsiteY3" fmla="*/ 6767 h 19896"/>
                </a:gdLst>
                <a:ahLst/>
                <a:cxnLst>
                  <a:cxn ang="0">
                    <a:pos x="connsiteX0" y="connsiteY0"/>
                  </a:cxn>
                  <a:cxn ang="0">
                    <a:pos x="connsiteX1" y="connsiteY1"/>
                  </a:cxn>
                  <a:cxn ang="0">
                    <a:pos x="connsiteX2" y="connsiteY2"/>
                  </a:cxn>
                  <a:cxn ang="0">
                    <a:pos x="connsiteX3" y="connsiteY3"/>
                  </a:cxn>
                </a:cxnLst>
                <a:rect l="l" t="t" r="r" b="b"/>
                <a:pathLst>
                  <a:path w="13077" h="19896">
                    <a:moveTo>
                      <a:pt x="512" y="6767"/>
                    </a:moveTo>
                    <a:cubicBezTo>
                      <a:pt x="-1404" y="11643"/>
                      <a:pt x="486" y="17183"/>
                      <a:pt x="4973" y="19888"/>
                    </a:cubicBezTo>
                    <a:lnTo>
                      <a:pt x="12845" y="207"/>
                    </a:lnTo>
                    <a:cubicBezTo>
                      <a:pt x="7702" y="-824"/>
                      <a:pt x="2533" y="1921"/>
                      <a:pt x="512" y="6767"/>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79" name="Freeform: Shape 478">
                <a:extLst>
                  <a:ext uri="{FF2B5EF4-FFF2-40B4-BE49-F238E27FC236}">
                    <a16:creationId xmlns:a16="http://schemas.microsoft.com/office/drawing/2014/main" id="{7EB57B18-4403-65C1-0B30-263AD68CBDE8}"/>
                  </a:ext>
                </a:extLst>
              </p:cNvPr>
              <p:cNvSpPr/>
              <p:nvPr/>
            </p:nvSpPr>
            <p:spPr>
              <a:xfrm>
                <a:off x="5940914" y="1918298"/>
                <a:ext cx="13134" cy="19896"/>
              </a:xfrm>
              <a:custGeom>
                <a:avLst/>
                <a:gdLst>
                  <a:gd name="connsiteX0" fmla="*/ 12101 w 13134"/>
                  <a:gd name="connsiteY0" fmla="*/ 13112 h 19896"/>
                  <a:gd name="connsiteX1" fmla="*/ 7640 w 13134"/>
                  <a:gd name="connsiteY1" fmla="*/ -9 h 19896"/>
                  <a:gd name="connsiteX2" fmla="*/ -232 w 13134"/>
                  <a:gd name="connsiteY2" fmla="*/ 19672 h 19896"/>
                  <a:gd name="connsiteX3" fmla="*/ 12101 w 13134"/>
                  <a:gd name="connsiteY3" fmla="*/ 13112 h 19896"/>
                </a:gdLst>
                <a:ahLst/>
                <a:cxnLst>
                  <a:cxn ang="0">
                    <a:pos x="connsiteX0" y="connsiteY0"/>
                  </a:cxn>
                  <a:cxn ang="0">
                    <a:pos x="connsiteX1" y="connsiteY1"/>
                  </a:cxn>
                  <a:cxn ang="0">
                    <a:pos x="connsiteX2" y="connsiteY2"/>
                  </a:cxn>
                  <a:cxn ang="0">
                    <a:pos x="connsiteX3" y="connsiteY3"/>
                  </a:cxn>
                </a:cxnLst>
                <a:rect l="l" t="t" r="r" b="b"/>
                <a:pathLst>
                  <a:path w="13134" h="19896">
                    <a:moveTo>
                      <a:pt x="12101" y="13112"/>
                    </a:moveTo>
                    <a:cubicBezTo>
                      <a:pt x="14122" y="8239"/>
                      <a:pt x="12206" y="2623"/>
                      <a:pt x="7640" y="-9"/>
                    </a:cubicBezTo>
                    <a:lnTo>
                      <a:pt x="-232" y="19672"/>
                    </a:lnTo>
                    <a:cubicBezTo>
                      <a:pt x="4911" y="20704"/>
                      <a:pt x="10081" y="17959"/>
                      <a:pt x="12101" y="13112"/>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0" name="Freeform: Shape 479">
                <a:extLst>
                  <a:ext uri="{FF2B5EF4-FFF2-40B4-BE49-F238E27FC236}">
                    <a16:creationId xmlns:a16="http://schemas.microsoft.com/office/drawing/2014/main" id="{00E67660-B8EF-6091-86E7-4ADA479C65D4}"/>
                  </a:ext>
                </a:extLst>
              </p:cNvPr>
              <p:cNvSpPr/>
              <p:nvPr/>
            </p:nvSpPr>
            <p:spPr>
              <a:xfrm>
                <a:off x="6072645" y="2223485"/>
                <a:ext cx="150625" cy="154036"/>
              </a:xfrm>
              <a:custGeom>
                <a:avLst/>
                <a:gdLst>
                  <a:gd name="connsiteX0" fmla="*/ 130713 w 150625"/>
                  <a:gd name="connsiteY0" fmla="*/ 87900 h 154036"/>
                  <a:gd name="connsiteX1" fmla="*/ 130713 w 150625"/>
                  <a:gd name="connsiteY1" fmla="*/ 73205 h 154036"/>
                  <a:gd name="connsiteX2" fmla="*/ 150394 w 150625"/>
                  <a:gd name="connsiteY2" fmla="*/ 61921 h 154036"/>
                  <a:gd name="connsiteX3" fmla="*/ 147244 w 150625"/>
                  <a:gd name="connsiteY3" fmla="*/ 52474 h 154036"/>
                  <a:gd name="connsiteX4" fmla="*/ 144095 w 150625"/>
                  <a:gd name="connsiteY4" fmla="*/ 43027 h 154036"/>
                  <a:gd name="connsiteX5" fmla="*/ 121790 w 150625"/>
                  <a:gd name="connsiteY5" fmla="*/ 45389 h 154036"/>
                  <a:gd name="connsiteX6" fmla="*/ 100010 w 150625"/>
                  <a:gd name="connsiteY6" fmla="*/ 25970 h 154036"/>
                  <a:gd name="connsiteX7" fmla="*/ 100010 w 150625"/>
                  <a:gd name="connsiteY7" fmla="*/ 3928 h 154036"/>
                  <a:gd name="connsiteX8" fmla="*/ 90563 w 150625"/>
                  <a:gd name="connsiteY8" fmla="*/ 2091 h 154036"/>
                  <a:gd name="connsiteX9" fmla="*/ 80854 w 150625"/>
                  <a:gd name="connsiteY9" fmla="*/ -9 h 154036"/>
                  <a:gd name="connsiteX10" fmla="*/ 71670 w 150625"/>
                  <a:gd name="connsiteY10" fmla="*/ 20722 h 154036"/>
                  <a:gd name="connsiteX11" fmla="*/ 43853 w 150625"/>
                  <a:gd name="connsiteY11" fmla="*/ 29644 h 154036"/>
                  <a:gd name="connsiteX12" fmla="*/ 24172 w 150625"/>
                  <a:gd name="connsiteY12" fmla="*/ 18360 h 154036"/>
                  <a:gd name="connsiteX13" fmla="*/ 17612 w 150625"/>
                  <a:gd name="connsiteY13" fmla="*/ 25708 h 154036"/>
                  <a:gd name="connsiteX14" fmla="*/ 11052 w 150625"/>
                  <a:gd name="connsiteY14" fmla="*/ 33056 h 154036"/>
                  <a:gd name="connsiteX15" fmla="*/ 24172 w 150625"/>
                  <a:gd name="connsiteY15" fmla="*/ 51425 h 154036"/>
                  <a:gd name="connsiteX16" fmla="*/ 19187 w 150625"/>
                  <a:gd name="connsiteY16" fmla="*/ 65332 h 154036"/>
                  <a:gd name="connsiteX17" fmla="*/ 19187 w 150625"/>
                  <a:gd name="connsiteY17" fmla="*/ 80028 h 154036"/>
                  <a:gd name="connsiteX18" fmla="*/ -232 w 150625"/>
                  <a:gd name="connsiteY18" fmla="*/ 91574 h 154036"/>
                  <a:gd name="connsiteX19" fmla="*/ 2655 w 150625"/>
                  <a:gd name="connsiteY19" fmla="*/ 100758 h 154036"/>
                  <a:gd name="connsiteX20" fmla="*/ 5804 w 150625"/>
                  <a:gd name="connsiteY20" fmla="*/ 110205 h 154036"/>
                  <a:gd name="connsiteX21" fmla="*/ 28371 w 150625"/>
                  <a:gd name="connsiteY21" fmla="*/ 107843 h 154036"/>
                  <a:gd name="connsiteX22" fmla="*/ 49889 w 150625"/>
                  <a:gd name="connsiteY22" fmla="*/ 127262 h 154036"/>
                  <a:gd name="connsiteX23" fmla="*/ 49889 w 150625"/>
                  <a:gd name="connsiteY23" fmla="*/ 150092 h 154036"/>
                  <a:gd name="connsiteX24" fmla="*/ 59598 w 150625"/>
                  <a:gd name="connsiteY24" fmla="*/ 151929 h 154036"/>
                  <a:gd name="connsiteX25" fmla="*/ 69045 w 150625"/>
                  <a:gd name="connsiteY25" fmla="*/ 154028 h 154036"/>
                  <a:gd name="connsiteX26" fmla="*/ 78492 w 150625"/>
                  <a:gd name="connsiteY26" fmla="*/ 133297 h 154036"/>
                  <a:gd name="connsiteX27" fmla="*/ 106308 w 150625"/>
                  <a:gd name="connsiteY27" fmla="*/ 124375 h 154036"/>
                  <a:gd name="connsiteX28" fmla="*/ 125727 w 150625"/>
                  <a:gd name="connsiteY28" fmla="*/ 135659 h 154036"/>
                  <a:gd name="connsiteX29" fmla="*/ 132287 w 150625"/>
                  <a:gd name="connsiteY29" fmla="*/ 128312 h 154036"/>
                  <a:gd name="connsiteX30" fmla="*/ 138847 w 150625"/>
                  <a:gd name="connsiteY30" fmla="*/ 120964 h 154036"/>
                  <a:gd name="connsiteX31" fmla="*/ 125727 w 150625"/>
                  <a:gd name="connsiteY31" fmla="*/ 102595 h 154036"/>
                  <a:gd name="connsiteX32" fmla="*/ 130713 w 150625"/>
                  <a:gd name="connsiteY32" fmla="*/ 87900 h 154036"/>
                  <a:gd name="connsiteX33" fmla="*/ 69307 w 150625"/>
                  <a:gd name="connsiteY33" fmla="*/ 105482 h 154036"/>
                  <a:gd name="connsiteX34" fmla="*/ 45166 w 150625"/>
                  <a:gd name="connsiteY34" fmla="*/ 70743 h 154036"/>
                  <a:gd name="connsiteX35" fmla="*/ 79909 w 150625"/>
                  <a:gd name="connsiteY35" fmla="*/ 46596 h 154036"/>
                  <a:gd name="connsiteX36" fmla="*/ 81641 w 150625"/>
                  <a:gd name="connsiteY36" fmla="*/ 46963 h 154036"/>
                  <a:gd name="connsiteX37" fmla="*/ 103683 w 150625"/>
                  <a:gd name="connsiteY37" fmla="*/ 83077 h 154036"/>
                  <a:gd name="connsiteX38" fmla="*/ 69307 w 150625"/>
                  <a:gd name="connsiteY38" fmla="*/ 105482 h 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0625" h="154036">
                    <a:moveTo>
                      <a:pt x="130713" y="87900"/>
                    </a:moveTo>
                    <a:cubicBezTo>
                      <a:pt x="131369" y="83024"/>
                      <a:pt x="131369" y="78080"/>
                      <a:pt x="130713" y="73205"/>
                    </a:cubicBezTo>
                    <a:lnTo>
                      <a:pt x="150394" y="61921"/>
                    </a:lnTo>
                    <a:lnTo>
                      <a:pt x="147244" y="52474"/>
                    </a:lnTo>
                    <a:lnTo>
                      <a:pt x="144095" y="43027"/>
                    </a:lnTo>
                    <a:lnTo>
                      <a:pt x="121790" y="45389"/>
                    </a:lnTo>
                    <a:cubicBezTo>
                      <a:pt x="116332" y="37149"/>
                      <a:pt x="108827" y="30463"/>
                      <a:pt x="100010" y="25970"/>
                    </a:cubicBezTo>
                    <a:lnTo>
                      <a:pt x="100010" y="3928"/>
                    </a:lnTo>
                    <a:lnTo>
                      <a:pt x="90563" y="2091"/>
                    </a:lnTo>
                    <a:lnTo>
                      <a:pt x="80854" y="-9"/>
                    </a:lnTo>
                    <a:lnTo>
                      <a:pt x="71670" y="20722"/>
                    </a:lnTo>
                    <a:cubicBezTo>
                      <a:pt x="61776" y="21202"/>
                      <a:pt x="52172" y="24280"/>
                      <a:pt x="43853" y="29644"/>
                    </a:cubicBezTo>
                    <a:lnTo>
                      <a:pt x="24172" y="18360"/>
                    </a:lnTo>
                    <a:lnTo>
                      <a:pt x="17612" y="25708"/>
                    </a:lnTo>
                    <a:lnTo>
                      <a:pt x="11052" y="33056"/>
                    </a:lnTo>
                    <a:lnTo>
                      <a:pt x="24172" y="51425"/>
                    </a:lnTo>
                    <a:cubicBezTo>
                      <a:pt x="21915" y="55830"/>
                      <a:pt x="20263" y="60504"/>
                      <a:pt x="19187" y="65332"/>
                    </a:cubicBezTo>
                    <a:cubicBezTo>
                      <a:pt x="18557" y="70211"/>
                      <a:pt x="18557" y="75149"/>
                      <a:pt x="19187" y="80028"/>
                    </a:cubicBezTo>
                    <a:lnTo>
                      <a:pt x="-232" y="91574"/>
                    </a:lnTo>
                    <a:lnTo>
                      <a:pt x="2655" y="100758"/>
                    </a:lnTo>
                    <a:lnTo>
                      <a:pt x="5804" y="110205"/>
                    </a:lnTo>
                    <a:lnTo>
                      <a:pt x="28371" y="107843"/>
                    </a:lnTo>
                    <a:cubicBezTo>
                      <a:pt x="33672" y="116128"/>
                      <a:pt x="41098" y="122835"/>
                      <a:pt x="49889" y="127262"/>
                    </a:cubicBezTo>
                    <a:lnTo>
                      <a:pt x="49889" y="150092"/>
                    </a:lnTo>
                    <a:lnTo>
                      <a:pt x="59598" y="151929"/>
                    </a:lnTo>
                    <a:lnTo>
                      <a:pt x="69045" y="154028"/>
                    </a:lnTo>
                    <a:lnTo>
                      <a:pt x="78492" y="133297"/>
                    </a:lnTo>
                    <a:cubicBezTo>
                      <a:pt x="88385" y="132746"/>
                      <a:pt x="97937" y="129674"/>
                      <a:pt x="106308" y="124375"/>
                    </a:cubicBezTo>
                    <a:lnTo>
                      <a:pt x="125727" y="135659"/>
                    </a:lnTo>
                    <a:lnTo>
                      <a:pt x="132287" y="128312"/>
                    </a:lnTo>
                    <a:lnTo>
                      <a:pt x="138847" y="120964"/>
                    </a:lnTo>
                    <a:lnTo>
                      <a:pt x="125727" y="102595"/>
                    </a:lnTo>
                    <a:cubicBezTo>
                      <a:pt x="128036" y="97940"/>
                      <a:pt x="129715" y="92999"/>
                      <a:pt x="130713" y="87900"/>
                    </a:cubicBezTo>
                    <a:close/>
                    <a:moveTo>
                      <a:pt x="69307" y="105482"/>
                    </a:moveTo>
                    <a:cubicBezTo>
                      <a:pt x="53038" y="102556"/>
                      <a:pt x="42227" y="87002"/>
                      <a:pt x="45166" y="70743"/>
                    </a:cubicBezTo>
                    <a:cubicBezTo>
                      <a:pt x="48078" y="54482"/>
                      <a:pt x="63640" y="43673"/>
                      <a:pt x="79909" y="46596"/>
                    </a:cubicBezTo>
                    <a:cubicBezTo>
                      <a:pt x="80487" y="46701"/>
                      <a:pt x="81063" y="46824"/>
                      <a:pt x="81641" y="46963"/>
                    </a:cubicBezTo>
                    <a:cubicBezTo>
                      <a:pt x="97700" y="50850"/>
                      <a:pt x="107567" y="67020"/>
                      <a:pt x="103683" y="83077"/>
                    </a:cubicBezTo>
                    <a:cubicBezTo>
                      <a:pt x="99957" y="98462"/>
                      <a:pt x="84895" y="108284"/>
                      <a:pt x="69307" y="105482"/>
                    </a:cubicBezTo>
                    <a:close/>
                  </a:path>
                </a:pathLst>
              </a:custGeom>
              <a:solidFill>
                <a:srgbClr val="FFFFFF"/>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1" name="Freeform: Shape 480">
                <a:extLst>
                  <a:ext uri="{FF2B5EF4-FFF2-40B4-BE49-F238E27FC236}">
                    <a16:creationId xmlns:a16="http://schemas.microsoft.com/office/drawing/2014/main" id="{7A91CA91-D8F3-CDF4-F07E-8283F979DB43}"/>
                  </a:ext>
                </a:extLst>
              </p:cNvPr>
              <p:cNvSpPr/>
              <p:nvPr/>
            </p:nvSpPr>
            <p:spPr>
              <a:xfrm>
                <a:off x="6132191" y="2292762"/>
                <a:ext cx="27837" cy="23474"/>
              </a:xfrm>
              <a:custGeom>
                <a:avLst/>
                <a:gdLst>
                  <a:gd name="connsiteX0" fmla="*/ 6350 w 27837"/>
                  <a:gd name="connsiteY0" fmla="*/ 20460 h 23474"/>
                  <a:gd name="connsiteX1" fmla="*/ 27606 w 27837"/>
                  <a:gd name="connsiteY1" fmla="*/ 18360 h 23474"/>
                  <a:gd name="connsiteX2" fmla="*/ 1365 w 27837"/>
                  <a:gd name="connsiteY2" fmla="*/ -9 h 23474"/>
                  <a:gd name="connsiteX3" fmla="*/ 6350 w 27837"/>
                  <a:gd name="connsiteY3" fmla="*/ 20460 h 23474"/>
                </a:gdLst>
                <a:ahLst/>
                <a:cxnLst>
                  <a:cxn ang="0">
                    <a:pos x="connsiteX0" y="connsiteY0"/>
                  </a:cxn>
                  <a:cxn ang="0">
                    <a:pos x="connsiteX1" y="connsiteY1"/>
                  </a:cxn>
                  <a:cxn ang="0">
                    <a:pos x="connsiteX2" y="connsiteY2"/>
                  </a:cxn>
                  <a:cxn ang="0">
                    <a:pos x="connsiteX3" y="connsiteY3"/>
                  </a:cxn>
                </a:cxnLst>
                <a:rect l="l" t="t" r="r" b="b"/>
                <a:pathLst>
                  <a:path w="27837" h="23474">
                    <a:moveTo>
                      <a:pt x="6350" y="20460"/>
                    </a:moveTo>
                    <a:cubicBezTo>
                      <a:pt x="12963" y="25159"/>
                      <a:pt x="22043" y="24265"/>
                      <a:pt x="27606" y="18360"/>
                    </a:cubicBezTo>
                    <a:lnTo>
                      <a:pt x="1365" y="-9"/>
                    </a:lnTo>
                    <a:cubicBezTo>
                      <a:pt x="-1995" y="7137"/>
                      <a:pt x="78" y="15658"/>
                      <a:pt x="6350" y="20460"/>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2" name="Freeform: Shape 481">
                <a:extLst>
                  <a:ext uri="{FF2B5EF4-FFF2-40B4-BE49-F238E27FC236}">
                    <a16:creationId xmlns:a16="http://schemas.microsoft.com/office/drawing/2014/main" id="{504A1AB6-3B99-A821-FAAE-2BB0DA2DC750}"/>
                  </a:ext>
                </a:extLst>
              </p:cNvPr>
              <p:cNvSpPr/>
              <p:nvPr/>
            </p:nvSpPr>
            <p:spPr>
              <a:xfrm>
                <a:off x="6136674" y="2283223"/>
                <a:ext cx="27768" cy="23446"/>
              </a:xfrm>
              <a:custGeom>
                <a:avLst/>
                <a:gdLst>
                  <a:gd name="connsiteX0" fmla="*/ 20761 w 27768"/>
                  <a:gd name="connsiteY0" fmla="*/ 2970 h 23446"/>
                  <a:gd name="connsiteX1" fmla="*/ -232 w 27768"/>
                  <a:gd name="connsiteY1" fmla="*/ 5069 h 23446"/>
                  <a:gd name="connsiteX2" fmla="*/ 26009 w 27768"/>
                  <a:gd name="connsiteY2" fmla="*/ 23438 h 23446"/>
                  <a:gd name="connsiteX3" fmla="*/ 20761 w 27768"/>
                  <a:gd name="connsiteY3" fmla="*/ 2970 h 23446"/>
                </a:gdLst>
                <a:ahLst/>
                <a:cxnLst>
                  <a:cxn ang="0">
                    <a:pos x="connsiteX0" y="connsiteY0"/>
                  </a:cxn>
                  <a:cxn ang="0">
                    <a:pos x="connsiteX1" y="connsiteY1"/>
                  </a:cxn>
                  <a:cxn ang="0">
                    <a:pos x="connsiteX2" y="connsiteY2"/>
                  </a:cxn>
                  <a:cxn ang="0">
                    <a:pos x="connsiteX3" y="connsiteY3"/>
                  </a:cxn>
                </a:cxnLst>
                <a:rect l="l" t="t" r="r" b="b"/>
                <a:pathLst>
                  <a:path w="27768" h="23446">
                    <a:moveTo>
                      <a:pt x="20761" y="2970"/>
                    </a:moveTo>
                    <a:cubicBezTo>
                      <a:pt x="14227" y="-1693"/>
                      <a:pt x="5253" y="-796"/>
                      <a:pt x="-232" y="5069"/>
                    </a:cubicBezTo>
                    <a:lnTo>
                      <a:pt x="26009" y="23438"/>
                    </a:lnTo>
                    <a:cubicBezTo>
                      <a:pt x="29316" y="16232"/>
                      <a:pt x="27111" y="7698"/>
                      <a:pt x="20761" y="2970"/>
                    </a:cubicBezTo>
                    <a:close/>
                  </a:path>
                </a:pathLst>
              </a:custGeom>
              <a:solidFill>
                <a:srgbClr val="456785"/>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nvGrpSpPr>
            <p:cNvPr id="528" name="Group 527">
              <a:extLst>
                <a:ext uri="{FF2B5EF4-FFF2-40B4-BE49-F238E27FC236}">
                  <a16:creationId xmlns:a16="http://schemas.microsoft.com/office/drawing/2014/main" id="{A895117D-9A02-0E50-4F90-E0F5DA1BA68F}"/>
                </a:ext>
              </a:extLst>
            </p:cNvPr>
            <p:cNvGrpSpPr/>
            <p:nvPr/>
          </p:nvGrpSpPr>
          <p:grpSpPr>
            <a:xfrm>
              <a:off x="527607" y="4016120"/>
              <a:ext cx="2610106" cy="2823869"/>
              <a:chOff x="537856" y="4016120"/>
              <a:chExt cx="2610106" cy="2823869"/>
            </a:xfrm>
          </p:grpSpPr>
          <p:sp>
            <p:nvSpPr>
              <p:cNvPr id="519" name="Freeform: Shape 518">
                <a:extLst>
                  <a:ext uri="{FF2B5EF4-FFF2-40B4-BE49-F238E27FC236}">
                    <a16:creationId xmlns:a16="http://schemas.microsoft.com/office/drawing/2014/main" id="{C9BBB5F8-CE4D-6E33-AAD9-33535FBAA373}"/>
                  </a:ext>
                </a:extLst>
              </p:cNvPr>
              <p:cNvSpPr/>
              <p:nvPr/>
            </p:nvSpPr>
            <p:spPr>
              <a:xfrm>
                <a:off x="636696" y="4016120"/>
                <a:ext cx="1574479" cy="228299"/>
              </a:xfrm>
              <a:custGeom>
                <a:avLst/>
                <a:gdLst>
                  <a:gd name="connsiteX0" fmla="*/ 0 w 1574479"/>
                  <a:gd name="connsiteY0" fmla="*/ 0 h 228299"/>
                  <a:gd name="connsiteX1" fmla="*/ 1574479 w 1574479"/>
                  <a:gd name="connsiteY1" fmla="*/ 0 h 228299"/>
                  <a:gd name="connsiteX2" fmla="*/ 1574479 w 1574479"/>
                  <a:gd name="connsiteY2" fmla="*/ 228300 h 228299"/>
                  <a:gd name="connsiteX3" fmla="*/ 0 w 1574479"/>
                  <a:gd name="connsiteY3" fmla="*/ 228300 h 228299"/>
                </a:gdLst>
                <a:ahLst/>
                <a:cxnLst>
                  <a:cxn ang="0">
                    <a:pos x="connsiteX0" y="connsiteY0"/>
                  </a:cxn>
                  <a:cxn ang="0">
                    <a:pos x="connsiteX1" y="connsiteY1"/>
                  </a:cxn>
                  <a:cxn ang="0">
                    <a:pos x="connsiteX2" y="connsiteY2"/>
                  </a:cxn>
                  <a:cxn ang="0">
                    <a:pos x="connsiteX3" y="connsiteY3"/>
                  </a:cxn>
                </a:cxnLst>
                <a:rect l="l" t="t" r="r" b="b"/>
                <a:pathLst>
                  <a:path w="1574479" h="228299">
                    <a:moveTo>
                      <a:pt x="0" y="0"/>
                    </a:moveTo>
                    <a:lnTo>
                      <a:pt x="1574479" y="0"/>
                    </a:lnTo>
                    <a:lnTo>
                      <a:pt x="1574479" y="228300"/>
                    </a:lnTo>
                    <a:lnTo>
                      <a:pt x="0" y="228300"/>
                    </a:lnTo>
                    <a:close/>
                  </a:path>
                </a:pathLst>
              </a:custGeom>
              <a:solidFill>
                <a:schemeClr val="accent2"/>
              </a:solidFill>
              <a:ln w="2620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25" name="TextBox 524">
                <a:extLst>
                  <a:ext uri="{FF2B5EF4-FFF2-40B4-BE49-F238E27FC236}">
                    <a16:creationId xmlns:a16="http://schemas.microsoft.com/office/drawing/2014/main" id="{C1B0FCE2-3166-CB95-C929-ABD1AC3BE925}"/>
                  </a:ext>
                </a:extLst>
              </p:cNvPr>
              <p:cNvSpPr txBox="1"/>
              <p:nvPr/>
            </p:nvSpPr>
            <p:spPr>
              <a:xfrm>
                <a:off x="537856" y="4285444"/>
                <a:ext cx="2610106"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AI can help with early diagnosis, but its "black-box" nature is a concern. Our project combines AI and Layer-wise Relevance Propagation (LRP) to improve Alzheimer's classification and model transparency.</a:t>
                </a:r>
              </a:p>
            </p:txBody>
          </p:sp>
        </p:grpSp>
      </p:grpSp>
    </p:spTree>
    <p:extLst>
      <p:ext uri="{BB962C8B-B14F-4D97-AF65-F5344CB8AC3E}">
        <p14:creationId xmlns:p14="http://schemas.microsoft.com/office/powerpoint/2010/main" val="36735437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552A-6007-CBFA-8ED3-D5A15410DF63}"/>
              </a:ext>
            </a:extLst>
          </p:cNvPr>
          <p:cNvSpPr txBox="1"/>
          <p:nvPr/>
        </p:nvSpPr>
        <p:spPr>
          <a:xfrm>
            <a:off x="0" y="168252"/>
            <a:ext cx="1219200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Motivation &amp; Objective</a:t>
            </a:r>
          </a:p>
        </p:txBody>
      </p:sp>
      <p:sp>
        <p:nvSpPr>
          <p:cNvPr id="46" name="Freeform: Shape 45">
            <a:extLst>
              <a:ext uri="{FF2B5EF4-FFF2-40B4-BE49-F238E27FC236}">
                <a16:creationId xmlns:a16="http://schemas.microsoft.com/office/drawing/2014/main" id="{37BFA58B-51FF-2822-F058-2F9BF793B45E}"/>
              </a:ext>
            </a:extLst>
          </p:cNvPr>
          <p:cNvSpPr/>
          <p:nvPr/>
        </p:nvSpPr>
        <p:spPr>
          <a:xfrm>
            <a:off x="7966385" y="4730658"/>
            <a:ext cx="3939380" cy="2023664"/>
          </a:xfrm>
          <a:custGeom>
            <a:avLst/>
            <a:gdLst>
              <a:gd name="connsiteX0" fmla="*/ 0 w 2290495"/>
              <a:gd name="connsiteY0" fmla="*/ 0 h 1517496"/>
              <a:gd name="connsiteX1" fmla="*/ 2290496 w 2290495"/>
              <a:gd name="connsiteY1" fmla="*/ 0 h 1517496"/>
              <a:gd name="connsiteX2" fmla="*/ 2290496 w 2290495"/>
              <a:gd name="connsiteY2" fmla="*/ 1517496 h 1517496"/>
              <a:gd name="connsiteX3" fmla="*/ 0 w 2290495"/>
              <a:gd name="connsiteY3" fmla="*/ 1517496 h 1517496"/>
            </a:gdLst>
            <a:ahLst/>
            <a:cxnLst>
              <a:cxn ang="0">
                <a:pos x="connsiteX0" y="connsiteY0"/>
              </a:cxn>
              <a:cxn ang="0">
                <a:pos x="connsiteX1" y="connsiteY1"/>
              </a:cxn>
              <a:cxn ang="0">
                <a:pos x="connsiteX2" y="connsiteY2"/>
              </a:cxn>
              <a:cxn ang="0">
                <a:pos x="connsiteX3" y="connsiteY3"/>
              </a:cxn>
            </a:cxnLst>
            <a:rect l="l" t="t" r="r" b="b"/>
            <a:pathLst>
              <a:path w="2290495" h="1517496">
                <a:moveTo>
                  <a:pt x="0" y="0"/>
                </a:moveTo>
                <a:lnTo>
                  <a:pt x="2290496" y="0"/>
                </a:lnTo>
                <a:lnTo>
                  <a:pt x="2290496" y="1517496"/>
                </a:lnTo>
                <a:lnTo>
                  <a:pt x="0" y="1517496"/>
                </a:lnTo>
                <a:close/>
              </a:path>
            </a:pathLst>
          </a:custGeom>
          <a:solidFill>
            <a:schemeClr val="bg2">
              <a:lumMod val="20000"/>
              <a:lumOff val="80000"/>
            </a:schemeClr>
          </a:solidFill>
          <a:ln w="34290" cap="flat">
            <a:noFill/>
            <a:prstDash val="solid"/>
            <a:miter/>
          </a:ln>
        </p:spPr>
        <p:txBody>
          <a:bodyPr rtlCol="0" anchor="ct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Calibri" panose="020F0502020204030204" pitchFamily="34" charset="0"/>
                <a:cs typeface="Times New Roman" panose="02020603050405020304" pitchFamily="18" charset="0"/>
              </a:rPr>
              <a:t>The primary objective of our project is to develop a deep learning model capable of classifying Alzheimer's disease stages from medical images. Furthermore, we aim to enhance the interpretability of our model's decisions using </a:t>
            </a:r>
            <a:r>
              <a:rPr kumimoji="0" lang="en-US" sz="2000" b="0" i="0" u="none" strike="noStrike" kern="1200" cap="none" spc="0" normalizeH="0" baseline="0" noProof="0" dirty="0" err="1">
                <a:ln>
                  <a:noFill/>
                </a:ln>
                <a:solidFill>
                  <a:srgbClr val="000000"/>
                </a:solidFill>
                <a:effectLst/>
                <a:uLnTx/>
                <a:uFillTx/>
                <a:latin typeface="Agency FB" panose="020B0503020202020204" pitchFamily="34" charset="0"/>
                <a:ea typeface="Calibri" panose="020F0502020204030204" pitchFamily="34" charset="0"/>
                <a:cs typeface="Times New Roman" panose="02020603050405020304" pitchFamily="18" charset="0"/>
              </a:rPr>
              <a:t>Explainanle</a:t>
            </a:r>
            <a:r>
              <a:rPr kumimoji="0" lang="en-US" sz="2000" b="0" i="0" u="none" strike="noStrike" kern="1200" cap="none" spc="0" normalizeH="0" baseline="0" noProof="0" dirty="0">
                <a:ln>
                  <a:noFill/>
                </a:ln>
                <a:solidFill>
                  <a:srgbClr val="000000"/>
                </a:solidFill>
                <a:effectLst/>
                <a:uLnTx/>
                <a:uFillTx/>
                <a:latin typeface="Agency FB" panose="020B0503020202020204" pitchFamily="34" charset="0"/>
                <a:ea typeface="Calibri" panose="020F0502020204030204" pitchFamily="34" charset="0"/>
                <a:cs typeface="Times New Roman" panose="02020603050405020304" pitchFamily="18" charset="0"/>
              </a:rPr>
              <a:t> AI methods.</a:t>
            </a:r>
            <a:r>
              <a:rPr kumimoji="0" lang="en-US" sz="2000" b="0" i="0" u="none" strike="noStrike" kern="1200" cap="none" spc="0" normalizeH="0" baseline="0" noProof="0" dirty="0">
                <a:ln>
                  <a:noFill/>
                </a:ln>
                <a:solidFill>
                  <a:srgbClr val="374151"/>
                </a:solidFill>
                <a:effectLst/>
                <a:uLnTx/>
                <a:uFillTx/>
                <a:latin typeface="Agency FB" panose="020B0503020202020204" pitchFamily="34" charset="0"/>
                <a:ea typeface="+mn-ea"/>
                <a:cs typeface="+mn-cs"/>
              </a:rPr>
              <a:t> </a:t>
            </a:r>
            <a:endParaRPr kumimoji="0" lang="en-IN" sz="20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endParaRPr>
          </a:p>
        </p:txBody>
      </p:sp>
      <p:sp>
        <p:nvSpPr>
          <p:cNvPr id="245" name="Freeform: Shape 244">
            <a:extLst>
              <a:ext uri="{FF2B5EF4-FFF2-40B4-BE49-F238E27FC236}">
                <a16:creationId xmlns:a16="http://schemas.microsoft.com/office/drawing/2014/main" id="{1B7B6F44-534B-9F31-72DC-AD1F150A58BD}"/>
              </a:ext>
            </a:extLst>
          </p:cNvPr>
          <p:cNvSpPr/>
          <p:nvPr/>
        </p:nvSpPr>
        <p:spPr>
          <a:xfrm>
            <a:off x="459898" y="4717921"/>
            <a:ext cx="742093" cy="2036401"/>
          </a:xfrm>
          <a:custGeom>
            <a:avLst/>
            <a:gdLst>
              <a:gd name="connsiteX0" fmla="*/ 0 w 742093"/>
              <a:gd name="connsiteY0" fmla="*/ 0 h 1517496"/>
              <a:gd name="connsiteX1" fmla="*/ 742093 w 742093"/>
              <a:gd name="connsiteY1" fmla="*/ 0 h 1517496"/>
              <a:gd name="connsiteX2" fmla="*/ 742093 w 742093"/>
              <a:gd name="connsiteY2" fmla="*/ 1517496 h 1517496"/>
              <a:gd name="connsiteX3" fmla="*/ 0 w 742093"/>
              <a:gd name="connsiteY3" fmla="*/ 1517496 h 1517496"/>
            </a:gdLst>
            <a:ahLst/>
            <a:cxnLst>
              <a:cxn ang="0">
                <a:pos x="connsiteX0" y="connsiteY0"/>
              </a:cxn>
              <a:cxn ang="0">
                <a:pos x="connsiteX1" y="connsiteY1"/>
              </a:cxn>
              <a:cxn ang="0">
                <a:pos x="connsiteX2" y="connsiteY2"/>
              </a:cxn>
              <a:cxn ang="0">
                <a:pos x="connsiteX3" y="connsiteY3"/>
              </a:cxn>
            </a:cxnLst>
            <a:rect l="l" t="t" r="r" b="b"/>
            <a:pathLst>
              <a:path w="742093" h="1517496">
                <a:moveTo>
                  <a:pt x="0" y="0"/>
                </a:moveTo>
                <a:lnTo>
                  <a:pt x="742093" y="0"/>
                </a:lnTo>
                <a:lnTo>
                  <a:pt x="742093" y="1517496"/>
                </a:lnTo>
                <a:lnTo>
                  <a:pt x="0" y="1517496"/>
                </a:lnTo>
                <a:close/>
              </a:path>
            </a:pathLst>
          </a:custGeom>
          <a:solidFill>
            <a:schemeClr val="accent4"/>
          </a:solidFill>
          <a:ln w="34290"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Lora" pitchFamily="2" charset="0"/>
                <a:ea typeface="+mn-ea"/>
                <a:cs typeface="+mn-cs"/>
              </a:rPr>
              <a:t>01</a:t>
            </a:r>
          </a:p>
        </p:txBody>
      </p:sp>
      <p:sp>
        <p:nvSpPr>
          <p:cNvPr id="246" name="Freeform: Shape 245">
            <a:extLst>
              <a:ext uri="{FF2B5EF4-FFF2-40B4-BE49-F238E27FC236}">
                <a16:creationId xmlns:a16="http://schemas.microsoft.com/office/drawing/2014/main" id="{2D0D7374-DE8C-189B-E537-3029E3E3A872}"/>
              </a:ext>
            </a:extLst>
          </p:cNvPr>
          <p:cNvSpPr/>
          <p:nvPr/>
        </p:nvSpPr>
        <p:spPr>
          <a:xfrm>
            <a:off x="7224292" y="4766742"/>
            <a:ext cx="742093" cy="1943270"/>
          </a:xfrm>
          <a:custGeom>
            <a:avLst/>
            <a:gdLst>
              <a:gd name="connsiteX0" fmla="*/ 0 w 742093"/>
              <a:gd name="connsiteY0" fmla="*/ 0 h 1517496"/>
              <a:gd name="connsiteX1" fmla="*/ 742093 w 742093"/>
              <a:gd name="connsiteY1" fmla="*/ 0 h 1517496"/>
              <a:gd name="connsiteX2" fmla="*/ 742093 w 742093"/>
              <a:gd name="connsiteY2" fmla="*/ 1517496 h 1517496"/>
              <a:gd name="connsiteX3" fmla="*/ 0 w 742093"/>
              <a:gd name="connsiteY3" fmla="*/ 1517496 h 1517496"/>
            </a:gdLst>
            <a:ahLst/>
            <a:cxnLst>
              <a:cxn ang="0">
                <a:pos x="connsiteX0" y="connsiteY0"/>
              </a:cxn>
              <a:cxn ang="0">
                <a:pos x="connsiteX1" y="connsiteY1"/>
              </a:cxn>
              <a:cxn ang="0">
                <a:pos x="connsiteX2" y="connsiteY2"/>
              </a:cxn>
              <a:cxn ang="0">
                <a:pos x="connsiteX3" y="connsiteY3"/>
              </a:cxn>
            </a:cxnLst>
            <a:rect l="l" t="t" r="r" b="b"/>
            <a:pathLst>
              <a:path w="742093" h="1517496">
                <a:moveTo>
                  <a:pt x="0" y="0"/>
                </a:moveTo>
                <a:lnTo>
                  <a:pt x="742093" y="0"/>
                </a:lnTo>
                <a:lnTo>
                  <a:pt x="742093" y="1517496"/>
                </a:lnTo>
                <a:lnTo>
                  <a:pt x="0" y="1517496"/>
                </a:lnTo>
                <a:close/>
              </a:path>
            </a:pathLst>
          </a:custGeom>
          <a:solidFill>
            <a:schemeClr val="bg2"/>
          </a:solidFill>
          <a:ln w="34290"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Lora" pitchFamily="2" charset="0"/>
                <a:ea typeface="+mn-ea"/>
                <a:cs typeface="+mn-cs"/>
              </a:rPr>
              <a:t>02</a:t>
            </a:r>
          </a:p>
        </p:txBody>
      </p:sp>
      <p:sp>
        <p:nvSpPr>
          <p:cNvPr id="6" name="Freeform: Shape 5">
            <a:extLst>
              <a:ext uri="{FF2B5EF4-FFF2-40B4-BE49-F238E27FC236}">
                <a16:creationId xmlns:a16="http://schemas.microsoft.com/office/drawing/2014/main" id="{6A9631F2-0E2D-EF94-7831-A1E9658AED3A}"/>
              </a:ext>
            </a:extLst>
          </p:cNvPr>
          <p:cNvSpPr/>
          <p:nvPr/>
        </p:nvSpPr>
        <p:spPr>
          <a:xfrm>
            <a:off x="9382510" y="1612500"/>
            <a:ext cx="476986" cy="350957"/>
          </a:xfrm>
          <a:custGeom>
            <a:avLst/>
            <a:gdLst>
              <a:gd name="connsiteX0" fmla="*/ 476970 w 476986"/>
              <a:gd name="connsiteY0" fmla="*/ 290562 h 350957"/>
              <a:gd name="connsiteX1" fmla="*/ 476970 w 476986"/>
              <a:gd name="connsiteY1" fmla="*/ -300 h 350957"/>
              <a:gd name="connsiteX2" fmla="*/ -16 w 476986"/>
              <a:gd name="connsiteY2" fmla="*/ 75935 h 350957"/>
              <a:gd name="connsiteX3" fmla="*/ 89955 w 476986"/>
              <a:gd name="connsiteY3" fmla="*/ 350657 h 350957"/>
              <a:gd name="connsiteX4" fmla="*/ 476970 w 476986"/>
              <a:gd name="connsiteY4" fmla="*/ 290562 h 350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986" h="350957">
                <a:moveTo>
                  <a:pt x="476970" y="290562"/>
                </a:moveTo>
                <a:lnTo>
                  <a:pt x="476970" y="-300"/>
                </a:lnTo>
                <a:cubicBezTo>
                  <a:pt x="314953" y="-266"/>
                  <a:pt x="153966" y="25489"/>
                  <a:pt x="-16" y="75935"/>
                </a:cubicBezTo>
                <a:lnTo>
                  <a:pt x="89955" y="350657"/>
                </a:lnTo>
                <a:cubicBezTo>
                  <a:pt x="215023" y="310445"/>
                  <a:pt x="345619" y="290184"/>
                  <a:pt x="476970" y="290562"/>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9726B89C-7C2B-5372-7C27-E24B440C8004}"/>
              </a:ext>
            </a:extLst>
          </p:cNvPr>
          <p:cNvSpPr/>
          <p:nvPr/>
        </p:nvSpPr>
        <p:spPr>
          <a:xfrm>
            <a:off x="8952226" y="1686332"/>
            <a:ext cx="520254" cy="455008"/>
          </a:xfrm>
          <a:custGeom>
            <a:avLst/>
            <a:gdLst>
              <a:gd name="connsiteX0" fmla="*/ 520239 w 520254"/>
              <a:gd name="connsiteY0" fmla="*/ 276139 h 455008"/>
              <a:gd name="connsiteX1" fmla="*/ 430268 w 520254"/>
              <a:gd name="connsiteY1" fmla="*/ -300 h 455008"/>
              <a:gd name="connsiteX2" fmla="*/ -16 w 520254"/>
              <a:gd name="connsiteY2" fmla="*/ 219477 h 455008"/>
              <a:gd name="connsiteX3" fmla="*/ 171685 w 520254"/>
              <a:gd name="connsiteY3" fmla="*/ 454708 h 455008"/>
              <a:gd name="connsiteX4" fmla="*/ 520239 w 520254"/>
              <a:gd name="connsiteY4" fmla="*/ 276139 h 45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4" h="455008">
                <a:moveTo>
                  <a:pt x="520239" y="276139"/>
                </a:moveTo>
                <a:lnTo>
                  <a:pt x="430268" y="-300"/>
                </a:lnTo>
                <a:cubicBezTo>
                  <a:pt x="276252" y="50042"/>
                  <a:pt x="131061" y="124218"/>
                  <a:pt x="-16" y="219477"/>
                </a:cubicBezTo>
                <a:lnTo>
                  <a:pt x="171685" y="454708"/>
                </a:lnTo>
                <a:cubicBezTo>
                  <a:pt x="277728" y="377202"/>
                  <a:pt x="395378" y="316935"/>
                  <a:pt x="520239" y="276139"/>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C839856B-849C-60D4-ABA2-1CB459DDC26E}"/>
              </a:ext>
            </a:extLst>
          </p:cNvPr>
          <p:cNvSpPr/>
          <p:nvPr/>
        </p:nvSpPr>
        <p:spPr>
          <a:xfrm>
            <a:off x="8610197" y="1905767"/>
            <a:ext cx="513043" cy="513386"/>
          </a:xfrm>
          <a:custGeom>
            <a:avLst/>
            <a:gdLst>
              <a:gd name="connsiteX0" fmla="*/ 513028 w 513043"/>
              <a:gd name="connsiteY0" fmla="*/ 234931 h 513386"/>
              <a:gd name="connsiteX1" fmla="*/ 341326 w 513043"/>
              <a:gd name="connsiteY1" fmla="*/ -300 h 513386"/>
              <a:gd name="connsiteX2" fmla="*/ -16 w 513043"/>
              <a:gd name="connsiteY2" fmla="*/ 341385 h 513386"/>
              <a:gd name="connsiteX3" fmla="*/ 235215 w 513043"/>
              <a:gd name="connsiteY3" fmla="*/ 513086 h 513386"/>
              <a:gd name="connsiteX4" fmla="*/ 513028 w 513043"/>
              <a:gd name="connsiteY4" fmla="*/ 234931 h 51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3" h="513386">
                <a:moveTo>
                  <a:pt x="513028" y="234931"/>
                </a:moveTo>
                <a:lnTo>
                  <a:pt x="341326" y="-300"/>
                </a:lnTo>
                <a:cubicBezTo>
                  <a:pt x="210387" y="95028"/>
                  <a:pt x="95210" y="210343"/>
                  <a:pt x="-16" y="341385"/>
                </a:cubicBezTo>
                <a:lnTo>
                  <a:pt x="235215" y="513086"/>
                </a:lnTo>
                <a:cubicBezTo>
                  <a:pt x="312481" y="406219"/>
                  <a:pt x="406230" y="312299"/>
                  <a:pt x="513028" y="23493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1FB14D8E-2744-7A36-2915-43C77C2F75C5}"/>
              </a:ext>
            </a:extLst>
          </p:cNvPr>
          <p:cNvSpPr/>
          <p:nvPr/>
        </p:nvSpPr>
        <p:spPr>
          <a:xfrm>
            <a:off x="8391793" y="2246765"/>
            <a:ext cx="454321" cy="520254"/>
          </a:xfrm>
          <a:custGeom>
            <a:avLst/>
            <a:gdLst>
              <a:gd name="connsiteX0" fmla="*/ 454306 w 454321"/>
              <a:gd name="connsiteY0" fmla="*/ 171401 h 520254"/>
              <a:gd name="connsiteX1" fmla="*/ 219075 w 454321"/>
              <a:gd name="connsiteY1" fmla="*/ -300 h 520254"/>
              <a:gd name="connsiteX2" fmla="*/ -16 w 454321"/>
              <a:gd name="connsiteY2" fmla="*/ 429983 h 520254"/>
              <a:gd name="connsiteX3" fmla="*/ 274706 w 454321"/>
              <a:gd name="connsiteY3" fmla="*/ 519954 h 520254"/>
              <a:gd name="connsiteX4" fmla="*/ 454306 w 454321"/>
              <a:gd name="connsiteY4" fmla="*/ 171401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21" h="520254">
                <a:moveTo>
                  <a:pt x="454306" y="171401"/>
                </a:moveTo>
                <a:lnTo>
                  <a:pt x="219075" y="-300"/>
                </a:lnTo>
                <a:cubicBezTo>
                  <a:pt x="123815" y="130673"/>
                  <a:pt x="49846" y="275898"/>
                  <a:pt x="-16" y="429983"/>
                </a:cubicBezTo>
                <a:lnTo>
                  <a:pt x="274706" y="519954"/>
                </a:lnTo>
                <a:cubicBezTo>
                  <a:pt x="315640" y="394956"/>
                  <a:pt x="376285" y="277307"/>
                  <a:pt x="454306" y="17140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90A2F3F-7BA8-667C-1439-2D5EDD422898}"/>
              </a:ext>
            </a:extLst>
          </p:cNvPr>
          <p:cNvSpPr/>
          <p:nvPr/>
        </p:nvSpPr>
        <p:spPr>
          <a:xfrm>
            <a:off x="8317961" y="2677392"/>
            <a:ext cx="349927" cy="477329"/>
          </a:xfrm>
          <a:custGeom>
            <a:avLst/>
            <a:gdLst>
              <a:gd name="connsiteX0" fmla="*/ 349912 w 349927"/>
              <a:gd name="connsiteY0" fmla="*/ 89671 h 477329"/>
              <a:gd name="connsiteX1" fmla="*/ 75190 w 349927"/>
              <a:gd name="connsiteY1" fmla="*/ -300 h 477329"/>
              <a:gd name="connsiteX2" fmla="*/ -15 w 349927"/>
              <a:gd name="connsiteY2" fmla="*/ 477029 h 477329"/>
              <a:gd name="connsiteX3" fmla="*/ 290160 w 349927"/>
              <a:gd name="connsiteY3" fmla="*/ 477029 h 477329"/>
              <a:gd name="connsiteX4" fmla="*/ 349912 w 349927"/>
              <a:gd name="connsiteY4" fmla="*/ 89671 h 4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7" h="477329">
                <a:moveTo>
                  <a:pt x="349912" y="89671"/>
                </a:moveTo>
                <a:lnTo>
                  <a:pt x="75190" y="-300"/>
                </a:lnTo>
                <a:cubicBezTo>
                  <a:pt x="25191" y="153852"/>
                  <a:pt x="-187" y="314943"/>
                  <a:pt x="-15" y="477029"/>
                </a:cubicBezTo>
                <a:lnTo>
                  <a:pt x="290160" y="477029"/>
                </a:lnTo>
                <a:cubicBezTo>
                  <a:pt x="289336" y="345540"/>
                  <a:pt x="309528" y="214806"/>
                  <a:pt x="349912" y="8967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5A1AA42-242C-53D3-378F-DC7A009F5D49}"/>
              </a:ext>
            </a:extLst>
          </p:cNvPr>
          <p:cNvSpPr/>
          <p:nvPr/>
        </p:nvSpPr>
        <p:spPr>
          <a:xfrm>
            <a:off x="8317275" y="3154378"/>
            <a:ext cx="350614" cy="477329"/>
          </a:xfrm>
          <a:custGeom>
            <a:avLst/>
            <a:gdLst>
              <a:gd name="connsiteX0" fmla="*/ 290846 w 350614"/>
              <a:gd name="connsiteY0" fmla="*/ -300 h 477329"/>
              <a:gd name="connsiteX1" fmla="*/ -16 w 350614"/>
              <a:gd name="connsiteY1" fmla="*/ -300 h 477329"/>
              <a:gd name="connsiteX2" fmla="*/ 75876 w 350614"/>
              <a:gd name="connsiteY2" fmla="*/ 477029 h 477329"/>
              <a:gd name="connsiteX3" fmla="*/ 350598 w 350614"/>
              <a:gd name="connsiteY3" fmla="*/ 387058 h 477329"/>
              <a:gd name="connsiteX4" fmla="*/ 290846 w 350614"/>
              <a:gd name="connsiteY4" fmla="*/ -300 h 4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14" h="477329">
                <a:moveTo>
                  <a:pt x="290846" y="-300"/>
                </a:moveTo>
                <a:lnTo>
                  <a:pt x="-16" y="-300"/>
                </a:lnTo>
                <a:cubicBezTo>
                  <a:pt x="87" y="161820"/>
                  <a:pt x="25705" y="322876"/>
                  <a:pt x="75876" y="477029"/>
                </a:cubicBezTo>
                <a:lnTo>
                  <a:pt x="350598" y="387058"/>
                </a:lnTo>
                <a:cubicBezTo>
                  <a:pt x="310214" y="261922"/>
                  <a:pt x="290022" y="131189"/>
                  <a:pt x="290846"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3396B96F-3A8B-1885-9774-0FC264CDC555}"/>
              </a:ext>
            </a:extLst>
          </p:cNvPr>
          <p:cNvSpPr/>
          <p:nvPr/>
        </p:nvSpPr>
        <p:spPr>
          <a:xfrm>
            <a:off x="8393166" y="3541736"/>
            <a:ext cx="454665" cy="520254"/>
          </a:xfrm>
          <a:custGeom>
            <a:avLst/>
            <a:gdLst>
              <a:gd name="connsiteX0" fmla="*/ 274706 w 454665"/>
              <a:gd name="connsiteY0" fmla="*/ -300 h 520254"/>
              <a:gd name="connsiteX1" fmla="*/ -16 w 454665"/>
              <a:gd name="connsiteY1" fmla="*/ 89328 h 520254"/>
              <a:gd name="connsiteX2" fmla="*/ 219762 w 454665"/>
              <a:gd name="connsiteY2" fmla="*/ 519954 h 520254"/>
              <a:gd name="connsiteX3" fmla="*/ 454649 w 454665"/>
              <a:gd name="connsiteY3" fmla="*/ 348253 h 520254"/>
              <a:gd name="connsiteX4" fmla="*/ 274706 w 454665"/>
              <a:gd name="connsiteY4" fmla="*/ -300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665" h="520254">
                <a:moveTo>
                  <a:pt x="274706" y="-300"/>
                </a:moveTo>
                <a:lnTo>
                  <a:pt x="-16" y="89328"/>
                </a:lnTo>
                <a:cubicBezTo>
                  <a:pt x="50258" y="243481"/>
                  <a:pt x="124433" y="388809"/>
                  <a:pt x="219762" y="519954"/>
                </a:cubicBezTo>
                <a:lnTo>
                  <a:pt x="454649" y="348253"/>
                </a:lnTo>
                <a:cubicBezTo>
                  <a:pt x="376697" y="242245"/>
                  <a:pt x="315983" y="124629"/>
                  <a:pt x="274706"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39DF36-F6A4-5EE0-5BFC-6B0FCF90F298}"/>
              </a:ext>
            </a:extLst>
          </p:cNvPr>
          <p:cNvSpPr/>
          <p:nvPr/>
        </p:nvSpPr>
        <p:spPr>
          <a:xfrm>
            <a:off x="8610884" y="3890977"/>
            <a:ext cx="515103" cy="513043"/>
          </a:xfrm>
          <a:custGeom>
            <a:avLst/>
            <a:gdLst>
              <a:gd name="connsiteX0" fmla="*/ 235215 w 515103"/>
              <a:gd name="connsiteY0" fmla="*/ -300 h 513043"/>
              <a:gd name="connsiteX1" fmla="*/ -16 w 515103"/>
              <a:gd name="connsiteY1" fmla="*/ 171401 h 513043"/>
              <a:gd name="connsiteX2" fmla="*/ 343387 w 515103"/>
              <a:gd name="connsiteY2" fmla="*/ 512743 h 513043"/>
              <a:gd name="connsiteX3" fmla="*/ 515088 w 515103"/>
              <a:gd name="connsiteY3" fmla="*/ 277168 h 513043"/>
              <a:gd name="connsiteX4" fmla="*/ 235215 w 515103"/>
              <a:gd name="connsiteY4" fmla="*/ -300 h 51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03" h="513043">
                <a:moveTo>
                  <a:pt x="235215" y="-300"/>
                </a:moveTo>
                <a:lnTo>
                  <a:pt x="-16" y="171401"/>
                </a:lnTo>
                <a:cubicBezTo>
                  <a:pt x="95931" y="302409"/>
                  <a:pt x="211795" y="417586"/>
                  <a:pt x="343387" y="512743"/>
                </a:cubicBezTo>
                <a:lnTo>
                  <a:pt x="515088" y="277168"/>
                </a:lnTo>
                <a:cubicBezTo>
                  <a:pt x="407603" y="200212"/>
                  <a:pt x="313099" y="106532"/>
                  <a:pt x="235215"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6B4E9303-5E01-C168-324C-E897216BFBA1}"/>
              </a:ext>
            </a:extLst>
          </p:cNvPr>
          <p:cNvSpPr/>
          <p:nvPr/>
        </p:nvSpPr>
        <p:spPr>
          <a:xfrm>
            <a:off x="8951539" y="4169820"/>
            <a:ext cx="520254" cy="454322"/>
          </a:xfrm>
          <a:custGeom>
            <a:avLst/>
            <a:gdLst>
              <a:gd name="connsiteX0" fmla="*/ 171685 w 520254"/>
              <a:gd name="connsiteY0" fmla="*/ -300 h 454322"/>
              <a:gd name="connsiteX1" fmla="*/ -16 w 520254"/>
              <a:gd name="connsiteY1" fmla="*/ 234931 h 454322"/>
              <a:gd name="connsiteX2" fmla="*/ 430611 w 520254"/>
              <a:gd name="connsiteY2" fmla="*/ 454022 h 454322"/>
              <a:gd name="connsiteX3" fmla="*/ 520239 w 520254"/>
              <a:gd name="connsiteY3" fmla="*/ 177239 h 454322"/>
              <a:gd name="connsiteX4" fmla="*/ 171685 w 520254"/>
              <a:gd name="connsiteY4" fmla="*/ -300 h 454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4" h="454322">
                <a:moveTo>
                  <a:pt x="171685" y="-300"/>
                </a:moveTo>
                <a:lnTo>
                  <a:pt x="-16" y="234931"/>
                </a:lnTo>
                <a:cubicBezTo>
                  <a:pt x="131198" y="330018"/>
                  <a:pt x="276492" y="403919"/>
                  <a:pt x="430611" y="454022"/>
                </a:cubicBezTo>
                <a:lnTo>
                  <a:pt x="520239" y="177239"/>
                </a:lnTo>
                <a:cubicBezTo>
                  <a:pt x="395378" y="136889"/>
                  <a:pt x="277728" y="76965"/>
                  <a:pt x="171685"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3C83FB2-D350-5532-53C6-A394316C622C}"/>
              </a:ext>
            </a:extLst>
          </p:cNvPr>
          <p:cNvSpPr/>
          <p:nvPr/>
        </p:nvSpPr>
        <p:spPr>
          <a:xfrm>
            <a:off x="9382510" y="4345986"/>
            <a:ext cx="477329" cy="351987"/>
          </a:xfrm>
          <a:custGeom>
            <a:avLst/>
            <a:gdLst>
              <a:gd name="connsiteX0" fmla="*/ 89955 w 477329"/>
              <a:gd name="connsiteY0" fmla="*/ -300 h 351987"/>
              <a:gd name="connsiteX1" fmla="*/ -16 w 477329"/>
              <a:gd name="connsiteY1" fmla="*/ 276138 h 351987"/>
              <a:gd name="connsiteX2" fmla="*/ 477314 w 477329"/>
              <a:gd name="connsiteY2" fmla="*/ 351687 h 351987"/>
              <a:gd name="connsiteX3" fmla="*/ 477314 w 477329"/>
              <a:gd name="connsiteY3" fmla="*/ 60825 h 351987"/>
              <a:gd name="connsiteX4" fmla="*/ 89955 w 477329"/>
              <a:gd name="connsiteY4" fmla="*/ -300 h 35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29" h="351987">
                <a:moveTo>
                  <a:pt x="89955" y="-300"/>
                </a:moveTo>
                <a:lnTo>
                  <a:pt x="-16" y="276138"/>
                </a:lnTo>
                <a:cubicBezTo>
                  <a:pt x="154172" y="326137"/>
                  <a:pt x="315228" y="351618"/>
                  <a:pt x="477314" y="351687"/>
                </a:cubicBezTo>
                <a:lnTo>
                  <a:pt x="477314" y="60825"/>
                </a:lnTo>
                <a:cubicBezTo>
                  <a:pt x="345790" y="61065"/>
                  <a:pt x="215023" y="40427"/>
                  <a:pt x="89955"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98570FC-DDE6-8D06-1431-4E8F03699949}"/>
              </a:ext>
            </a:extLst>
          </p:cNvPr>
          <p:cNvSpPr/>
          <p:nvPr/>
        </p:nvSpPr>
        <p:spPr>
          <a:xfrm>
            <a:off x="9859496" y="4345642"/>
            <a:ext cx="476986" cy="352331"/>
          </a:xfrm>
          <a:custGeom>
            <a:avLst/>
            <a:gdLst>
              <a:gd name="connsiteX0" fmla="*/ -16 w 476986"/>
              <a:gd name="connsiteY0" fmla="*/ 61513 h 352331"/>
              <a:gd name="connsiteX1" fmla="*/ -16 w 476986"/>
              <a:gd name="connsiteY1" fmla="*/ 352031 h 352331"/>
              <a:gd name="connsiteX2" fmla="*/ 476970 w 476986"/>
              <a:gd name="connsiteY2" fmla="*/ 276482 h 352331"/>
              <a:gd name="connsiteX3" fmla="*/ 386999 w 476986"/>
              <a:gd name="connsiteY3" fmla="*/ -300 h 352331"/>
              <a:gd name="connsiteX4" fmla="*/ -16 w 476986"/>
              <a:gd name="connsiteY4" fmla="*/ 61513 h 35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986" h="352331">
                <a:moveTo>
                  <a:pt x="-16" y="61513"/>
                </a:moveTo>
                <a:lnTo>
                  <a:pt x="-16" y="352031"/>
                </a:lnTo>
                <a:cubicBezTo>
                  <a:pt x="161933" y="351859"/>
                  <a:pt x="322886" y="326378"/>
                  <a:pt x="476970" y="276482"/>
                </a:cubicBezTo>
                <a:lnTo>
                  <a:pt x="386999" y="-300"/>
                </a:lnTo>
                <a:cubicBezTo>
                  <a:pt x="262069" y="40634"/>
                  <a:pt x="131439" y="61513"/>
                  <a:pt x="-16" y="61513"/>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6F6F6CE-872D-182A-3452-35C4647AA4C3}"/>
              </a:ext>
            </a:extLst>
          </p:cNvPr>
          <p:cNvSpPr/>
          <p:nvPr/>
        </p:nvSpPr>
        <p:spPr>
          <a:xfrm>
            <a:off x="10246511" y="4167760"/>
            <a:ext cx="520254" cy="454664"/>
          </a:xfrm>
          <a:custGeom>
            <a:avLst/>
            <a:gdLst>
              <a:gd name="connsiteX0" fmla="*/ -16 w 520254"/>
              <a:gd name="connsiteY0" fmla="*/ 177926 h 454664"/>
              <a:gd name="connsiteX1" fmla="*/ 89955 w 520254"/>
              <a:gd name="connsiteY1" fmla="*/ 454364 h 454664"/>
              <a:gd name="connsiteX2" fmla="*/ 520239 w 520254"/>
              <a:gd name="connsiteY2" fmla="*/ 234931 h 454664"/>
              <a:gd name="connsiteX3" fmla="*/ 348538 w 520254"/>
              <a:gd name="connsiteY3" fmla="*/ -300 h 454664"/>
              <a:gd name="connsiteX4" fmla="*/ -16 w 520254"/>
              <a:gd name="connsiteY4" fmla="*/ 177926 h 45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4" h="454664">
                <a:moveTo>
                  <a:pt x="-16" y="177926"/>
                </a:moveTo>
                <a:lnTo>
                  <a:pt x="89955" y="454364"/>
                </a:lnTo>
                <a:cubicBezTo>
                  <a:pt x="243972" y="404125"/>
                  <a:pt x="389162" y="330087"/>
                  <a:pt x="520239" y="234931"/>
                </a:cubicBezTo>
                <a:lnTo>
                  <a:pt x="348538" y="-300"/>
                </a:lnTo>
                <a:cubicBezTo>
                  <a:pt x="242564" y="77240"/>
                  <a:pt x="124914" y="137404"/>
                  <a:pt x="-16" y="177926"/>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20B5C088-3338-0BAF-F183-7651D3FCD5AC}"/>
              </a:ext>
            </a:extLst>
          </p:cNvPr>
          <p:cNvSpPr/>
          <p:nvPr/>
        </p:nvSpPr>
        <p:spPr>
          <a:xfrm>
            <a:off x="10596095" y="3891664"/>
            <a:ext cx="513386" cy="513387"/>
          </a:xfrm>
          <a:custGeom>
            <a:avLst/>
            <a:gdLst>
              <a:gd name="connsiteX0" fmla="*/ -16 w 513386"/>
              <a:gd name="connsiteY0" fmla="*/ 277856 h 513387"/>
              <a:gd name="connsiteX1" fmla="*/ 171685 w 513386"/>
              <a:gd name="connsiteY1" fmla="*/ 513087 h 513387"/>
              <a:gd name="connsiteX2" fmla="*/ 513371 w 513386"/>
              <a:gd name="connsiteY2" fmla="*/ 171401 h 513387"/>
              <a:gd name="connsiteX3" fmla="*/ 277797 w 513386"/>
              <a:gd name="connsiteY3" fmla="*/ -300 h 513387"/>
              <a:gd name="connsiteX4" fmla="*/ -16 w 513386"/>
              <a:gd name="connsiteY4" fmla="*/ 277856 h 513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86" h="513387">
                <a:moveTo>
                  <a:pt x="-16" y="277856"/>
                </a:moveTo>
                <a:lnTo>
                  <a:pt x="171685" y="513087"/>
                </a:lnTo>
                <a:cubicBezTo>
                  <a:pt x="302659" y="417656"/>
                  <a:pt x="417940" y="302374"/>
                  <a:pt x="513371" y="171401"/>
                </a:cubicBezTo>
                <a:lnTo>
                  <a:pt x="277797" y="-300"/>
                </a:lnTo>
                <a:cubicBezTo>
                  <a:pt x="200668" y="106670"/>
                  <a:pt x="106851" y="200590"/>
                  <a:pt x="-16" y="277856"/>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20278B66-C01B-1275-23ED-FB4314ED8BE3}"/>
              </a:ext>
            </a:extLst>
          </p:cNvPr>
          <p:cNvSpPr/>
          <p:nvPr/>
        </p:nvSpPr>
        <p:spPr>
          <a:xfrm>
            <a:off x="10874594" y="3542424"/>
            <a:ext cx="454321" cy="520254"/>
          </a:xfrm>
          <a:custGeom>
            <a:avLst/>
            <a:gdLst>
              <a:gd name="connsiteX0" fmla="*/ -16 w 454321"/>
              <a:gd name="connsiteY0" fmla="*/ 348253 h 520254"/>
              <a:gd name="connsiteX1" fmla="*/ 234871 w 454321"/>
              <a:gd name="connsiteY1" fmla="*/ 519954 h 520254"/>
              <a:gd name="connsiteX2" fmla="*/ 454306 w 454321"/>
              <a:gd name="connsiteY2" fmla="*/ 89671 h 520254"/>
              <a:gd name="connsiteX3" fmla="*/ 177523 w 454321"/>
              <a:gd name="connsiteY3" fmla="*/ -300 h 520254"/>
              <a:gd name="connsiteX4" fmla="*/ -16 w 454321"/>
              <a:gd name="connsiteY4" fmla="*/ 348253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21" h="520254">
                <a:moveTo>
                  <a:pt x="-16" y="348253"/>
                </a:moveTo>
                <a:lnTo>
                  <a:pt x="234871" y="519954"/>
                </a:lnTo>
                <a:cubicBezTo>
                  <a:pt x="330028" y="388877"/>
                  <a:pt x="404101" y="243686"/>
                  <a:pt x="454306" y="89671"/>
                </a:cubicBezTo>
                <a:lnTo>
                  <a:pt x="177523" y="-300"/>
                </a:lnTo>
                <a:cubicBezTo>
                  <a:pt x="137173" y="124560"/>
                  <a:pt x="77215" y="242210"/>
                  <a:pt x="-16" y="348253"/>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21DB70B-64AE-C547-4C3B-455787E4188E}"/>
              </a:ext>
            </a:extLst>
          </p:cNvPr>
          <p:cNvSpPr/>
          <p:nvPr/>
        </p:nvSpPr>
        <p:spPr>
          <a:xfrm>
            <a:off x="11051103" y="3154378"/>
            <a:ext cx="351645" cy="476986"/>
          </a:xfrm>
          <a:custGeom>
            <a:avLst/>
            <a:gdLst>
              <a:gd name="connsiteX0" fmla="*/ -16 w 351645"/>
              <a:gd name="connsiteY0" fmla="*/ 387058 h 476986"/>
              <a:gd name="connsiteX1" fmla="*/ 276423 w 351645"/>
              <a:gd name="connsiteY1" fmla="*/ 476686 h 476986"/>
              <a:gd name="connsiteX2" fmla="*/ 351629 w 351645"/>
              <a:gd name="connsiteY2" fmla="*/ -300 h 476986"/>
              <a:gd name="connsiteX3" fmla="*/ 60767 w 351645"/>
              <a:gd name="connsiteY3" fmla="*/ -300 h 476986"/>
              <a:gd name="connsiteX4" fmla="*/ -16 w 351645"/>
              <a:gd name="connsiteY4" fmla="*/ 387058 h 476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45" h="476986">
                <a:moveTo>
                  <a:pt x="-16" y="387058"/>
                </a:moveTo>
                <a:lnTo>
                  <a:pt x="276423" y="476686"/>
                </a:lnTo>
                <a:cubicBezTo>
                  <a:pt x="326457" y="322636"/>
                  <a:pt x="351835" y="161648"/>
                  <a:pt x="351629" y="-300"/>
                </a:cubicBezTo>
                <a:lnTo>
                  <a:pt x="60767" y="-300"/>
                </a:lnTo>
                <a:cubicBezTo>
                  <a:pt x="61247" y="131223"/>
                  <a:pt x="40712" y="261990"/>
                  <a:pt x="-16" y="387058"/>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60EF72F7-06D8-258C-BF24-39E4BEC34018}"/>
              </a:ext>
            </a:extLst>
          </p:cNvPr>
          <p:cNvSpPr/>
          <p:nvPr/>
        </p:nvSpPr>
        <p:spPr>
          <a:xfrm>
            <a:off x="11050760" y="2677392"/>
            <a:ext cx="352330" cy="476985"/>
          </a:xfrm>
          <a:custGeom>
            <a:avLst/>
            <a:gdLst>
              <a:gd name="connsiteX0" fmla="*/ 61453 w 352330"/>
              <a:gd name="connsiteY0" fmla="*/ 476685 h 476985"/>
              <a:gd name="connsiteX1" fmla="*/ 352315 w 352330"/>
              <a:gd name="connsiteY1" fmla="*/ 476685 h 476985"/>
              <a:gd name="connsiteX2" fmla="*/ 276423 w 352330"/>
              <a:gd name="connsiteY2" fmla="*/ -300 h 476985"/>
              <a:gd name="connsiteX3" fmla="*/ -16 w 352330"/>
              <a:gd name="connsiteY3" fmla="*/ 89671 h 476985"/>
              <a:gd name="connsiteX4" fmla="*/ 61453 w 352330"/>
              <a:gd name="connsiteY4" fmla="*/ 476685 h 476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 h="476985">
                <a:moveTo>
                  <a:pt x="61453" y="476685"/>
                </a:moveTo>
                <a:lnTo>
                  <a:pt x="352315" y="476685"/>
                </a:lnTo>
                <a:cubicBezTo>
                  <a:pt x="352212" y="314703"/>
                  <a:pt x="326594" y="153715"/>
                  <a:pt x="276423" y="-300"/>
                </a:cubicBezTo>
                <a:lnTo>
                  <a:pt x="-16" y="89671"/>
                </a:lnTo>
                <a:cubicBezTo>
                  <a:pt x="40986" y="214566"/>
                  <a:pt x="61728" y="345231"/>
                  <a:pt x="61453" y="476685"/>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78628AE-1242-0224-CA60-666443DF995C}"/>
              </a:ext>
            </a:extLst>
          </p:cNvPr>
          <p:cNvSpPr/>
          <p:nvPr/>
        </p:nvSpPr>
        <p:spPr>
          <a:xfrm>
            <a:off x="10872534" y="2246765"/>
            <a:ext cx="455008" cy="520598"/>
          </a:xfrm>
          <a:custGeom>
            <a:avLst/>
            <a:gdLst>
              <a:gd name="connsiteX0" fmla="*/ 178553 w 455008"/>
              <a:gd name="connsiteY0" fmla="*/ 520298 h 520598"/>
              <a:gd name="connsiteX1" fmla="*/ 454993 w 455008"/>
              <a:gd name="connsiteY1" fmla="*/ 430327 h 520598"/>
              <a:gd name="connsiteX2" fmla="*/ 235558 w 455008"/>
              <a:gd name="connsiteY2" fmla="*/ -300 h 520598"/>
              <a:gd name="connsiteX3" fmla="*/ -16 w 455008"/>
              <a:gd name="connsiteY3" fmla="*/ 171401 h 520598"/>
              <a:gd name="connsiteX4" fmla="*/ 178553 w 455008"/>
              <a:gd name="connsiteY4" fmla="*/ 520298 h 52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008" h="520598">
                <a:moveTo>
                  <a:pt x="178553" y="520298"/>
                </a:moveTo>
                <a:lnTo>
                  <a:pt x="454993" y="430327"/>
                </a:lnTo>
                <a:cubicBezTo>
                  <a:pt x="404787" y="276207"/>
                  <a:pt x="330750" y="130880"/>
                  <a:pt x="235558" y="-300"/>
                </a:cubicBezTo>
                <a:lnTo>
                  <a:pt x="-16" y="171401"/>
                </a:lnTo>
                <a:cubicBezTo>
                  <a:pt x="77662" y="277478"/>
                  <a:pt x="137929" y="395265"/>
                  <a:pt x="178553" y="520298"/>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2F4F2919-EF7A-4E4A-6B62-3E82F5B73221}"/>
              </a:ext>
            </a:extLst>
          </p:cNvPr>
          <p:cNvSpPr/>
          <p:nvPr/>
        </p:nvSpPr>
        <p:spPr>
          <a:xfrm>
            <a:off x="10594377" y="1905423"/>
            <a:ext cx="515103" cy="513043"/>
          </a:xfrm>
          <a:custGeom>
            <a:avLst/>
            <a:gdLst>
              <a:gd name="connsiteX0" fmla="*/ 280201 w 515103"/>
              <a:gd name="connsiteY0" fmla="*/ 512743 h 513043"/>
              <a:gd name="connsiteX1" fmla="*/ 515088 w 515103"/>
              <a:gd name="connsiteY1" fmla="*/ 341042 h 513043"/>
              <a:gd name="connsiteX2" fmla="*/ 171685 w 515103"/>
              <a:gd name="connsiteY2" fmla="*/ -300 h 513043"/>
              <a:gd name="connsiteX3" fmla="*/ -16 w 515103"/>
              <a:gd name="connsiteY3" fmla="*/ 235274 h 513043"/>
              <a:gd name="connsiteX4" fmla="*/ 280201 w 515103"/>
              <a:gd name="connsiteY4" fmla="*/ 512743 h 51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03" h="513043">
                <a:moveTo>
                  <a:pt x="280201" y="512743"/>
                </a:moveTo>
                <a:lnTo>
                  <a:pt x="515088" y="341042"/>
                </a:lnTo>
                <a:cubicBezTo>
                  <a:pt x="419210" y="209966"/>
                  <a:pt x="303346" y="94788"/>
                  <a:pt x="171685" y="-300"/>
                </a:cubicBezTo>
                <a:lnTo>
                  <a:pt x="-16" y="235274"/>
                </a:lnTo>
                <a:cubicBezTo>
                  <a:pt x="107641" y="312162"/>
                  <a:pt x="202248" y="405842"/>
                  <a:pt x="280201" y="512743"/>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E05985B3-A55D-6B2D-87B2-512F9E3E530E}"/>
              </a:ext>
            </a:extLst>
          </p:cNvPr>
          <p:cNvSpPr/>
          <p:nvPr/>
        </p:nvSpPr>
        <p:spPr>
          <a:xfrm>
            <a:off x="10247541" y="1686676"/>
            <a:ext cx="520254" cy="454322"/>
          </a:xfrm>
          <a:custGeom>
            <a:avLst/>
            <a:gdLst>
              <a:gd name="connsiteX0" fmla="*/ 348538 w 520254"/>
              <a:gd name="connsiteY0" fmla="*/ 454022 h 454322"/>
              <a:gd name="connsiteX1" fmla="*/ 520239 w 520254"/>
              <a:gd name="connsiteY1" fmla="*/ 218791 h 454322"/>
              <a:gd name="connsiteX2" fmla="*/ 89612 w 520254"/>
              <a:gd name="connsiteY2" fmla="*/ -300 h 454322"/>
              <a:gd name="connsiteX3" fmla="*/ -16 w 520254"/>
              <a:gd name="connsiteY3" fmla="*/ 276482 h 454322"/>
              <a:gd name="connsiteX4" fmla="*/ 348538 w 520254"/>
              <a:gd name="connsiteY4" fmla="*/ 454022 h 454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4" h="454322">
                <a:moveTo>
                  <a:pt x="348538" y="454022"/>
                </a:moveTo>
                <a:lnTo>
                  <a:pt x="520239" y="218791"/>
                </a:lnTo>
                <a:cubicBezTo>
                  <a:pt x="389059" y="123634"/>
                  <a:pt x="243766" y="49699"/>
                  <a:pt x="89612" y="-300"/>
                </a:cubicBezTo>
                <a:lnTo>
                  <a:pt x="-16" y="276482"/>
                </a:lnTo>
                <a:cubicBezTo>
                  <a:pt x="124879" y="316694"/>
                  <a:pt x="242564" y="376652"/>
                  <a:pt x="348538" y="454022"/>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F83025C-51E7-1CBA-F720-5F8BB413A632}"/>
              </a:ext>
            </a:extLst>
          </p:cNvPr>
          <p:cNvSpPr/>
          <p:nvPr/>
        </p:nvSpPr>
        <p:spPr>
          <a:xfrm>
            <a:off x="9859152" y="1611127"/>
            <a:ext cx="477329" cy="351987"/>
          </a:xfrm>
          <a:custGeom>
            <a:avLst/>
            <a:gdLst>
              <a:gd name="connsiteX0" fmla="*/ 387686 w 477329"/>
              <a:gd name="connsiteY0" fmla="*/ 351687 h 351987"/>
              <a:gd name="connsiteX1" fmla="*/ 477314 w 477329"/>
              <a:gd name="connsiteY1" fmla="*/ 74905 h 351987"/>
              <a:gd name="connsiteX2" fmla="*/ -16 w 477329"/>
              <a:gd name="connsiteY2" fmla="*/ -300 h 351987"/>
              <a:gd name="connsiteX3" fmla="*/ -16 w 477329"/>
              <a:gd name="connsiteY3" fmla="*/ 291936 h 351987"/>
              <a:gd name="connsiteX4" fmla="*/ 387686 w 477329"/>
              <a:gd name="connsiteY4" fmla="*/ 351687 h 35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29" h="351987">
                <a:moveTo>
                  <a:pt x="387686" y="351687"/>
                </a:moveTo>
                <a:lnTo>
                  <a:pt x="477314" y="74905"/>
                </a:lnTo>
                <a:cubicBezTo>
                  <a:pt x="323092" y="25180"/>
                  <a:pt x="162036" y="-197"/>
                  <a:pt x="-16" y="-300"/>
                </a:cubicBezTo>
                <a:lnTo>
                  <a:pt x="-16" y="291936"/>
                </a:lnTo>
                <a:cubicBezTo>
                  <a:pt x="131576" y="290940"/>
                  <a:pt x="262482" y="311131"/>
                  <a:pt x="387686" y="351687"/>
                </a:cubicBezTo>
                <a:close/>
              </a:path>
            </a:pathLst>
          </a:custGeom>
          <a:solidFill>
            <a:schemeClr val="bg2"/>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41" name="Group 340">
            <a:extLst>
              <a:ext uri="{FF2B5EF4-FFF2-40B4-BE49-F238E27FC236}">
                <a16:creationId xmlns:a16="http://schemas.microsoft.com/office/drawing/2014/main" id="{6FC458D3-ABE6-8C08-9D36-6D4FC556D40A}"/>
              </a:ext>
            </a:extLst>
          </p:cNvPr>
          <p:cNvGrpSpPr/>
          <p:nvPr/>
        </p:nvGrpSpPr>
        <p:grpSpPr>
          <a:xfrm>
            <a:off x="9112810" y="2272063"/>
            <a:ext cx="1493908" cy="1763486"/>
            <a:chOff x="6965366" y="2329186"/>
            <a:chExt cx="1493908" cy="1763486"/>
          </a:xfrm>
        </p:grpSpPr>
        <p:sp>
          <p:nvSpPr>
            <p:cNvPr id="251" name="Freeform: Shape 250">
              <a:extLst>
                <a:ext uri="{FF2B5EF4-FFF2-40B4-BE49-F238E27FC236}">
                  <a16:creationId xmlns:a16="http://schemas.microsoft.com/office/drawing/2014/main" id="{DF8D622F-27E1-1599-95F3-936709ADD8FE}"/>
                </a:ext>
              </a:extLst>
            </p:cNvPr>
            <p:cNvSpPr/>
            <p:nvPr/>
          </p:nvSpPr>
          <p:spPr>
            <a:xfrm>
              <a:off x="6965366" y="2329186"/>
              <a:ext cx="1493908" cy="1763486"/>
            </a:xfrm>
            <a:custGeom>
              <a:avLst/>
              <a:gdLst>
                <a:gd name="connsiteX0" fmla="*/ 1388146 w 1493908"/>
                <a:gd name="connsiteY0" fmla="*/ 268354 h 1763486"/>
                <a:gd name="connsiteX1" fmla="*/ 209245 w 1493908"/>
                <a:gd name="connsiteY1" fmla="*/ 294109 h 1763486"/>
                <a:gd name="connsiteX2" fmla="*/ 164946 w 1493908"/>
                <a:gd name="connsiteY2" fmla="*/ 583941 h 1763486"/>
                <a:gd name="connsiteX3" fmla="*/ 168037 w 1493908"/>
                <a:gd name="connsiteY3" fmla="*/ 679063 h 1763486"/>
                <a:gd name="connsiteX4" fmla="*/ 5264 w 1493908"/>
                <a:gd name="connsiteY4" fmla="*/ 1018689 h 1763486"/>
                <a:gd name="connsiteX5" fmla="*/ 5264 w 1493908"/>
                <a:gd name="connsiteY5" fmla="*/ 1058867 h 1763486"/>
                <a:gd name="connsiteX6" fmla="*/ 39604 w 1493908"/>
                <a:gd name="connsiteY6" fmla="*/ 1080845 h 1763486"/>
                <a:gd name="connsiteX7" fmla="*/ 185207 w 1493908"/>
                <a:gd name="connsiteY7" fmla="*/ 1092177 h 1763486"/>
                <a:gd name="connsiteX8" fmla="*/ 194135 w 1493908"/>
                <a:gd name="connsiteY8" fmla="*/ 1315388 h 1763486"/>
                <a:gd name="connsiteX9" fmla="*/ 185550 w 1493908"/>
                <a:gd name="connsiteY9" fmla="*/ 1450003 h 1763486"/>
                <a:gd name="connsiteX10" fmla="*/ 503884 w 1493908"/>
                <a:gd name="connsiteY10" fmla="*/ 1518683 h 1763486"/>
                <a:gd name="connsiteX11" fmla="*/ 638842 w 1493908"/>
                <a:gd name="connsiteY11" fmla="*/ 1763186 h 1763486"/>
                <a:gd name="connsiteX12" fmla="*/ 1200305 w 1493908"/>
                <a:gd name="connsiteY12" fmla="*/ 1569163 h 1763486"/>
                <a:gd name="connsiteX13" fmla="*/ 1415618 w 1493908"/>
                <a:gd name="connsiteY13" fmla="*/ 1115185 h 1763486"/>
                <a:gd name="connsiteX14" fmla="*/ 1388146 w 1493908"/>
                <a:gd name="connsiteY14" fmla="*/ 268354 h 176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3908" h="1763486">
                  <a:moveTo>
                    <a:pt x="1388146" y="268354"/>
                  </a:moveTo>
                  <a:cubicBezTo>
                    <a:pt x="1196527" y="-113509"/>
                    <a:pt x="326002" y="-73332"/>
                    <a:pt x="209245" y="294109"/>
                  </a:cubicBezTo>
                  <a:cubicBezTo>
                    <a:pt x="182322" y="388477"/>
                    <a:pt x="167419" y="485866"/>
                    <a:pt x="164946" y="583941"/>
                  </a:cubicBezTo>
                  <a:cubicBezTo>
                    <a:pt x="164946" y="626523"/>
                    <a:pt x="188297" y="652622"/>
                    <a:pt x="168037" y="679063"/>
                  </a:cubicBezTo>
                  <a:lnTo>
                    <a:pt x="5264" y="1018689"/>
                  </a:lnTo>
                  <a:cubicBezTo>
                    <a:pt x="-1776" y="1031155"/>
                    <a:pt x="-1776" y="1046402"/>
                    <a:pt x="5264" y="1058867"/>
                  </a:cubicBezTo>
                  <a:cubicBezTo>
                    <a:pt x="12166" y="1071607"/>
                    <a:pt x="25147" y="1079883"/>
                    <a:pt x="39604" y="1080845"/>
                  </a:cubicBezTo>
                  <a:lnTo>
                    <a:pt x="185207" y="1092177"/>
                  </a:lnTo>
                  <a:cubicBezTo>
                    <a:pt x="192487" y="1166352"/>
                    <a:pt x="195475" y="1240871"/>
                    <a:pt x="194135" y="1315388"/>
                  </a:cubicBezTo>
                  <a:cubicBezTo>
                    <a:pt x="189328" y="1371707"/>
                    <a:pt x="175935" y="1408108"/>
                    <a:pt x="185550" y="1450003"/>
                  </a:cubicBezTo>
                  <a:cubicBezTo>
                    <a:pt x="199973" y="1514219"/>
                    <a:pt x="458555" y="1484343"/>
                    <a:pt x="503884" y="1518683"/>
                  </a:cubicBezTo>
                  <a:cubicBezTo>
                    <a:pt x="544062" y="1549246"/>
                    <a:pt x="638842" y="1763186"/>
                    <a:pt x="638842" y="1763186"/>
                  </a:cubicBezTo>
                  <a:lnTo>
                    <a:pt x="1200305" y="1569163"/>
                  </a:lnTo>
                  <a:cubicBezTo>
                    <a:pt x="1227090" y="1315732"/>
                    <a:pt x="1318435" y="1307147"/>
                    <a:pt x="1415618" y="1115185"/>
                  </a:cubicBezTo>
                  <a:cubicBezTo>
                    <a:pt x="1531345" y="885449"/>
                    <a:pt x="1515892" y="523846"/>
                    <a:pt x="1388146" y="268354"/>
                  </a:cubicBezTo>
                  <a:close/>
                </a:path>
              </a:pathLst>
            </a:custGeom>
            <a:solidFill>
              <a:srgbClr val="7BA9B8"/>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40" name="Group 339">
              <a:extLst>
                <a:ext uri="{FF2B5EF4-FFF2-40B4-BE49-F238E27FC236}">
                  <a16:creationId xmlns:a16="http://schemas.microsoft.com/office/drawing/2014/main" id="{43B46139-245C-C9D4-C83F-2A3B1E5166AD}"/>
                </a:ext>
              </a:extLst>
            </p:cNvPr>
            <p:cNvGrpSpPr/>
            <p:nvPr/>
          </p:nvGrpSpPr>
          <p:grpSpPr>
            <a:xfrm>
              <a:off x="7031428" y="2385274"/>
              <a:ext cx="1371533" cy="1638030"/>
              <a:chOff x="7031428" y="2385274"/>
              <a:chExt cx="1371533" cy="1638030"/>
            </a:xfrm>
          </p:grpSpPr>
          <p:sp>
            <p:nvSpPr>
              <p:cNvPr id="252" name="Freeform: Shape 251">
                <a:extLst>
                  <a:ext uri="{FF2B5EF4-FFF2-40B4-BE49-F238E27FC236}">
                    <a16:creationId xmlns:a16="http://schemas.microsoft.com/office/drawing/2014/main" id="{C4DF253A-BE32-CDEF-94F4-5C33827A8D9F}"/>
                  </a:ext>
                </a:extLst>
              </p:cNvPr>
              <p:cNvSpPr/>
              <p:nvPr/>
            </p:nvSpPr>
            <p:spPr>
              <a:xfrm>
                <a:off x="7031428" y="2385274"/>
                <a:ext cx="1371533" cy="1638030"/>
              </a:xfrm>
              <a:custGeom>
                <a:avLst/>
                <a:gdLst>
                  <a:gd name="connsiteX0" fmla="*/ 601969 w 1371533"/>
                  <a:gd name="connsiteY0" fmla="*/ 1637731 h 1638030"/>
                  <a:gd name="connsiteX1" fmla="*/ 471476 w 1371533"/>
                  <a:gd name="connsiteY1" fmla="*/ 1418639 h 1638030"/>
                  <a:gd name="connsiteX2" fmla="*/ 305956 w 1371533"/>
                  <a:gd name="connsiteY2" fmla="*/ 1384299 h 1638030"/>
                  <a:gd name="connsiteX3" fmla="*/ 172029 w 1371533"/>
                  <a:gd name="connsiteY3" fmla="*/ 1368159 h 1638030"/>
                  <a:gd name="connsiteX4" fmla="*/ 176837 w 1371533"/>
                  <a:gd name="connsiteY4" fmla="*/ 1316993 h 1638030"/>
                  <a:gd name="connsiteX5" fmla="*/ 183362 w 1371533"/>
                  <a:gd name="connsiteY5" fmla="*/ 1263078 h 1638030"/>
                  <a:gd name="connsiteX6" fmla="*/ 177523 w 1371533"/>
                  <a:gd name="connsiteY6" fmla="*/ 1072833 h 1638030"/>
                  <a:gd name="connsiteX7" fmla="*/ 171685 w 1371533"/>
                  <a:gd name="connsiteY7" fmla="*/ 982175 h 1638030"/>
                  <a:gd name="connsiteX8" fmla="*/ -16 w 1371533"/>
                  <a:gd name="connsiteY8" fmla="*/ 968438 h 1638030"/>
                  <a:gd name="connsiteX9" fmla="*/ 152455 w 1371533"/>
                  <a:gd name="connsiteY9" fmla="*/ 650791 h 1638030"/>
                  <a:gd name="connsiteX10" fmla="*/ 161727 w 1371533"/>
                  <a:gd name="connsiteY10" fmla="*/ 555325 h 1638030"/>
                  <a:gd name="connsiteX11" fmla="*/ 156919 w 1371533"/>
                  <a:gd name="connsiteY11" fmla="*/ 526479 h 1638030"/>
                  <a:gd name="connsiteX12" fmla="*/ 198815 w 1371533"/>
                  <a:gd name="connsiteY12" fmla="*/ 254505 h 1638030"/>
                  <a:gd name="connsiteX13" fmla="*/ 739330 w 1371533"/>
                  <a:gd name="connsiteY13" fmla="*/ -300 h 1638030"/>
                  <a:gd name="connsiteX14" fmla="*/ 1271948 w 1371533"/>
                  <a:gd name="connsiteY14" fmla="*/ 236647 h 1638030"/>
                  <a:gd name="connsiteX15" fmla="*/ 1298390 w 1371533"/>
                  <a:gd name="connsiteY15" fmla="*/ 1033685 h 1638030"/>
                  <a:gd name="connsiteX16" fmla="*/ 1207045 w 1371533"/>
                  <a:gd name="connsiteY16" fmla="*/ 1176541 h 1638030"/>
                  <a:gd name="connsiteX17" fmla="*/ 1081359 w 1371533"/>
                  <a:gd name="connsiteY17" fmla="*/ 1470836 h 163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533" h="1638030">
                    <a:moveTo>
                      <a:pt x="601969" y="1637731"/>
                    </a:moveTo>
                    <a:cubicBezTo>
                      <a:pt x="563165" y="1553596"/>
                      <a:pt x="508563" y="1447141"/>
                      <a:pt x="471476" y="1418639"/>
                    </a:cubicBezTo>
                    <a:cubicBezTo>
                      <a:pt x="440227" y="1394601"/>
                      <a:pt x="390777" y="1390480"/>
                      <a:pt x="305956" y="1384299"/>
                    </a:cubicBezTo>
                    <a:cubicBezTo>
                      <a:pt x="260902" y="1383200"/>
                      <a:pt x="216053" y="1377809"/>
                      <a:pt x="172029" y="1368159"/>
                    </a:cubicBezTo>
                    <a:cubicBezTo>
                      <a:pt x="171720" y="1350989"/>
                      <a:pt x="173334" y="1333819"/>
                      <a:pt x="176837" y="1316993"/>
                    </a:cubicBezTo>
                    <a:cubicBezTo>
                      <a:pt x="179240" y="1300853"/>
                      <a:pt x="181988" y="1282652"/>
                      <a:pt x="183362" y="1263078"/>
                    </a:cubicBezTo>
                    <a:cubicBezTo>
                      <a:pt x="185628" y="1199618"/>
                      <a:pt x="183670" y="1136053"/>
                      <a:pt x="177523" y="1072833"/>
                    </a:cubicBezTo>
                    <a:lnTo>
                      <a:pt x="171685" y="982175"/>
                    </a:lnTo>
                    <a:lnTo>
                      <a:pt x="-16" y="968438"/>
                    </a:lnTo>
                    <a:lnTo>
                      <a:pt x="152455" y="650791"/>
                    </a:lnTo>
                    <a:cubicBezTo>
                      <a:pt x="169762" y="621980"/>
                      <a:pt x="173162" y="586918"/>
                      <a:pt x="161727" y="555325"/>
                    </a:cubicBezTo>
                    <a:cubicBezTo>
                      <a:pt x="159083" y="545916"/>
                      <a:pt x="157469" y="536232"/>
                      <a:pt x="156919" y="526479"/>
                    </a:cubicBezTo>
                    <a:cubicBezTo>
                      <a:pt x="159598" y="434447"/>
                      <a:pt x="173677" y="343068"/>
                      <a:pt x="198815" y="254505"/>
                    </a:cubicBezTo>
                    <a:cubicBezTo>
                      <a:pt x="246204" y="104438"/>
                      <a:pt x="468729" y="-300"/>
                      <a:pt x="739330" y="-300"/>
                    </a:cubicBezTo>
                    <a:cubicBezTo>
                      <a:pt x="990701" y="-300"/>
                      <a:pt x="1199833" y="92761"/>
                      <a:pt x="1271948" y="236647"/>
                    </a:cubicBezTo>
                    <a:cubicBezTo>
                      <a:pt x="1393856" y="479777"/>
                      <a:pt x="1405188" y="822492"/>
                      <a:pt x="1298390" y="1033685"/>
                    </a:cubicBezTo>
                    <a:cubicBezTo>
                      <a:pt x="1272360" y="1083994"/>
                      <a:pt x="1241797" y="1131795"/>
                      <a:pt x="1207045" y="1176541"/>
                    </a:cubicBezTo>
                    <a:cubicBezTo>
                      <a:pt x="1137025" y="1260090"/>
                      <a:pt x="1093275" y="1362493"/>
                      <a:pt x="1081359" y="1470836"/>
                    </a:cubicBezTo>
                    <a:close/>
                  </a:path>
                </a:pathLst>
              </a:custGeom>
              <a:solidFill>
                <a:srgbClr val="F1A42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39" name="Group 338">
                <a:extLst>
                  <a:ext uri="{FF2B5EF4-FFF2-40B4-BE49-F238E27FC236}">
                    <a16:creationId xmlns:a16="http://schemas.microsoft.com/office/drawing/2014/main" id="{A75A58AE-D87E-0FFC-15D2-B6C0A1EFA487}"/>
                  </a:ext>
                </a:extLst>
              </p:cNvPr>
              <p:cNvGrpSpPr/>
              <p:nvPr/>
            </p:nvGrpSpPr>
            <p:grpSpPr>
              <a:xfrm>
                <a:off x="7290697" y="2444683"/>
                <a:ext cx="1020592" cy="927530"/>
                <a:chOff x="7290697" y="2444683"/>
                <a:chExt cx="1020592" cy="927530"/>
              </a:xfrm>
            </p:grpSpPr>
            <p:sp>
              <p:nvSpPr>
                <p:cNvPr id="262" name="Freeform: Shape 261">
                  <a:extLst>
                    <a:ext uri="{FF2B5EF4-FFF2-40B4-BE49-F238E27FC236}">
                      <a16:creationId xmlns:a16="http://schemas.microsoft.com/office/drawing/2014/main" id="{3D5D0C23-9000-3D9A-0EE9-5554B9765FF0}"/>
                    </a:ext>
                  </a:extLst>
                </p:cNvPr>
                <p:cNvSpPr/>
                <p:nvPr/>
              </p:nvSpPr>
              <p:spPr>
                <a:xfrm>
                  <a:off x="7502576" y="2452238"/>
                  <a:ext cx="178226" cy="178226"/>
                </a:xfrm>
                <a:custGeom>
                  <a:avLst/>
                  <a:gdLst>
                    <a:gd name="connsiteX0" fmla="*/ 153829 w 178226"/>
                    <a:gd name="connsiteY0" fmla="*/ 78338 h 178226"/>
                    <a:gd name="connsiteX1" fmla="*/ 150738 w 178226"/>
                    <a:gd name="connsiteY1" fmla="*/ 65290 h 178226"/>
                    <a:gd name="connsiteX2" fmla="*/ 169968 w 178226"/>
                    <a:gd name="connsiteY2" fmla="*/ 50522 h 178226"/>
                    <a:gd name="connsiteX3" fmla="*/ 166535 w 178226"/>
                    <a:gd name="connsiteY3" fmla="*/ 43998 h 178226"/>
                    <a:gd name="connsiteX4" fmla="*/ 162757 w 178226"/>
                    <a:gd name="connsiteY4" fmla="*/ 37817 h 178226"/>
                    <a:gd name="connsiteX5" fmla="*/ 140092 w 178226"/>
                    <a:gd name="connsiteY5" fmla="*/ 47089 h 178226"/>
                    <a:gd name="connsiteX6" fmla="*/ 130820 w 178226"/>
                    <a:gd name="connsiteY6" fmla="*/ 37817 h 178226"/>
                    <a:gd name="connsiteX7" fmla="*/ 140092 w 178226"/>
                    <a:gd name="connsiteY7" fmla="*/ 15152 h 178226"/>
                    <a:gd name="connsiteX8" fmla="*/ 133911 w 178226"/>
                    <a:gd name="connsiteY8" fmla="*/ 11375 h 178226"/>
                    <a:gd name="connsiteX9" fmla="*/ 127387 w 178226"/>
                    <a:gd name="connsiteY9" fmla="*/ 7941 h 178226"/>
                    <a:gd name="connsiteX10" fmla="*/ 112620 w 178226"/>
                    <a:gd name="connsiteY10" fmla="*/ 27171 h 178226"/>
                    <a:gd name="connsiteX11" fmla="*/ 99571 w 178226"/>
                    <a:gd name="connsiteY11" fmla="*/ 23737 h 178226"/>
                    <a:gd name="connsiteX12" fmla="*/ 96480 w 178226"/>
                    <a:gd name="connsiteY12" fmla="*/ -300 h 178226"/>
                    <a:gd name="connsiteX13" fmla="*/ 82057 w 178226"/>
                    <a:gd name="connsiteY13" fmla="*/ -300 h 178226"/>
                    <a:gd name="connsiteX14" fmla="*/ 78624 w 178226"/>
                    <a:gd name="connsiteY14" fmla="*/ 23737 h 178226"/>
                    <a:gd name="connsiteX15" fmla="*/ 65917 w 178226"/>
                    <a:gd name="connsiteY15" fmla="*/ 27171 h 178226"/>
                    <a:gd name="connsiteX16" fmla="*/ 50808 w 178226"/>
                    <a:gd name="connsiteY16" fmla="*/ 7941 h 178226"/>
                    <a:gd name="connsiteX17" fmla="*/ 44627 w 178226"/>
                    <a:gd name="connsiteY17" fmla="*/ 11375 h 178226"/>
                    <a:gd name="connsiteX18" fmla="*/ 38446 w 178226"/>
                    <a:gd name="connsiteY18" fmla="*/ 15152 h 178226"/>
                    <a:gd name="connsiteX19" fmla="*/ 47717 w 178226"/>
                    <a:gd name="connsiteY19" fmla="*/ 37817 h 178226"/>
                    <a:gd name="connsiteX20" fmla="*/ 38102 w 178226"/>
                    <a:gd name="connsiteY20" fmla="*/ 47089 h 178226"/>
                    <a:gd name="connsiteX21" fmla="*/ 15437 w 178226"/>
                    <a:gd name="connsiteY21" fmla="*/ 37817 h 178226"/>
                    <a:gd name="connsiteX22" fmla="*/ 12003 w 178226"/>
                    <a:gd name="connsiteY22" fmla="*/ 43998 h 178226"/>
                    <a:gd name="connsiteX23" fmla="*/ 8226 w 178226"/>
                    <a:gd name="connsiteY23" fmla="*/ 50522 h 178226"/>
                    <a:gd name="connsiteX24" fmla="*/ 27800 w 178226"/>
                    <a:gd name="connsiteY24" fmla="*/ 65290 h 178226"/>
                    <a:gd name="connsiteX25" fmla="*/ 24366 w 178226"/>
                    <a:gd name="connsiteY25" fmla="*/ 78338 h 178226"/>
                    <a:gd name="connsiteX26" fmla="*/ -16 w 178226"/>
                    <a:gd name="connsiteY26" fmla="*/ 81430 h 178226"/>
                    <a:gd name="connsiteX27" fmla="*/ -16 w 178226"/>
                    <a:gd name="connsiteY27" fmla="*/ 95852 h 178226"/>
                    <a:gd name="connsiteX28" fmla="*/ 24366 w 178226"/>
                    <a:gd name="connsiteY28" fmla="*/ 99286 h 178226"/>
                    <a:gd name="connsiteX29" fmla="*/ 27800 w 178226"/>
                    <a:gd name="connsiteY29" fmla="*/ 111992 h 178226"/>
                    <a:gd name="connsiteX30" fmla="*/ 8226 w 178226"/>
                    <a:gd name="connsiteY30" fmla="*/ 127102 h 178226"/>
                    <a:gd name="connsiteX31" fmla="*/ 12003 w 178226"/>
                    <a:gd name="connsiteY31" fmla="*/ 133283 h 178226"/>
                    <a:gd name="connsiteX32" fmla="*/ 15437 w 178226"/>
                    <a:gd name="connsiteY32" fmla="*/ 139465 h 178226"/>
                    <a:gd name="connsiteX33" fmla="*/ 38102 w 178226"/>
                    <a:gd name="connsiteY33" fmla="*/ 130192 h 178226"/>
                    <a:gd name="connsiteX34" fmla="*/ 47717 w 178226"/>
                    <a:gd name="connsiteY34" fmla="*/ 139807 h 178226"/>
                    <a:gd name="connsiteX35" fmla="*/ 38446 w 178226"/>
                    <a:gd name="connsiteY35" fmla="*/ 162472 h 178226"/>
                    <a:gd name="connsiteX36" fmla="*/ 44627 w 178226"/>
                    <a:gd name="connsiteY36" fmla="*/ 165906 h 178226"/>
                    <a:gd name="connsiteX37" fmla="*/ 50808 w 178226"/>
                    <a:gd name="connsiteY37" fmla="*/ 169341 h 178226"/>
                    <a:gd name="connsiteX38" fmla="*/ 65917 w 178226"/>
                    <a:gd name="connsiteY38" fmla="*/ 150110 h 178226"/>
                    <a:gd name="connsiteX39" fmla="*/ 78624 w 178226"/>
                    <a:gd name="connsiteY39" fmla="*/ 153543 h 178226"/>
                    <a:gd name="connsiteX40" fmla="*/ 82057 w 178226"/>
                    <a:gd name="connsiteY40" fmla="*/ 177926 h 178226"/>
                    <a:gd name="connsiteX41" fmla="*/ 96480 w 178226"/>
                    <a:gd name="connsiteY41" fmla="*/ 177926 h 178226"/>
                    <a:gd name="connsiteX42" fmla="*/ 99571 w 178226"/>
                    <a:gd name="connsiteY42" fmla="*/ 153543 h 178226"/>
                    <a:gd name="connsiteX43" fmla="*/ 112620 w 178226"/>
                    <a:gd name="connsiteY43" fmla="*/ 150110 h 178226"/>
                    <a:gd name="connsiteX44" fmla="*/ 127387 w 178226"/>
                    <a:gd name="connsiteY44" fmla="*/ 169341 h 178226"/>
                    <a:gd name="connsiteX45" fmla="*/ 133911 w 178226"/>
                    <a:gd name="connsiteY45" fmla="*/ 165906 h 178226"/>
                    <a:gd name="connsiteX46" fmla="*/ 140092 w 178226"/>
                    <a:gd name="connsiteY46" fmla="*/ 162472 h 178226"/>
                    <a:gd name="connsiteX47" fmla="*/ 130820 w 178226"/>
                    <a:gd name="connsiteY47" fmla="*/ 139807 h 178226"/>
                    <a:gd name="connsiteX48" fmla="*/ 140092 w 178226"/>
                    <a:gd name="connsiteY48" fmla="*/ 130192 h 178226"/>
                    <a:gd name="connsiteX49" fmla="*/ 162757 w 178226"/>
                    <a:gd name="connsiteY49" fmla="*/ 139465 h 178226"/>
                    <a:gd name="connsiteX50" fmla="*/ 166535 w 178226"/>
                    <a:gd name="connsiteY50" fmla="*/ 133283 h 178226"/>
                    <a:gd name="connsiteX51" fmla="*/ 169968 w 178226"/>
                    <a:gd name="connsiteY51" fmla="*/ 127102 h 178226"/>
                    <a:gd name="connsiteX52" fmla="*/ 150738 w 178226"/>
                    <a:gd name="connsiteY52" fmla="*/ 111992 h 178226"/>
                    <a:gd name="connsiteX53" fmla="*/ 153829 w 178226"/>
                    <a:gd name="connsiteY53" fmla="*/ 99286 h 178226"/>
                    <a:gd name="connsiteX54" fmla="*/ 178210 w 178226"/>
                    <a:gd name="connsiteY54" fmla="*/ 95852 h 178226"/>
                    <a:gd name="connsiteX55" fmla="*/ 178210 w 178226"/>
                    <a:gd name="connsiteY55" fmla="*/ 81430 h 178226"/>
                    <a:gd name="connsiteX56" fmla="*/ 89269 w 178226"/>
                    <a:gd name="connsiteY56" fmla="*/ 112678 h 178226"/>
                    <a:gd name="connsiteX57" fmla="*/ 64201 w 178226"/>
                    <a:gd name="connsiteY57" fmla="*/ 87611 h 178226"/>
                    <a:gd name="connsiteX58" fmla="*/ 89269 w 178226"/>
                    <a:gd name="connsiteY58" fmla="*/ 62885 h 178226"/>
                    <a:gd name="connsiteX59" fmla="*/ 113994 w 178226"/>
                    <a:gd name="connsiteY59" fmla="*/ 87611 h 178226"/>
                    <a:gd name="connsiteX60" fmla="*/ 89990 w 178226"/>
                    <a:gd name="connsiteY60" fmla="*/ 113675 h 178226"/>
                    <a:gd name="connsiteX61" fmla="*/ 89269 w 178226"/>
                    <a:gd name="connsiteY61" fmla="*/ 113709 h 178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8226" h="178226">
                      <a:moveTo>
                        <a:pt x="153829" y="78338"/>
                      </a:moveTo>
                      <a:cubicBezTo>
                        <a:pt x="153176" y="73908"/>
                        <a:pt x="152146" y="69548"/>
                        <a:pt x="150738" y="65290"/>
                      </a:cubicBezTo>
                      <a:lnTo>
                        <a:pt x="169968" y="50522"/>
                      </a:lnTo>
                      <a:lnTo>
                        <a:pt x="166535" y="43998"/>
                      </a:lnTo>
                      <a:lnTo>
                        <a:pt x="162757" y="37817"/>
                      </a:lnTo>
                      <a:lnTo>
                        <a:pt x="140092" y="47089"/>
                      </a:lnTo>
                      <a:cubicBezTo>
                        <a:pt x="137345" y="43655"/>
                        <a:pt x="134255" y="40565"/>
                        <a:pt x="130820" y="37817"/>
                      </a:cubicBezTo>
                      <a:lnTo>
                        <a:pt x="140092" y="15152"/>
                      </a:lnTo>
                      <a:lnTo>
                        <a:pt x="133911" y="11375"/>
                      </a:lnTo>
                      <a:lnTo>
                        <a:pt x="127387" y="7941"/>
                      </a:lnTo>
                      <a:lnTo>
                        <a:pt x="112620" y="27171"/>
                      </a:lnTo>
                      <a:lnTo>
                        <a:pt x="99571" y="23737"/>
                      </a:lnTo>
                      <a:lnTo>
                        <a:pt x="96480" y="-300"/>
                      </a:lnTo>
                      <a:lnTo>
                        <a:pt x="82057" y="-300"/>
                      </a:lnTo>
                      <a:lnTo>
                        <a:pt x="78624" y="23737"/>
                      </a:lnTo>
                      <a:lnTo>
                        <a:pt x="65917" y="27171"/>
                      </a:lnTo>
                      <a:lnTo>
                        <a:pt x="50808" y="7941"/>
                      </a:lnTo>
                      <a:lnTo>
                        <a:pt x="44627" y="11375"/>
                      </a:lnTo>
                      <a:lnTo>
                        <a:pt x="38446" y="15152"/>
                      </a:lnTo>
                      <a:lnTo>
                        <a:pt x="47717" y="37817"/>
                      </a:lnTo>
                      <a:cubicBezTo>
                        <a:pt x="44249" y="40633"/>
                        <a:pt x="41055" y="43723"/>
                        <a:pt x="38102" y="47089"/>
                      </a:cubicBezTo>
                      <a:lnTo>
                        <a:pt x="15437" y="37817"/>
                      </a:lnTo>
                      <a:lnTo>
                        <a:pt x="12003" y="43998"/>
                      </a:lnTo>
                      <a:lnTo>
                        <a:pt x="8226" y="50522"/>
                      </a:lnTo>
                      <a:lnTo>
                        <a:pt x="27800" y="65290"/>
                      </a:lnTo>
                      <a:cubicBezTo>
                        <a:pt x="26152" y="69478"/>
                        <a:pt x="24984" y="73875"/>
                        <a:pt x="24366" y="78338"/>
                      </a:cubicBezTo>
                      <a:lnTo>
                        <a:pt x="-16" y="81430"/>
                      </a:lnTo>
                      <a:lnTo>
                        <a:pt x="-16" y="95852"/>
                      </a:lnTo>
                      <a:lnTo>
                        <a:pt x="24366" y="99286"/>
                      </a:lnTo>
                      <a:cubicBezTo>
                        <a:pt x="24984" y="103647"/>
                        <a:pt x="26152" y="107906"/>
                        <a:pt x="27800" y="111992"/>
                      </a:cubicBezTo>
                      <a:lnTo>
                        <a:pt x="8226" y="127102"/>
                      </a:lnTo>
                      <a:lnTo>
                        <a:pt x="12003" y="133283"/>
                      </a:lnTo>
                      <a:lnTo>
                        <a:pt x="15437" y="139465"/>
                      </a:lnTo>
                      <a:lnTo>
                        <a:pt x="38102" y="130192"/>
                      </a:lnTo>
                      <a:cubicBezTo>
                        <a:pt x="41124" y="133557"/>
                        <a:pt x="44352" y="136786"/>
                        <a:pt x="47717" y="139807"/>
                      </a:cubicBezTo>
                      <a:lnTo>
                        <a:pt x="38446" y="162472"/>
                      </a:lnTo>
                      <a:lnTo>
                        <a:pt x="44627" y="165906"/>
                      </a:lnTo>
                      <a:lnTo>
                        <a:pt x="50808" y="169341"/>
                      </a:lnTo>
                      <a:lnTo>
                        <a:pt x="65917" y="150110"/>
                      </a:lnTo>
                      <a:cubicBezTo>
                        <a:pt x="70004" y="151757"/>
                        <a:pt x="74262" y="152926"/>
                        <a:pt x="78624" y="153543"/>
                      </a:cubicBezTo>
                      <a:lnTo>
                        <a:pt x="82057" y="177926"/>
                      </a:lnTo>
                      <a:lnTo>
                        <a:pt x="96480" y="177926"/>
                      </a:lnTo>
                      <a:lnTo>
                        <a:pt x="99571" y="153543"/>
                      </a:lnTo>
                      <a:cubicBezTo>
                        <a:pt x="104035" y="152926"/>
                        <a:pt x="108431" y="151757"/>
                        <a:pt x="112620" y="150110"/>
                      </a:cubicBezTo>
                      <a:lnTo>
                        <a:pt x="127387" y="169341"/>
                      </a:lnTo>
                      <a:lnTo>
                        <a:pt x="133911" y="165906"/>
                      </a:lnTo>
                      <a:lnTo>
                        <a:pt x="140092" y="162472"/>
                      </a:lnTo>
                      <a:lnTo>
                        <a:pt x="130820" y="139807"/>
                      </a:lnTo>
                      <a:cubicBezTo>
                        <a:pt x="134186" y="136854"/>
                        <a:pt x="137277" y="133661"/>
                        <a:pt x="140092" y="130192"/>
                      </a:cubicBezTo>
                      <a:lnTo>
                        <a:pt x="162757" y="139465"/>
                      </a:lnTo>
                      <a:lnTo>
                        <a:pt x="166535" y="133283"/>
                      </a:lnTo>
                      <a:lnTo>
                        <a:pt x="169968" y="127102"/>
                      </a:lnTo>
                      <a:lnTo>
                        <a:pt x="150738" y="111992"/>
                      </a:lnTo>
                      <a:cubicBezTo>
                        <a:pt x="152146" y="107837"/>
                        <a:pt x="153176" y="103613"/>
                        <a:pt x="153829" y="99286"/>
                      </a:cubicBezTo>
                      <a:lnTo>
                        <a:pt x="178210" y="95852"/>
                      </a:lnTo>
                      <a:lnTo>
                        <a:pt x="178210" y="81430"/>
                      </a:lnTo>
                      <a:close/>
                      <a:moveTo>
                        <a:pt x="89269" y="112678"/>
                      </a:moveTo>
                      <a:cubicBezTo>
                        <a:pt x="75430" y="112678"/>
                        <a:pt x="64201" y="101449"/>
                        <a:pt x="64201" y="87611"/>
                      </a:cubicBezTo>
                      <a:cubicBezTo>
                        <a:pt x="64372" y="73908"/>
                        <a:pt x="75567" y="62885"/>
                        <a:pt x="89269" y="62885"/>
                      </a:cubicBezTo>
                      <a:cubicBezTo>
                        <a:pt x="102936" y="62885"/>
                        <a:pt x="113994" y="73943"/>
                        <a:pt x="113994" y="87611"/>
                      </a:cubicBezTo>
                      <a:cubicBezTo>
                        <a:pt x="114578" y="101449"/>
                        <a:pt x="103829" y="113125"/>
                        <a:pt x="89990" y="113675"/>
                      </a:cubicBezTo>
                      <a:cubicBezTo>
                        <a:pt x="89750" y="113709"/>
                        <a:pt x="89510" y="113709"/>
                        <a:pt x="89269" y="11370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4" name="Freeform: Shape 273">
                  <a:extLst>
                    <a:ext uri="{FF2B5EF4-FFF2-40B4-BE49-F238E27FC236}">
                      <a16:creationId xmlns:a16="http://schemas.microsoft.com/office/drawing/2014/main" id="{75E51965-AAC0-09D6-A9EE-D548CF59AD2A}"/>
                    </a:ext>
                  </a:extLst>
                </p:cNvPr>
                <p:cNvSpPr/>
                <p:nvPr/>
              </p:nvSpPr>
              <p:spPr>
                <a:xfrm>
                  <a:off x="7707244" y="2444683"/>
                  <a:ext cx="144915" cy="142855"/>
                </a:xfrm>
                <a:custGeom>
                  <a:avLst/>
                  <a:gdLst>
                    <a:gd name="connsiteX0" fmla="*/ 20932 w 144915"/>
                    <a:gd name="connsiteY0" fmla="*/ 86237 h 142855"/>
                    <a:gd name="connsiteX1" fmla="*/ 26426 w 144915"/>
                    <a:gd name="connsiteY1" fmla="*/ 98942 h 142855"/>
                    <a:gd name="connsiteX2" fmla="*/ 15437 w 144915"/>
                    <a:gd name="connsiteY2" fmla="*/ 117143 h 142855"/>
                    <a:gd name="connsiteX3" fmla="*/ 22305 w 144915"/>
                    <a:gd name="connsiteY3" fmla="*/ 123325 h 142855"/>
                    <a:gd name="connsiteX4" fmla="*/ 28830 w 144915"/>
                    <a:gd name="connsiteY4" fmla="*/ 129506 h 142855"/>
                    <a:gd name="connsiteX5" fmla="*/ 46343 w 144915"/>
                    <a:gd name="connsiteY5" fmla="*/ 117830 h 142855"/>
                    <a:gd name="connsiteX6" fmla="*/ 72785 w 144915"/>
                    <a:gd name="connsiteY6" fmla="*/ 124011 h 142855"/>
                    <a:gd name="connsiteX7" fmla="*/ 83088 w 144915"/>
                    <a:gd name="connsiteY7" fmla="*/ 142555 h 142855"/>
                    <a:gd name="connsiteX8" fmla="*/ 91673 w 144915"/>
                    <a:gd name="connsiteY8" fmla="*/ 139807 h 142855"/>
                    <a:gd name="connsiteX9" fmla="*/ 100601 w 144915"/>
                    <a:gd name="connsiteY9" fmla="*/ 137403 h 142855"/>
                    <a:gd name="connsiteX10" fmla="*/ 100601 w 144915"/>
                    <a:gd name="connsiteY10" fmla="*/ 116112 h 142855"/>
                    <a:gd name="connsiteX11" fmla="*/ 119488 w 144915"/>
                    <a:gd name="connsiteY11" fmla="*/ 96539 h 142855"/>
                    <a:gd name="connsiteX12" fmla="*/ 140436 w 144915"/>
                    <a:gd name="connsiteY12" fmla="*/ 96539 h 142855"/>
                    <a:gd name="connsiteX13" fmla="*/ 142840 w 144915"/>
                    <a:gd name="connsiteY13" fmla="*/ 87611 h 142855"/>
                    <a:gd name="connsiteX14" fmla="*/ 144900 w 144915"/>
                    <a:gd name="connsiteY14" fmla="*/ 78682 h 142855"/>
                    <a:gd name="connsiteX15" fmla="*/ 125670 w 144915"/>
                    <a:gd name="connsiteY15" fmla="*/ 69410 h 142855"/>
                    <a:gd name="connsiteX16" fmla="*/ 123609 w 144915"/>
                    <a:gd name="connsiteY16" fmla="*/ 56017 h 142855"/>
                    <a:gd name="connsiteX17" fmla="*/ 118115 w 144915"/>
                    <a:gd name="connsiteY17" fmla="*/ 43311 h 142855"/>
                    <a:gd name="connsiteX18" fmla="*/ 129103 w 144915"/>
                    <a:gd name="connsiteY18" fmla="*/ 25455 h 142855"/>
                    <a:gd name="connsiteX19" fmla="*/ 122235 w 144915"/>
                    <a:gd name="connsiteY19" fmla="*/ 18930 h 142855"/>
                    <a:gd name="connsiteX20" fmla="*/ 115711 w 144915"/>
                    <a:gd name="connsiteY20" fmla="*/ 12749 h 142855"/>
                    <a:gd name="connsiteX21" fmla="*/ 98197 w 144915"/>
                    <a:gd name="connsiteY21" fmla="*/ 24425 h 142855"/>
                    <a:gd name="connsiteX22" fmla="*/ 71755 w 144915"/>
                    <a:gd name="connsiteY22" fmla="*/ 18244 h 142855"/>
                    <a:gd name="connsiteX23" fmla="*/ 61453 w 144915"/>
                    <a:gd name="connsiteY23" fmla="*/ -300 h 142855"/>
                    <a:gd name="connsiteX24" fmla="*/ 52868 w 144915"/>
                    <a:gd name="connsiteY24" fmla="*/ 2446 h 142855"/>
                    <a:gd name="connsiteX25" fmla="*/ 43940 w 144915"/>
                    <a:gd name="connsiteY25" fmla="*/ 4850 h 142855"/>
                    <a:gd name="connsiteX26" fmla="*/ 43940 w 144915"/>
                    <a:gd name="connsiteY26" fmla="*/ 26141 h 142855"/>
                    <a:gd name="connsiteX27" fmla="*/ 25396 w 144915"/>
                    <a:gd name="connsiteY27" fmla="*/ 45715 h 142855"/>
                    <a:gd name="connsiteX28" fmla="*/ 4105 w 144915"/>
                    <a:gd name="connsiteY28" fmla="*/ 45715 h 142855"/>
                    <a:gd name="connsiteX29" fmla="*/ 2044 w 144915"/>
                    <a:gd name="connsiteY29" fmla="*/ 54644 h 142855"/>
                    <a:gd name="connsiteX30" fmla="*/ -16 w 144915"/>
                    <a:gd name="connsiteY30" fmla="*/ 63572 h 142855"/>
                    <a:gd name="connsiteX31" fmla="*/ 18871 w 144915"/>
                    <a:gd name="connsiteY31" fmla="*/ 72844 h 142855"/>
                    <a:gd name="connsiteX32" fmla="*/ 20932 w 144915"/>
                    <a:gd name="connsiteY32" fmla="*/ 86237 h 142855"/>
                    <a:gd name="connsiteX33" fmla="*/ 63513 w 144915"/>
                    <a:gd name="connsiteY33" fmla="*/ 44685 h 142855"/>
                    <a:gd name="connsiteX34" fmla="*/ 97854 w 144915"/>
                    <a:gd name="connsiteY34" fmla="*/ 63229 h 142855"/>
                    <a:gd name="connsiteX35" fmla="*/ 79138 w 144915"/>
                    <a:gd name="connsiteY35" fmla="*/ 98084 h 142855"/>
                    <a:gd name="connsiteX36" fmla="*/ 44283 w 144915"/>
                    <a:gd name="connsiteY36" fmla="*/ 79369 h 142855"/>
                    <a:gd name="connsiteX37" fmla="*/ 63067 w 144915"/>
                    <a:gd name="connsiteY37" fmla="*/ 44822 h 142855"/>
                    <a:gd name="connsiteX38" fmla="*/ 63513 w 144915"/>
                    <a:gd name="connsiteY38" fmla="*/ 44685 h 1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915" h="142855">
                      <a:moveTo>
                        <a:pt x="20932" y="86237"/>
                      </a:moveTo>
                      <a:cubicBezTo>
                        <a:pt x="21996" y="90770"/>
                        <a:pt x="23850" y="95063"/>
                        <a:pt x="26426" y="98942"/>
                      </a:cubicBezTo>
                      <a:lnTo>
                        <a:pt x="15437" y="117143"/>
                      </a:lnTo>
                      <a:lnTo>
                        <a:pt x="22305" y="123325"/>
                      </a:lnTo>
                      <a:lnTo>
                        <a:pt x="28830" y="129506"/>
                      </a:lnTo>
                      <a:lnTo>
                        <a:pt x="46343" y="117830"/>
                      </a:lnTo>
                      <a:cubicBezTo>
                        <a:pt x="54482" y="122123"/>
                        <a:pt x="63582" y="124251"/>
                        <a:pt x="72785" y="124011"/>
                      </a:cubicBezTo>
                      <a:lnTo>
                        <a:pt x="83088" y="142555"/>
                      </a:lnTo>
                      <a:lnTo>
                        <a:pt x="91673" y="139807"/>
                      </a:lnTo>
                      <a:lnTo>
                        <a:pt x="100601" y="137403"/>
                      </a:lnTo>
                      <a:lnTo>
                        <a:pt x="100601" y="116112"/>
                      </a:lnTo>
                      <a:cubicBezTo>
                        <a:pt x="108534" y="111408"/>
                        <a:pt x="115058" y="104643"/>
                        <a:pt x="119488" y="96539"/>
                      </a:cubicBezTo>
                      <a:lnTo>
                        <a:pt x="140436" y="96539"/>
                      </a:lnTo>
                      <a:lnTo>
                        <a:pt x="142840" y="87611"/>
                      </a:lnTo>
                      <a:lnTo>
                        <a:pt x="144900" y="78682"/>
                      </a:lnTo>
                      <a:lnTo>
                        <a:pt x="125670" y="69410"/>
                      </a:lnTo>
                      <a:cubicBezTo>
                        <a:pt x="125670" y="64877"/>
                        <a:pt x="124948" y="60344"/>
                        <a:pt x="123609" y="56017"/>
                      </a:cubicBezTo>
                      <a:cubicBezTo>
                        <a:pt x="122269" y="51587"/>
                        <a:pt x="120450" y="47329"/>
                        <a:pt x="118115" y="43311"/>
                      </a:cubicBezTo>
                      <a:lnTo>
                        <a:pt x="129103" y="25455"/>
                      </a:lnTo>
                      <a:lnTo>
                        <a:pt x="122235" y="18930"/>
                      </a:lnTo>
                      <a:lnTo>
                        <a:pt x="115711" y="12749"/>
                      </a:lnTo>
                      <a:lnTo>
                        <a:pt x="98197" y="24425"/>
                      </a:lnTo>
                      <a:cubicBezTo>
                        <a:pt x="90059" y="20132"/>
                        <a:pt x="80959" y="18003"/>
                        <a:pt x="71755" y="18244"/>
                      </a:cubicBezTo>
                      <a:lnTo>
                        <a:pt x="61453" y="-300"/>
                      </a:lnTo>
                      <a:lnTo>
                        <a:pt x="52868" y="2446"/>
                      </a:lnTo>
                      <a:lnTo>
                        <a:pt x="43940" y="4850"/>
                      </a:lnTo>
                      <a:lnTo>
                        <a:pt x="43940" y="26141"/>
                      </a:lnTo>
                      <a:cubicBezTo>
                        <a:pt x="36110" y="30880"/>
                        <a:pt x="29688" y="37645"/>
                        <a:pt x="25396" y="45715"/>
                      </a:cubicBezTo>
                      <a:lnTo>
                        <a:pt x="4105" y="45715"/>
                      </a:lnTo>
                      <a:lnTo>
                        <a:pt x="2044" y="54644"/>
                      </a:lnTo>
                      <a:lnTo>
                        <a:pt x="-16" y="63572"/>
                      </a:lnTo>
                      <a:lnTo>
                        <a:pt x="18871" y="72844"/>
                      </a:lnTo>
                      <a:cubicBezTo>
                        <a:pt x="19043" y="77377"/>
                        <a:pt x="19764" y="81876"/>
                        <a:pt x="20932" y="86237"/>
                      </a:cubicBezTo>
                      <a:close/>
                      <a:moveTo>
                        <a:pt x="63513" y="44685"/>
                      </a:moveTo>
                      <a:cubicBezTo>
                        <a:pt x="78108" y="40461"/>
                        <a:pt x="93390" y="48703"/>
                        <a:pt x="97854" y="63229"/>
                      </a:cubicBezTo>
                      <a:cubicBezTo>
                        <a:pt x="102318" y="78030"/>
                        <a:pt x="93939" y="93620"/>
                        <a:pt x="79138" y="98084"/>
                      </a:cubicBezTo>
                      <a:cubicBezTo>
                        <a:pt x="64338" y="102548"/>
                        <a:pt x="48747" y="94170"/>
                        <a:pt x="44283" y="79369"/>
                      </a:cubicBezTo>
                      <a:cubicBezTo>
                        <a:pt x="39922" y="64637"/>
                        <a:pt x="48335" y="49150"/>
                        <a:pt x="63067" y="44822"/>
                      </a:cubicBezTo>
                      <a:cubicBezTo>
                        <a:pt x="63205" y="44753"/>
                        <a:pt x="63376" y="44720"/>
                        <a:pt x="63513" y="44685"/>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0" name="Freeform: Shape 279">
                  <a:extLst>
                    <a:ext uri="{FF2B5EF4-FFF2-40B4-BE49-F238E27FC236}">
                      <a16:creationId xmlns:a16="http://schemas.microsoft.com/office/drawing/2014/main" id="{C7D01D05-4F33-CBE7-F7FB-B83E3165BE7E}"/>
                    </a:ext>
                  </a:extLst>
                </p:cNvPr>
                <p:cNvSpPr/>
                <p:nvPr/>
              </p:nvSpPr>
              <p:spPr>
                <a:xfrm>
                  <a:off x="7843575" y="2468721"/>
                  <a:ext cx="307345" cy="308032"/>
                </a:xfrm>
                <a:custGeom>
                  <a:avLst/>
                  <a:gdLst>
                    <a:gd name="connsiteX0" fmla="*/ 86521 w 307345"/>
                    <a:gd name="connsiteY0" fmla="*/ 246950 h 308032"/>
                    <a:gd name="connsiteX1" fmla="*/ 106439 w 307345"/>
                    <a:gd name="connsiteY1" fmla="*/ 258625 h 308032"/>
                    <a:gd name="connsiteX2" fmla="*/ 100945 w 307345"/>
                    <a:gd name="connsiteY2" fmla="*/ 301207 h 308032"/>
                    <a:gd name="connsiteX3" fmla="*/ 113307 w 307345"/>
                    <a:gd name="connsiteY3" fmla="*/ 304641 h 308032"/>
                    <a:gd name="connsiteX4" fmla="*/ 125326 w 307345"/>
                    <a:gd name="connsiteY4" fmla="*/ 307732 h 308032"/>
                    <a:gd name="connsiteX5" fmla="*/ 141809 w 307345"/>
                    <a:gd name="connsiteY5" fmla="*/ 268241 h 308032"/>
                    <a:gd name="connsiteX6" fmla="*/ 165161 w 307345"/>
                    <a:gd name="connsiteY6" fmla="*/ 268241 h 308032"/>
                    <a:gd name="connsiteX7" fmla="*/ 181644 w 307345"/>
                    <a:gd name="connsiteY7" fmla="*/ 307732 h 308032"/>
                    <a:gd name="connsiteX8" fmla="*/ 194006 w 307345"/>
                    <a:gd name="connsiteY8" fmla="*/ 304641 h 308032"/>
                    <a:gd name="connsiteX9" fmla="*/ 206026 w 307345"/>
                    <a:gd name="connsiteY9" fmla="*/ 301207 h 308032"/>
                    <a:gd name="connsiteX10" fmla="*/ 200531 w 307345"/>
                    <a:gd name="connsiteY10" fmla="*/ 258625 h 308032"/>
                    <a:gd name="connsiteX11" fmla="*/ 220449 w 307345"/>
                    <a:gd name="connsiteY11" fmla="*/ 246950 h 308032"/>
                    <a:gd name="connsiteX12" fmla="*/ 254789 w 307345"/>
                    <a:gd name="connsiteY12" fmla="*/ 273049 h 308032"/>
                    <a:gd name="connsiteX13" fmla="*/ 263717 w 307345"/>
                    <a:gd name="connsiteY13" fmla="*/ 264120 h 308032"/>
                    <a:gd name="connsiteX14" fmla="*/ 272646 w 307345"/>
                    <a:gd name="connsiteY14" fmla="*/ 255191 h 308032"/>
                    <a:gd name="connsiteX15" fmla="*/ 246547 w 307345"/>
                    <a:gd name="connsiteY15" fmla="*/ 220851 h 308032"/>
                    <a:gd name="connsiteX16" fmla="*/ 258223 w 307345"/>
                    <a:gd name="connsiteY16" fmla="*/ 200934 h 308032"/>
                    <a:gd name="connsiteX17" fmla="*/ 300805 w 307345"/>
                    <a:gd name="connsiteY17" fmla="*/ 206085 h 308032"/>
                    <a:gd name="connsiteX18" fmla="*/ 303895 w 307345"/>
                    <a:gd name="connsiteY18" fmla="*/ 194066 h 308032"/>
                    <a:gd name="connsiteX19" fmla="*/ 307329 w 307345"/>
                    <a:gd name="connsiteY19" fmla="*/ 182046 h 308032"/>
                    <a:gd name="connsiteX20" fmla="*/ 267838 w 307345"/>
                    <a:gd name="connsiteY20" fmla="*/ 165220 h 308032"/>
                    <a:gd name="connsiteX21" fmla="*/ 267838 w 307345"/>
                    <a:gd name="connsiteY21" fmla="*/ 142212 h 308032"/>
                    <a:gd name="connsiteX22" fmla="*/ 307329 w 307345"/>
                    <a:gd name="connsiteY22" fmla="*/ 125385 h 308032"/>
                    <a:gd name="connsiteX23" fmla="*/ 303895 w 307345"/>
                    <a:gd name="connsiteY23" fmla="*/ 113366 h 308032"/>
                    <a:gd name="connsiteX24" fmla="*/ 300805 w 307345"/>
                    <a:gd name="connsiteY24" fmla="*/ 101347 h 308032"/>
                    <a:gd name="connsiteX25" fmla="*/ 258223 w 307345"/>
                    <a:gd name="connsiteY25" fmla="*/ 106498 h 308032"/>
                    <a:gd name="connsiteX26" fmla="*/ 246547 w 307345"/>
                    <a:gd name="connsiteY26" fmla="*/ 86580 h 308032"/>
                    <a:gd name="connsiteX27" fmla="*/ 272646 w 307345"/>
                    <a:gd name="connsiteY27" fmla="*/ 52240 h 308032"/>
                    <a:gd name="connsiteX28" fmla="*/ 263717 w 307345"/>
                    <a:gd name="connsiteY28" fmla="*/ 43312 h 308032"/>
                    <a:gd name="connsiteX29" fmla="*/ 254789 w 307345"/>
                    <a:gd name="connsiteY29" fmla="*/ 34384 h 308032"/>
                    <a:gd name="connsiteX30" fmla="*/ 220449 w 307345"/>
                    <a:gd name="connsiteY30" fmla="*/ 60139 h 308032"/>
                    <a:gd name="connsiteX31" fmla="*/ 200531 w 307345"/>
                    <a:gd name="connsiteY31" fmla="*/ 48807 h 308032"/>
                    <a:gd name="connsiteX32" fmla="*/ 206026 w 307345"/>
                    <a:gd name="connsiteY32" fmla="*/ 6224 h 308032"/>
                    <a:gd name="connsiteX33" fmla="*/ 194006 w 307345"/>
                    <a:gd name="connsiteY33" fmla="*/ 2791 h 308032"/>
                    <a:gd name="connsiteX34" fmla="*/ 181644 w 307345"/>
                    <a:gd name="connsiteY34" fmla="*/ -300 h 308032"/>
                    <a:gd name="connsiteX35" fmla="*/ 165161 w 307345"/>
                    <a:gd name="connsiteY35" fmla="*/ 39192 h 308032"/>
                    <a:gd name="connsiteX36" fmla="*/ 141809 w 307345"/>
                    <a:gd name="connsiteY36" fmla="*/ 39192 h 308032"/>
                    <a:gd name="connsiteX37" fmla="*/ 125326 w 307345"/>
                    <a:gd name="connsiteY37" fmla="*/ -300 h 308032"/>
                    <a:gd name="connsiteX38" fmla="*/ 113307 w 307345"/>
                    <a:gd name="connsiteY38" fmla="*/ 2791 h 308032"/>
                    <a:gd name="connsiteX39" fmla="*/ 100945 w 307345"/>
                    <a:gd name="connsiteY39" fmla="*/ 6224 h 308032"/>
                    <a:gd name="connsiteX40" fmla="*/ 106439 w 307345"/>
                    <a:gd name="connsiteY40" fmla="*/ 48807 h 308032"/>
                    <a:gd name="connsiteX41" fmla="*/ 86521 w 307345"/>
                    <a:gd name="connsiteY41" fmla="*/ 60139 h 308032"/>
                    <a:gd name="connsiteX42" fmla="*/ 52181 w 307345"/>
                    <a:gd name="connsiteY42" fmla="*/ 34384 h 308032"/>
                    <a:gd name="connsiteX43" fmla="*/ 43253 w 307345"/>
                    <a:gd name="connsiteY43" fmla="*/ 43312 h 308032"/>
                    <a:gd name="connsiteX44" fmla="*/ 34668 w 307345"/>
                    <a:gd name="connsiteY44" fmla="*/ 52240 h 308032"/>
                    <a:gd name="connsiteX45" fmla="*/ 60423 w 307345"/>
                    <a:gd name="connsiteY45" fmla="*/ 86580 h 308032"/>
                    <a:gd name="connsiteX46" fmla="*/ 48747 w 307345"/>
                    <a:gd name="connsiteY46" fmla="*/ 106498 h 308032"/>
                    <a:gd name="connsiteX47" fmla="*/ 6165 w 307345"/>
                    <a:gd name="connsiteY47" fmla="*/ 101347 h 308032"/>
                    <a:gd name="connsiteX48" fmla="*/ 3075 w 307345"/>
                    <a:gd name="connsiteY48" fmla="*/ 113366 h 308032"/>
                    <a:gd name="connsiteX49" fmla="*/ -16 w 307345"/>
                    <a:gd name="connsiteY49" fmla="*/ 125385 h 308032"/>
                    <a:gd name="connsiteX50" fmla="*/ 39132 w 307345"/>
                    <a:gd name="connsiteY50" fmla="*/ 142212 h 308032"/>
                    <a:gd name="connsiteX51" fmla="*/ 39132 w 307345"/>
                    <a:gd name="connsiteY51" fmla="*/ 165220 h 308032"/>
                    <a:gd name="connsiteX52" fmla="*/ -16 w 307345"/>
                    <a:gd name="connsiteY52" fmla="*/ 182046 h 308032"/>
                    <a:gd name="connsiteX53" fmla="*/ 3075 w 307345"/>
                    <a:gd name="connsiteY53" fmla="*/ 194066 h 308032"/>
                    <a:gd name="connsiteX54" fmla="*/ 6165 w 307345"/>
                    <a:gd name="connsiteY54" fmla="*/ 206085 h 308032"/>
                    <a:gd name="connsiteX55" fmla="*/ 48747 w 307345"/>
                    <a:gd name="connsiteY55" fmla="*/ 200934 h 308032"/>
                    <a:gd name="connsiteX56" fmla="*/ 60423 w 307345"/>
                    <a:gd name="connsiteY56" fmla="*/ 220851 h 308032"/>
                    <a:gd name="connsiteX57" fmla="*/ 34668 w 307345"/>
                    <a:gd name="connsiteY57" fmla="*/ 255191 h 308032"/>
                    <a:gd name="connsiteX58" fmla="*/ 43253 w 307345"/>
                    <a:gd name="connsiteY58" fmla="*/ 264120 h 308032"/>
                    <a:gd name="connsiteX59" fmla="*/ 52181 w 307345"/>
                    <a:gd name="connsiteY59" fmla="*/ 273049 h 308032"/>
                    <a:gd name="connsiteX60" fmla="*/ 98541 w 307345"/>
                    <a:gd name="connsiteY60" fmla="*/ 98943 h 308032"/>
                    <a:gd name="connsiteX61" fmla="*/ 208773 w 307345"/>
                    <a:gd name="connsiteY61" fmla="*/ 98943 h 308032"/>
                    <a:gd name="connsiteX62" fmla="*/ 208807 w 307345"/>
                    <a:gd name="connsiteY62" fmla="*/ 209175 h 308032"/>
                    <a:gd name="connsiteX63" fmla="*/ 98541 w 307345"/>
                    <a:gd name="connsiteY63" fmla="*/ 209175 h 308032"/>
                    <a:gd name="connsiteX64" fmla="*/ 98541 w 307345"/>
                    <a:gd name="connsiteY64" fmla="*/ 209175 h 308032"/>
                    <a:gd name="connsiteX65" fmla="*/ 98403 w 307345"/>
                    <a:gd name="connsiteY65" fmla="*/ 99424 h 308032"/>
                    <a:gd name="connsiteX66" fmla="*/ 98541 w 307345"/>
                    <a:gd name="connsiteY66" fmla="*/ 99287 h 30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7345" h="308032">
                      <a:moveTo>
                        <a:pt x="86521" y="246950"/>
                      </a:moveTo>
                      <a:cubicBezTo>
                        <a:pt x="92668" y="251620"/>
                        <a:pt x="99365" y="255535"/>
                        <a:pt x="106439" y="258625"/>
                      </a:cubicBezTo>
                      <a:lnTo>
                        <a:pt x="100945" y="301207"/>
                      </a:lnTo>
                      <a:lnTo>
                        <a:pt x="113307" y="304641"/>
                      </a:lnTo>
                      <a:lnTo>
                        <a:pt x="125326" y="307732"/>
                      </a:lnTo>
                      <a:lnTo>
                        <a:pt x="141809" y="268241"/>
                      </a:lnTo>
                      <a:cubicBezTo>
                        <a:pt x="149570" y="268928"/>
                        <a:pt x="157400" y="268928"/>
                        <a:pt x="165161" y="268241"/>
                      </a:cubicBezTo>
                      <a:lnTo>
                        <a:pt x="181644" y="307732"/>
                      </a:lnTo>
                      <a:lnTo>
                        <a:pt x="194006" y="304641"/>
                      </a:lnTo>
                      <a:lnTo>
                        <a:pt x="206026" y="301207"/>
                      </a:lnTo>
                      <a:lnTo>
                        <a:pt x="200531" y="258625"/>
                      </a:lnTo>
                      <a:cubicBezTo>
                        <a:pt x="207605" y="255535"/>
                        <a:pt x="214302" y="251620"/>
                        <a:pt x="220449" y="246950"/>
                      </a:cubicBezTo>
                      <a:lnTo>
                        <a:pt x="254789" y="273049"/>
                      </a:lnTo>
                      <a:lnTo>
                        <a:pt x="263717" y="264120"/>
                      </a:lnTo>
                      <a:lnTo>
                        <a:pt x="272646" y="255191"/>
                      </a:lnTo>
                      <a:lnTo>
                        <a:pt x="246547" y="220851"/>
                      </a:lnTo>
                      <a:cubicBezTo>
                        <a:pt x="251149" y="214635"/>
                        <a:pt x="255063" y="207973"/>
                        <a:pt x="258223" y="200934"/>
                      </a:cubicBezTo>
                      <a:lnTo>
                        <a:pt x="300805" y="206085"/>
                      </a:lnTo>
                      <a:lnTo>
                        <a:pt x="303895" y="194066"/>
                      </a:lnTo>
                      <a:lnTo>
                        <a:pt x="307329" y="182046"/>
                      </a:lnTo>
                      <a:lnTo>
                        <a:pt x="267838" y="165220"/>
                      </a:lnTo>
                      <a:cubicBezTo>
                        <a:pt x="268525" y="157562"/>
                        <a:pt x="268525" y="149870"/>
                        <a:pt x="267838" y="142212"/>
                      </a:cubicBezTo>
                      <a:lnTo>
                        <a:pt x="307329" y="125385"/>
                      </a:lnTo>
                      <a:lnTo>
                        <a:pt x="303895" y="113366"/>
                      </a:lnTo>
                      <a:lnTo>
                        <a:pt x="300805" y="101347"/>
                      </a:lnTo>
                      <a:lnTo>
                        <a:pt x="258223" y="106498"/>
                      </a:lnTo>
                      <a:cubicBezTo>
                        <a:pt x="255063" y="99458"/>
                        <a:pt x="251149" y="92796"/>
                        <a:pt x="246547" y="86580"/>
                      </a:cubicBezTo>
                      <a:lnTo>
                        <a:pt x="272646" y="52240"/>
                      </a:lnTo>
                      <a:lnTo>
                        <a:pt x="263717" y="43312"/>
                      </a:lnTo>
                      <a:lnTo>
                        <a:pt x="254789" y="34384"/>
                      </a:lnTo>
                      <a:lnTo>
                        <a:pt x="220449" y="60139"/>
                      </a:lnTo>
                      <a:cubicBezTo>
                        <a:pt x="214198" y="55709"/>
                        <a:pt x="207536" y="51897"/>
                        <a:pt x="200531" y="48807"/>
                      </a:cubicBezTo>
                      <a:lnTo>
                        <a:pt x="206026" y="6224"/>
                      </a:lnTo>
                      <a:lnTo>
                        <a:pt x="194006" y="2791"/>
                      </a:lnTo>
                      <a:lnTo>
                        <a:pt x="181644" y="-300"/>
                      </a:lnTo>
                      <a:lnTo>
                        <a:pt x="165161" y="39192"/>
                      </a:lnTo>
                      <a:cubicBezTo>
                        <a:pt x="157400" y="38504"/>
                        <a:pt x="149570" y="38504"/>
                        <a:pt x="141809" y="39192"/>
                      </a:cubicBezTo>
                      <a:lnTo>
                        <a:pt x="125326" y="-300"/>
                      </a:lnTo>
                      <a:lnTo>
                        <a:pt x="113307" y="2791"/>
                      </a:lnTo>
                      <a:lnTo>
                        <a:pt x="100945" y="6224"/>
                      </a:lnTo>
                      <a:lnTo>
                        <a:pt x="106439" y="48807"/>
                      </a:lnTo>
                      <a:cubicBezTo>
                        <a:pt x="99433" y="51897"/>
                        <a:pt x="92771" y="55709"/>
                        <a:pt x="86521" y="60139"/>
                      </a:cubicBezTo>
                      <a:lnTo>
                        <a:pt x="52181" y="34384"/>
                      </a:lnTo>
                      <a:lnTo>
                        <a:pt x="43253" y="43312"/>
                      </a:lnTo>
                      <a:lnTo>
                        <a:pt x="34668" y="52240"/>
                      </a:lnTo>
                      <a:lnTo>
                        <a:pt x="60423" y="86580"/>
                      </a:lnTo>
                      <a:cubicBezTo>
                        <a:pt x="56062" y="92934"/>
                        <a:pt x="52181" y="99596"/>
                        <a:pt x="48747" y="106498"/>
                      </a:cubicBezTo>
                      <a:lnTo>
                        <a:pt x="6165" y="101347"/>
                      </a:lnTo>
                      <a:lnTo>
                        <a:pt x="3075" y="113366"/>
                      </a:lnTo>
                      <a:lnTo>
                        <a:pt x="-16" y="125385"/>
                      </a:lnTo>
                      <a:lnTo>
                        <a:pt x="39132" y="142212"/>
                      </a:lnTo>
                      <a:cubicBezTo>
                        <a:pt x="38445" y="149870"/>
                        <a:pt x="38445" y="157562"/>
                        <a:pt x="39132" y="165220"/>
                      </a:cubicBezTo>
                      <a:lnTo>
                        <a:pt x="-16" y="182046"/>
                      </a:lnTo>
                      <a:lnTo>
                        <a:pt x="3075" y="194066"/>
                      </a:lnTo>
                      <a:lnTo>
                        <a:pt x="6165" y="206085"/>
                      </a:lnTo>
                      <a:lnTo>
                        <a:pt x="48747" y="200934"/>
                      </a:lnTo>
                      <a:cubicBezTo>
                        <a:pt x="52181" y="207836"/>
                        <a:pt x="56062" y="214498"/>
                        <a:pt x="60423" y="220851"/>
                      </a:cubicBezTo>
                      <a:lnTo>
                        <a:pt x="34668" y="255191"/>
                      </a:lnTo>
                      <a:lnTo>
                        <a:pt x="43253" y="264120"/>
                      </a:lnTo>
                      <a:lnTo>
                        <a:pt x="52181" y="273049"/>
                      </a:lnTo>
                      <a:close/>
                      <a:moveTo>
                        <a:pt x="98541" y="98943"/>
                      </a:moveTo>
                      <a:cubicBezTo>
                        <a:pt x="128966" y="68484"/>
                        <a:pt x="178347" y="68484"/>
                        <a:pt x="208773" y="98943"/>
                      </a:cubicBezTo>
                      <a:cubicBezTo>
                        <a:pt x="239233" y="129368"/>
                        <a:pt x="239233" y="178716"/>
                        <a:pt x="208807" y="209175"/>
                      </a:cubicBezTo>
                      <a:cubicBezTo>
                        <a:pt x="178347" y="239635"/>
                        <a:pt x="129000" y="239635"/>
                        <a:pt x="98541" y="209175"/>
                      </a:cubicBezTo>
                      <a:cubicBezTo>
                        <a:pt x="98541" y="209175"/>
                        <a:pt x="98541" y="209175"/>
                        <a:pt x="98541" y="209175"/>
                      </a:cubicBezTo>
                      <a:cubicBezTo>
                        <a:pt x="68184" y="178888"/>
                        <a:pt x="68150" y="129781"/>
                        <a:pt x="98403" y="99424"/>
                      </a:cubicBezTo>
                      <a:cubicBezTo>
                        <a:pt x="98437" y="99390"/>
                        <a:pt x="98506" y="99321"/>
                        <a:pt x="98541" y="99287"/>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38" name="Group 337">
                  <a:extLst>
                    <a:ext uri="{FF2B5EF4-FFF2-40B4-BE49-F238E27FC236}">
                      <a16:creationId xmlns:a16="http://schemas.microsoft.com/office/drawing/2014/main" id="{3B560383-4D8B-DBFD-0625-1D0EAFFDF22B}"/>
                    </a:ext>
                  </a:extLst>
                </p:cNvPr>
                <p:cNvGrpSpPr/>
                <p:nvPr/>
              </p:nvGrpSpPr>
              <p:grpSpPr>
                <a:xfrm>
                  <a:off x="7290697" y="2500939"/>
                  <a:ext cx="1020592" cy="871274"/>
                  <a:chOff x="7290697" y="2500939"/>
                  <a:chExt cx="1020592" cy="871274"/>
                </a:xfrm>
              </p:grpSpPr>
              <p:sp>
                <p:nvSpPr>
                  <p:cNvPr id="253" name="Freeform: Shape 252">
                    <a:extLst>
                      <a:ext uri="{FF2B5EF4-FFF2-40B4-BE49-F238E27FC236}">
                        <a16:creationId xmlns:a16="http://schemas.microsoft.com/office/drawing/2014/main" id="{79FD7DF8-49F0-A87D-006E-E2BDF5DEA4DA}"/>
                      </a:ext>
                    </a:extLst>
                  </p:cNvPr>
                  <p:cNvSpPr/>
                  <p:nvPr/>
                </p:nvSpPr>
                <p:spPr>
                  <a:xfrm>
                    <a:off x="7540694" y="2613981"/>
                    <a:ext cx="305628" cy="320737"/>
                  </a:xfrm>
                  <a:custGeom>
                    <a:avLst/>
                    <a:gdLst>
                      <a:gd name="connsiteX0" fmla="*/ 278484 w 305628"/>
                      <a:gd name="connsiteY0" fmla="*/ 160069 h 320737"/>
                      <a:gd name="connsiteX1" fmla="*/ 276423 w 305628"/>
                      <a:gd name="connsiteY1" fmla="*/ 139121 h 320737"/>
                      <a:gd name="connsiteX2" fmla="*/ 305613 w 305628"/>
                      <a:gd name="connsiteY2" fmla="*/ 104781 h 320737"/>
                      <a:gd name="connsiteX3" fmla="*/ 291189 w 305628"/>
                      <a:gd name="connsiteY3" fmla="*/ 79369 h 320737"/>
                      <a:gd name="connsiteX4" fmla="*/ 276767 w 305628"/>
                      <a:gd name="connsiteY4" fmla="*/ 54300 h 320737"/>
                      <a:gd name="connsiteX5" fmla="*/ 232811 w 305628"/>
                      <a:gd name="connsiteY5" fmla="*/ 62885 h 320737"/>
                      <a:gd name="connsiteX6" fmla="*/ 196410 w 305628"/>
                      <a:gd name="connsiteY6" fmla="*/ 41938 h 320737"/>
                      <a:gd name="connsiteX7" fmla="*/ 181644 w 305628"/>
                      <a:gd name="connsiteY7" fmla="*/ -300 h 320737"/>
                      <a:gd name="connsiteX8" fmla="*/ 123953 w 305628"/>
                      <a:gd name="connsiteY8" fmla="*/ -300 h 320737"/>
                      <a:gd name="connsiteX9" fmla="*/ 109186 w 305628"/>
                      <a:gd name="connsiteY9" fmla="*/ 41938 h 320737"/>
                      <a:gd name="connsiteX10" fmla="*/ 72786 w 305628"/>
                      <a:gd name="connsiteY10" fmla="*/ 62885 h 320737"/>
                      <a:gd name="connsiteX11" fmla="*/ 28830 w 305628"/>
                      <a:gd name="connsiteY11" fmla="*/ 54300 h 320737"/>
                      <a:gd name="connsiteX12" fmla="*/ 14407 w 305628"/>
                      <a:gd name="connsiteY12" fmla="*/ 79369 h 320737"/>
                      <a:gd name="connsiteX13" fmla="*/ -16 w 305628"/>
                      <a:gd name="connsiteY13" fmla="*/ 104781 h 320737"/>
                      <a:gd name="connsiteX14" fmla="*/ 29174 w 305628"/>
                      <a:gd name="connsiteY14" fmla="*/ 139121 h 320737"/>
                      <a:gd name="connsiteX15" fmla="*/ 29174 w 305628"/>
                      <a:gd name="connsiteY15" fmla="*/ 181016 h 320737"/>
                      <a:gd name="connsiteX16" fmla="*/ -16 w 305628"/>
                      <a:gd name="connsiteY16" fmla="*/ 215356 h 320737"/>
                      <a:gd name="connsiteX17" fmla="*/ 14407 w 305628"/>
                      <a:gd name="connsiteY17" fmla="*/ 240425 h 320737"/>
                      <a:gd name="connsiteX18" fmla="*/ 28830 w 305628"/>
                      <a:gd name="connsiteY18" fmla="*/ 265493 h 320737"/>
                      <a:gd name="connsiteX19" fmla="*/ 72786 w 305628"/>
                      <a:gd name="connsiteY19" fmla="*/ 257251 h 320737"/>
                      <a:gd name="connsiteX20" fmla="*/ 109186 w 305628"/>
                      <a:gd name="connsiteY20" fmla="*/ 278200 h 320737"/>
                      <a:gd name="connsiteX21" fmla="*/ 123953 w 305628"/>
                      <a:gd name="connsiteY21" fmla="*/ 320437 h 320737"/>
                      <a:gd name="connsiteX22" fmla="*/ 181644 w 305628"/>
                      <a:gd name="connsiteY22" fmla="*/ 320437 h 320737"/>
                      <a:gd name="connsiteX23" fmla="*/ 196410 w 305628"/>
                      <a:gd name="connsiteY23" fmla="*/ 278200 h 320737"/>
                      <a:gd name="connsiteX24" fmla="*/ 232811 w 305628"/>
                      <a:gd name="connsiteY24" fmla="*/ 257251 h 320737"/>
                      <a:gd name="connsiteX25" fmla="*/ 276767 w 305628"/>
                      <a:gd name="connsiteY25" fmla="*/ 265493 h 320737"/>
                      <a:gd name="connsiteX26" fmla="*/ 291189 w 305628"/>
                      <a:gd name="connsiteY26" fmla="*/ 240425 h 320737"/>
                      <a:gd name="connsiteX27" fmla="*/ 305613 w 305628"/>
                      <a:gd name="connsiteY27" fmla="*/ 215356 h 320737"/>
                      <a:gd name="connsiteX28" fmla="*/ 276423 w 305628"/>
                      <a:gd name="connsiteY28" fmla="*/ 181016 h 320737"/>
                      <a:gd name="connsiteX29" fmla="*/ 278484 w 305628"/>
                      <a:gd name="connsiteY29" fmla="*/ 160069 h 320737"/>
                      <a:gd name="connsiteX30" fmla="*/ 152798 w 305628"/>
                      <a:gd name="connsiteY30" fmla="*/ 201277 h 320737"/>
                      <a:gd name="connsiteX31" fmla="*/ 111590 w 305628"/>
                      <a:gd name="connsiteY31" fmla="*/ 160069 h 320737"/>
                      <a:gd name="connsiteX32" fmla="*/ 152798 w 305628"/>
                      <a:gd name="connsiteY32" fmla="*/ 118860 h 320737"/>
                      <a:gd name="connsiteX33" fmla="*/ 194007 w 305628"/>
                      <a:gd name="connsiteY33" fmla="*/ 160069 h 320737"/>
                      <a:gd name="connsiteX34" fmla="*/ 152798 w 305628"/>
                      <a:gd name="connsiteY34" fmla="*/ 201277 h 32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5628" h="320737">
                        <a:moveTo>
                          <a:pt x="278484" y="160069"/>
                        </a:moveTo>
                        <a:cubicBezTo>
                          <a:pt x="278484" y="153029"/>
                          <a:pt x="277797" y="146023"/>
                          <a:pt x="276423" y="139121"/>
                        </a:cubicBezTo>
                        <a:lnTo>
                          <a:pt x="305613" y="104781"/>
                        </a:lnTo>
                        <a:lnTo>
                          <a:pt x="291189" y="79369"/>
                        </a:lnTo>
                        <a:lnTo>
                          <a:pt x="276767" y="54300"/>
                        </a:lnTo>
                        <a:lnTo>
                          <a:pt x="232811" y="62885"/>
                        </a:lnTo>
                        <a:cubicBezTo>
                          <a:pt x="221994" y="53819"/>
                          <a:pt x="209666" y="46711"/>
                          <a:pt x="196410" y="41938"/>
                        </a:cubicBezTo>
                        <a:lnTo>
                          <a:pt x="181644" y="-300"/>
                        </a:lnTo>
                        <a:lnTo>
                          <a:pt x="123953" y="-300"/>
                        </a:lnTo>
                        <a:lnTo>
                          <a:pt x="109186" y="41938"/>
                        </a:lnTo>
                        <a:cubicBezTo>
                          <a:pt x="95931" y="46711"/>
                          <a:pt x="83603" y="53819"/>
                          <a:pt x="72786" y="62885"/>
                        </a:cubicBezTo>
                        <a:lnTo>
                          <a:pt x="28830" y="54300"/>
                        </a:lnTo>
                        <a:lnTo>
                          <a:pt x="14407" y="79369"/>
                        </a:lnTo>
                        <a:lnTo>
                          <a:pt x="-16" y="104781"/>
                        </a:lnTo>
                        <a:lnTo>
                          <a:pt x="29174" y="139121"/>
                        </a:lnTo>
                        <a:cubicBezTo>
                          <a:pt x="26426" y="152961"/>
                          <a:pt x="26426" y="167177"/>
                          <a:pt x="29174" y="181016"/>
                        </a:cubicBezTo>
                        <a:lnTo>
                          <a:pt x="-16" y="215356"/>
                        </a:lnTo>
                        <a:lnTo>
                          <a:pt x="14407" y="240425"/>
                        </a:lnTo>
                        <a:lnTo>
                          <a:pt x="28830" y="265493"/>
                        </a:lnTo>
                        <a:lnTo>
                          <a:pt x="72786" y="257251"/>
                        </a:lnTo>
                        <a:cubicBezTo>
                          <a:pt x="83671" y="266214"/>
                          <a:pt x="95965" y="273289"/>
                          <a:pt x="109186" y="278200"/>
                        </a:cubicBezTo>
                        <a:lnTo>
                          <a:pt x="123953" y="320437"/>
                        </a:lnTo>
                        <a:lnTo>
                          <a:pt x="181644" y="320437"/>
                        </a:lnTo>
                        <a:lnTo>
                          <a:pt x="196410" y="278200"/>
                        </a:lnTo>
                        <a:cubicBezTo>
                          <a:pt x="209631" y="273289"/>
                          <a:pt x="221925" y="266214"/>
                          <a:pt x="232811" y="257251"/>
                        </a:cubicBezTo>
                        <a:lnTo>
                          <a:pt x="276767" y="265493"/>
                        </a:lnTo>
                        <a:lnTo>
                          <a:pt x="291189" y="240425"/>
                        </a:lnTo>
                        <a:lnTo>
                          <a:pt x="305613" y="215356"/>
                        </a:lnTo>
                        <a:lnTo>
                          <a:pt x="276423" y="181016"/>
                        </a:lnTo>
                        <a:cubicBezTo>
                          <a:pt x="277797" y="174114"/>
                          <a:pt x="278484" y="167108"/>
                          <a:pt x="278484" y="160069"/>
                        </a:cubicBezTo>
                        <a:close/>
                        <a:moveTo>
                          <a:pt x="152798" y="201277"/>
                        </a:moveTo>
                        <a:cubicBezTo>
                          <a:pt x="130031" y="201277"/>
                          <a:pt x="111590" y="182836"/>
                          <a:pt x="111590" y="160069"/>
                        </a:cubicBezTo>
                        <a:cubicBezTo>
                          <a:pt x="111590" y="137301"/>
                          <a:pt x="130031" y="118860"/>
                          <a:pt x="152798" y="118860"/>
                        </a:cubicBezTo>
                        <a:cubicBezTo>
                          <a:pt x="175566" y="118860"/>
                          <a:pt x="194007" y="137301"/>
                          <a:pt x="194007" y="160069"/>
                        </a:cubicBezTo>
                        <a:cubicBezTo>
                          <a:pt x="194007" y="182836"/>
                          <a:pt x="175566" y="201277"/>
                          <a:pt x="152798" y="201277"/>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4" name="Freeform: Shape 253">
                    <a:extLst>
                      <a:ext uri="{FF2B5EF4-FFF2-40B4-BE49-F238E27FC236}">
                        <a16:creationId xmlns:a16="http://schemas.microsoft.com/office/drawing/2014/main" id="{9C69BE6A-AAB9-691C-7C1B-E94C9A667B73}"/>
                      </a:ext>
                    </a:extLst>
                  </p:cNvPr>
                  <p:cNvSpPr/>
                  <p:nvPr/>
                </p:nvSpPr>
                <p:spPr>
                  <a:xfrm>
                    <a:off x="7662717" y="2743801"/>
                    <a:ext cx="37315" cy="56647"/>
                  </a:xfrm>
                  <a:custGeom>
                    <a:avLst/>
                    <a:gdLst>
                      <a:gd name="connsiteX0" fmla="*/ 2273 w 37315"/>
                      <a:gd name="connsiteY0" fmla="*/ 18916 h 56647"/>
                      <a:gd name="connsiteX1" fmla="*/ 14635 w 37315"/>
                      <a:gd name="connsiteY1" fmla="*/ 56347 h 56647"/>
                      <a:gd name="connsiteX2" fmla="*/ 37299 w 37315"/>
                      <a:gd name="connsiteY2" fmla="*/ 372 h 56647"/>
                      <a:gd name="connsiteX3" fmla="*/ 2273 w 37315"/>
                      <a:gd name="connsiteY3" fmla="*/ 18916 h 56647"/>
                    </a:gdLst>
                    <a:ahLst/>
                    <a:cxnLst>
                      <a:cxn ang="0">
                        <a:pos x="connsiteX0" y="connsiteY0"/>
                      </a:cxn>
                      <a:cxn ang="0">
                        <a:pos x="connsiteX1" y="connsiteY1"/>
                      </a:cxn>
                      <a:cxn ang="0">
                        <a:pos x="connsiteX2" y="connsiteY2"/>
                      </a:cxn>
                      <a:cxn ang="0">
                        <a:pos x="connsiteX3" y="connsiteY3"/>
                      </a:cxn>
                    </a:cxnLst>
                    <a:rect l="l" t="t" r="r" b="b"/>
                    <a:pathLst>
                      <a:path w="37315" h="56647">
                        <a:moveTo>
                          <a:pt x="2273" y="18916"/>
                        </a:moveTo>
                        <a:cubicBezTo>
                          <a:pt x="-3428" y="32721"/>
                          <a:pt x="1826" y="48655"/>
                          <a:pt x="14635" y="56347"/>
                        </a:cubicBezTo>
                        <a:lnTo>
                          <a:pt x="37299" y="372"/>
                        </a:lnTo>
                        <a:cubicBezTo>
                          <a:pt x="22671" y="-2718"/>
                          <a:pt x="7939" y="5078"/>
                          <a:pt x="2273" y="18916"/>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5" name="Freeform: Shape 254">
                    <a:extLst>
                      <a:ext uri="{FF2B5EF4-FFF2-40B4-BE49-F238E27FC236}">
                        <a16:creationId xmlns:a16="http://schemas.microsoft.com/office/drawing/2014/main" id="{317B536E-68E5-6B6B-F753-F9EEA26D03AF}"/>
                      </a:ext>
                    </a:extLst>
                  </p:cNvPr>
                  <p:cNvSpPr/>
                  <p:nvPr/>
                </p:nvSpPr>
                <p:spPr>
                  <a:xfrm>
                    <a:off x="7686984" y="2746877"/>
                    <a:ext cx="37341" cy="56991"/>
                  </a:xfrm>
                  <a:custGeom>
                    <a:avLst/>
                    <a:gdLst>
                      <a:gd name="connsiteX0" fmla="*/ 35011 w 37341"/>
                      <a:gd name="connsiteY0" fmla="*/ 37474 h 56991"/>
                      <a:gd name="connsiteX1" fmla="*/ 22648 w 37341"/>
                      <a:gd name="connsiteY1" fmla="*/ -300 h 56991"/>
                      <a:gd name="connsiteX2" fmla="*/ -16 w 37341"/>
                      <a:gd name="connsiteY2" fmla="*/ 56018 h 56991"/>
                      <a:gd name="connsiteX3" fmla="*/ 35011 w 37341"/>
                      <a:gd name="connsiteY3" fmla="*/ 37474 h 56991"/>
                    </a:gdLst>
                    <a:ahLst/>
                    <a:cxnLst>
                      <a:cxn ang="0">
                        <a:pos x="connsiteX0" y="connsiteY0"/>
                      </a:cxn>
                      <a:cxn ang="0">
                        <a:pos x="connsiteX1" y="connsiteY1"/>
                      </a:cxn>
                      <a:cxn ang="0">
                        <a:pos x="connsiteX2" y="connsiteY2"/>
                      </a:cxn>
                      <a:cxn ang="0">
                        <a:pos x="connsiteX3" y="connsiteY3"/>
                      </a:cxn>
                    </a:cxnLst>
                    <a:rect l="l" t="t" r="r" b="b"/>
                    <a:pathLst>
                      <a:path w="37341" h="56991">
                        <a:moveTo>
                          <a:pt x="35011" y="37474"/>
                        </a:moveTo>
                        <a:cubicBezTo>
                          <a:pt x="40746" y="23566"/>
                          <a:pt x="35526" y="7529"/>
                          <a:pt x="22648" y="-300"/>
                        </a:cubicBezTo>
                        <a:lnTo>
                          <a:pt x="-16" y="56018"/>
                        </a:lnTo>
                        <a:cubicBezTo>
                          <a:pt x="14613" y="59109"/>
                          <a:pt x="29345" y="51314"/>
                          <a:pt x="35011" y="37474"/>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6" name="Freeform: Shape 255">
                    <a:extLst>
                      <a:ext uri="{FF2B5EF4-FFF2-40B4-BE49-F238E27FC236}">
                        <a16:creationId xmlns:a16="http://schemas.microsoft.com/office/drawing/2014/main" id="{7AD3CE48-DA32-49E9-ACEC-CD7D52CC46B9}"/>
                      </a:ext>
                    </a:extLst>
                  </p:cNvPr>
                  <p:cNvSpPr/>
                  <p:nvPr/>
                </p:nvSpPr>
                <p:spPr>
                  <a:xfrm>
                    <a:off x="7298939" y="2550451"/>
                    <a:ext cx="228706" cy="231454"/>
                  </a:xfrm>
                  <a:custGeom>
                    <a:avLst/>
                    <a:gdLst>
                      <a:gd name="connsiteX0" fmla="*/ 199158 w 228706"/>
                      <a:gd name="connsiteY0" fmla="*/ 132940 h 231454"/>
                      <a:gd name="connsiteX1" fmla="*/ 199158 w 228706"/>
                      <a:gd name="connsiteY1" fmla="*/ 110963 h 231454"/>
                      <a:gd name="connsiteX2" fmla="*/ 228690 w 228706"/>
                      <a:gd name="connsiteY2" fmla="*/ 93793 h 231454"/>
                      <a:gd name="connsiteX3" fmla="*/ 223882 w 228706"/>
                      <a:gd name="connsiteY3" fmla="*/ 80056 h 231454"/>
                      <a:gd name="connsiteX4" fmla="*/ 219418 w 228706"/>
                      <a:gd name="connsiteY4" fmla="*/ 65976 h 231454"/>
                      <a:gd name="connsiteX5" fmla="*/ 185078 w 228706"/>
                      <a:gd name="connsiteY5" fmla="*/ 69410 h 231454"/>
                      <a:gd name="connsiteX6" fmla="*/ 150738 w 228706"/>
                      <a:gd name="connsiteY6" fmla="*/ 40221 h 231454"/>
                      <a:gd name="connsiteX7" fmla="*/ 150738 w 228706"/>
                      <a:gd name="connsiteY7" fmla="*/ 5881 h 231454"/>
                      <a:gd name="connsiteX8" fmla="*/ 136315 w 228706"/>
                      <a:gd name="connsiteY8" fmla="*/ 2790 h 231454"/>
                      <a:gd name="connsiteX9" fmla="*/ 121892 w 228706"/>
                      <a:gd name="connsiteY9" fmla="*/ -300 h 231454"/>
                      <a:gd name="connsiteX10" fmla="*/ 107813 w 228706"/>
                      <a:gd name="connsiteY10" fmla="*/ 30606 h 231454"/>
                      <a:gd name="connsiteX11" fmla="*/ 66261 w 228706"/>
                      <a:gd name="connsiteY11" fmla="*/ 44342 h 231454"/>
                      <a:gd name="connsiteX12" fmla="*/ 36728 w 228706"/>
                      <a:gd name="connsiteY12" fmla="*/ 27515 h 231454"/>
                      <a:gd name="connsiteX13" fmla="*/ 27113 w 228706"/>
                      <a:gd name="connsiteY13" fmla="*/ 38504 h 231454"/>
                      <a:gd name="connsiteX14" fmla="*/ 17154 w 228706"/>
                      <a:gd name="connsiteY14" fmla="*/ 49493 h 231454"/>
                      <a:gd name="connsiteX15" fmla="*/ 37072 w 228706"/>
                      <a:gd name="connsiteY15" fmla="*/ 76965 h 231454"/>
                      <a:gd name="connsiteX16" fmla="*/ 29517 w 228706"/>
                      <a:gd name="connsiteY16" fmla="*/ 97569 h 231454"/>
                      <a:gd name="connsiteX17" fmla="*/ 29517 w 228706"/>
                      <a:gd name="connsiteY17" fmla="*/ 119548 h 231454"/>
                      <a:gd name="connsiteX18" fmla="*/ -16 w 228706"/>
                      <a:gd name="connsiteY18" fmla="*/ 136718 h 231454"/>
                      <a:gd name="connsiteX19" fmla="*/ 4792 w 228706"/>
                      <a:gd name="connsiteY19" fmla="*/ 150796 h 231454"/>
                      <a:gd name="connsiteX20" fmla="*/ 9256 w 228706"/>
                      <a:gd name="connsiteY20" fmla="*/ 164876 h 231454"/>
                      <a:gd name="connsiteX21" fmla="*/ 43596 w 228706"/>
                      <a:gd name="connsiteY21" fmla="*/ 161443 h 231454"/>
                      <a:gd name="connsiteX22" fmla="*/ 77936 w 228706"/>
                      <a:gd name="connsiteY22" fmla="*/ 190631 h 231454"/>
                      <a:gd name="connsiteX23" fmla="*/ 77936 w 228706"/>
                      <a:gd name="connsiteY23" fmla="*/ 224972 h 231454"/>
                      <a:gd name="connsiteX24" fmla="*/ 92360 w 228706"/>
                      <a:gd name="connsiteY24" fmla="*/ 228062 h 231454"/>
                      <a:gd name="connsiteX25" fmla="*/ 106782 w 228706"/>
                      <a:gd name="connsiteY25" fmla="*/ 231154 h 231454"/>
                      <a:gd name="connsiteX26" fmla="*/ 120861 w 228706"/>
                      <a:gd name="connsiteY26" fmla="*/ 200247 h 231454"/>
                      <a:gd name="connsiteX27" fmla="*/ 162413 w 228706"/>
                      <a:gd name="connsiteY27" fmla="*/ 186854 h 231454"/>
                      <a:gd name="connsiteX28" fmla="*/ 191603 w 228706"/>
                      <a:gd name="connsiteY28" fmla="*/ 203681 h 231454"/>
                      <a:gd name="connsiteX29" fmla="*/ 201561 w 228706"/>
                      <a:gd name="connsiteY29" fmla="*/ 192692 h 231454"/>
                      <a:gd name="connsiteX30" fmla="*/ 211520 w 228706"/>
                      <a:gd name="connsiteY30" fmla="*/ 181704 h 231454"/>
                      <a:gd name="connsiteX31" fmla="*/ 191603 w 228706"/>
                      <a:gd name="connsiteY31" fmla="*/ 154231 h 231454"/>
                      <a:gd name="connsiteX32" fmla="*/ 199158 w 228706"/>
                      <a:gd name="connsiteY32" fmla="*/ 132940 h 231454"/>
                      <a:gd name="connsiteX33" fmla="*/ 106782 w 228706"/>
                      <a:gd name="connsiteY33" fmla="*/ 159382 h 231454"/>
                      <a:gd name="connsiteX34" fmla="*/ 72717 w 228706"/>
                      <a:gd name="connsiteY34" fmla="*/ 106224 h 231454"/>
                      <a:gd name="connsiteX35" fmla="*/ 125910 w 228706"/>
                      <a:gd name="connsiteY35" fmla="*/ 72158 h 231454"/>
                      <a:gd name="connsiteX36" fmla="*/ 160010 w 228706"/>
                      <a:gd name="connsiteY36" fmla="*/ 125041 h 231454"/>
                      <a:gd name="connsiteX37" fmla="*/ 106782 w 228706"/>
                      <a:gd name="connsiteY37" fmla="*/ 159382 h 23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8706" h="231454">
                        <a:moveTo>
                          <a:pt x="199158" y="132940"/>
                        </a:moveTo>
                        <a:cubicBezTo>
                          <a:pt x="200016" y="125625"/>
                          <a:pt x="200016" y="118277"/>
                          <a:pt x="199158" y="110963"/>
                        </a:cubicBezTo>
                        <a:lnTo>
                          <a:pt x="228690" y="93793"/>
                        </a:lnTo>
                        <a:lnTo>
                          <a:pt x="223882" y="80056"/>
                        </a:lnTo>
                        <a:lnTo>
                          <a:pt x="219418" y="65976"/>
                        </a:lnTo>
                        <a:lnTo>
                          <a:pt x="185078" y="69410"/>
                        </a:lnTo>
                        <a:cubicBezTo>
                          <a:pt x="176527" y="56739"/>
                          <a:pt x="164646" y="46643"/>
                          <a:pt x="150738" y="40221"/>
                        </a:cubicBezTo>
                        <a:lnTo>
                          <a:pt x="150738" y="5881"/>
                        </a:lnTo>
                        <a:lnTo>
                          <a:pt x="136315" y="2790"/>
                        </a:lnTo>
                        <a:lnTo>
                          <a:pt x="121892" y="-300"/>
                        </a:lnTo>
                        <a:lnTo>
                          <a:pt x="107813" y="30606"/>
                        </a:lnTo>
                        <a:cubicBezTo>
                          <a:pt x="92977" y="31430"/>
                          <a:pt x="78658" y="36169"/>
                          <a:pt x="66261" y="44342"/>
                        </a:cubicBezTo>
                        <a:lnTo>
                          <a:pt x="36728" y="27515"/>
                        </a:lnTo>
                        <a:lnTo>
                          <a:pt x="27113" y="38504"/>
                        </a:lnTo>
                        <a:lnTo>
                          <a:pt x="17154" y="49493"/>
                        </a:lnTo>
                        <a:lnTo>
                          <a:pt x="37072" y="76965"/>
                        </a:lnTo>
                        <a:cubicBezTo>
                          <a:pt x="33706" y="83490"/>
                          <a:pt x="31165" y="90426"/>
                          <a:pt x="29517" y="97569"/>
                        </a:cubicBezTo>
                        <a:cubicBezTo>
                          <a:pt x="28487" y="104850"/>
                          <a:pt x="28487" y="112267"/>
                          <a:pt x="29517" y="119548"/>
                        </a:cubicBezTo>
                        <a:lnTo>
                          <a:pt x="-16" y="136718"/>
                        </a:lnTo>
                        <a:lnTo>
                          <a:pt x="4792" y="150796"/>
                        </a:lnTo>
                        <a:lnTo>
                          <a:pt x="9256" y="164876"/>
                        </a:lnTo>
                        <a:lnTo>
                          <a:pt x="43596" y="161443"/>
                        </a:lnTo>
                        <a:cubicBezTo>
                          <a:pt x="52250" y="174045"/>
                          <a:pt x="64097" y="184107"/>
                          <a:pt x="77936" y="190631"/>
                        </a:cubicBezTo>
                        <a:lnTo>
                          <a:pt x="77936" y="224972"/>
                        </a:lnTo>
                        <a:lnTo>
                          <a:pt x="92360" y="228062"/>
                        </a:lnTo>
                        <a:lnTo>
                          <a:pt x="106782" y="231154"/>
                        </a:lnTo>
                        <a:lnTo>
                          <a:pt x="120861" y="200247"/>
                        </a:lnTo>
                        <a:cubicBezTo>
                          <a:pt x="135628" y="199457"/>
                          <a:pt x="149948" y="194856"/>
                          <a:pt x="162413" y="186854"/>
                        </a:cubicBezTo>
                        <a:lnTo>
                          <a:pt x="191603" y="203681"/>
                        </a:lnTo>
                        <a:lnTo>
                          <a:pt x="201561" y="192692"/>
                        </a:lnTo>
                        <a:lnTo>
                          <a:pt x="211520" y="181704"/>
                        </a:lnTo>
                        <a:lnTo>
                          <a:pt x="191603" y="154231"/>
                        </a:lnTo>
                        <a:cubicBezTo>
                          <a:pt x="195071" y="147501"/>
                          <a:pt x="197612" y="140358"/>
                          <a:pt x="199158" y="132940"/>
                        </a:cubicBezTo>
                        <a:close/>
                        <a:moveTo>
                          <a:pt x="106782" y="159382"/>
                        </a:moveTo>
                        <a:cubicBezTo>
                          <a:pt x="82710" y="154093"/>
                          <a:pt x="67463" y="130296"/>
                          <a:pt x="72717" y="106224"/>
                        </a:cubicBezTo>
                        <a:cubicBezTo>
                          <a:pt x="78005" y="82116"/>
                          <a:pt x="101803" y="66903"/>
                          <a:pt x="125910" y="72158"/>
                        </a:cubicBezTo>
                        <a:cubicBezTo>
                          <a:pt x="149879" y="77412"/>
                          <a:pt x="165092" y="101038"/>
                          <a:pt x="160010" y="125041"/>
                        </a:cubicBezTo>
                        <a:cubicBezTo>
                          <a:pt x="154687" y="149149"/>
                          <a:pt x="130958" y="164499"/>
                          <a:pt x="106782" y="15938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7" name="Freeform: Shape 256">
                    <a:extLst>
                      <a:ext uri="{FF2B5EF4-FFF2-40B4-BE49-F238E27FC236}">
                        <a16:creationId xmlns:a16="http://schemas.microsoft.com/office/drawing/2014/main" id="{4584F1EB-B344-4ED3-4BA6-7997E20AF8E4}"/>
                      </a:ext>
                    </a:extLst>
                  </p:cNvPr>
                  <p:cNvSpPr/>
                  <p:nvPr/>
                </p:nvSpPr>
                <p:spPr>
                  <a:xfrm>
                    <a:off x="7390585" y="2655876"/>
                    <a:ext cx="41937" cy="35011"/>
                  </a:xfrm>
                  <a:custGeom>
                    <a:avLst/>
                    <a:gdLst>
                      <a:gd name="connsiteX0" fmla="*/ 10328 w 41937"/>
                      <a:gd name="connsiteY0" fmla="*/ 30263 h 35011"/>
                      <a:gd name="connsiteX1" fmla="*/ 41921 w 41937"/>
                      <a:gd name="connsiteY1" fmla="*/ 27515 h 35011"/>
                      <a:gd name="connsiteX2" fmla="*/ 2430 w 41937"/>
                      <a:gd name="connsiteY2" fmla="*/ -300 h 35011"/>
                      <a:gd name="connsiteX3" fmla="*/ 10328 w 41937"/>
                      <a:gd name="connsiteY3" fmla="*/ 30263 h 35011"/>
                    </a:gdLst>
                    <a:ahLst/>
                    <a:cxnLst>
                      <a:cxn ang="0">
                        <a:pos x="connsiteX0" y="connsiteY0"/>
                      </a:cxn>
                      <a:cxn ang="0">
                        <a:pos x="connsiteX1" y="connsiteY1"/>
                      </a:cxn>
                      <a:cxn ang="0">
                        <a:pos x="connsiteX2" y="connsiteY2"/>
                      </a:cxn>
                      <a:cxn ang="0">
                        <a:pos x="connsiteX3" y="connsiteY3"/>
                      </a:cxn>
                    </a:cxnLst>
                    <a:rect l="l" t="t" r="r" b="b"/>
                    <a:pathLst>
                      <a:path w="41937" h="35011">
                        <a:moveTo>
                          <a:pt x="10328" y="30263"/>
                        </a:moveTo>
                        <a:cubicBezTo>
                          <a:pt x="20150" y="37096"/>
                          <a:pt x="33439" y="35963"/>
                          <a:pt x="41921" y="27515"/>
                        </a:cubicBezTo>
                        <a:lnTo>
                          <a:pt x="2430" y="-300"/>
                        </a:lnTo>
                        <a:cubicBezTo>
                          <a:pt x="-2790" y="10448"/>
                          <a:pt x="575" y="23394"/>
                          <a:pt x="10328" y="3026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8" name="Freeform: Shape 257">
                    <a:extLst>
                      <a:ext uri="{FF2B5EF4-FFF2-40B4-BE49-F238E27FC236}">
                        <a16:creationId xmlns:a16="http://schemas.microsoft.com/office/drawing/2014/main" id="{F81877C2-254B-B74F-D184-823EBA832E1C}"/>
                      </a:ext>
                    </a:extLst>
                  </p:cNvPr>
                  <p:cNvSpPr/>
                  <p:nvPr/>
                </p:nvSpPr>
                <p:spPr>
                  <a:xfrm>
                    <a:off x="7397838" y="2643025"/>
                    <a:ext cx="41943" cy="34829"/>
                  </a:xfrm>
                  <a:custGeom>
                    <a:avLst/>
                    <a:gdLst>
                      <a:gd name="connsiteX0" fmla="*/ 31234 w 41943"/>
                      <a:gd name="connsiteY0" fmla="*/ 3965 h 34829"/>
                      <a:gd name="connsiteX1" fmla="*/ -16 w 41943"/>
                      <a:gd name="connsiteY1" fmla="*/ 7056 h 34829"/>
                      <a:gd name="connsiteX2" fmla="*/ 39476 w 41943"/>
                      <a:gd name="connsiteY2" fmla="*/ 34529 h 34829"/>
                      <a:gd name="connsiteX3" fmla="*/ 31234 w 41943"/>
                      <a:gd name="connsiteY3" fmla="*/ 3965 h 34829"/>
                    </a:gdLst>
                    <a:ahLst/>
                    <a:cxnLst>
                      <a:cxn ang="0">
                        <a:pos x="connsiteX0" y="connsiteY0"/>
                      </a:cxn>
                      <a:cxn ang="0">
                        <a:pos x="connsiteX1" y="connsiteY1"/>
                      </a:cxn>
                      <a:cxn ang="0">
                        <a:pos x="connsiteX2" y="connsiteY2"/>
                      </a:cxn>
                      <a:cxn ang="0">
                        <a:pos x="connsiteX3" y="connsiteY3"/>
                      </a:cxn>
                    </a:cxnLst>
                    <a:rect l="l" t="t" r="r" b="b"/>
                    <a:pathLst>
                      <a:path w="41943" h="34829">
                        <a:moveTo>
                          <a:pt x="31234" y="3965"/>
                        </a:moveTo>
                        <a:cubicBezTo>
                          <a:pt x="21447" y="-2731"/>
                          <a:pt x="8261" y="-1426"/>
                          <a:pt x="-16" y="7056"/>
                        </a:cubicBezTo>
                        <a:lnTo>
                          <a:pt x="39476" y="34529"/>
                        </a:lnTo>
                        <a:cubicBezTo>
                          <a:pt x="44764" y="23711"/>
                          <a:pt x="41262" y="10662"/>
                          <a:pt x="31234" y="3965"/>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59" name="Freeform: Shape 258">
                    <a:extLst>
                      <a:ext uri="{FF2B5EF4-FFF2-40B4-BE49-F238E27FC236}">
                        <a16:creationId xmlns:a16="http://schemas.microsoft.com/office/drawing/2014/main" id="{E96D0696-20BC-6911-6F9B-AC010DDB1938}"/>
                      </a:ext>
                    </a:extLst>
                  </p:cNvPr>
                  <p:cNvSpPr/>
                  <p:nvPr/>
                </p:nvSpPr>
                <p:spPr>
                  <a:xfrm>
                    <a:off x="7290697" y="2824487"/>
                    <a:ext cx="199516" cy="199860"/>
                  </a:xfrm>
                  <a:custGeom>
                    <a:avLst/>
                    <a:gdLst>
                      <a:gd name="connsiteX0" fmla="*/ 172372 w 199516"/>
                      <a:gd name="connsiteY0" fmla="*/ 87954 h 199860"/>
                      <a:gd name="connsiteX1" fmla="*/ 168595 w 199516"/>
                      <a:gd name="connsiteY1" fmla="*/ 73531 h 199860"/>
                      <a:gd name="connsiteX2" fmla="*/ 190229 w 199516"/>
                      <a:gd name="connsiteY2" fmla="*/ 56704 h 199860"/>
                      <a:gd name="connsiteX3" fmla="*/ 186452 w 199516"/>
                      <a:gd name="connsiteY3" fmla="*/ 49836 h 199860"/>
                      <a:gd name="connsiteX4" fmla="*/ 182331 w 199516"/>
                      <a:gd name="connsiteY4" fmla="*/ 42625 h 199860"/>
                      <a:gd name="connsiteX5" fmla="*/ 156919 w 199516"/>
                      <a:gd name="connsiteY5" fmla="*/ 52927 h 199860"/>
                      <a:gd name="connsiteX6" fmla="*/ 146273 w 199516"/>
                      <a:gd name="connsiteY6" fmla="*/ 42625 h 199860"/>
                      <a:gd name="connsiteX7" fmla="*/ 156576 w 199516"/>
                      <a:gd name="connsiteY7" fmla="*/ 17213 h 199860"/>
                      <a:gd name="connsiteX8" fmla="*/ 149708 w 199516"/>
                      <a:gd name="connsiteY8" fmla="*/ 13092 h 199860"/>
                      <a:gd name="connsiteX9" fmla="*/ 142840 w 199516"/>
                      <a:gd name="connsiteY9" fmla="*/ 8971 h 199860"/>
                      <a:gd name="connsiteX10" fmla="*/ 126013 w 199516"/>
                      <a:gd name="connsiteY10" fmla="*/ 30949 h 199860"/>
                      <a:gd name="connsiteX11" fmla="*/ 111590 w 199516"/>
                      <a:gd name="connsiteY11" fmla="*/ 27171 h 199860"/>
                      <a:gd name="connsiteX12" fmla="*/ 107813 w 199516"/>
                      <a:gd name="connsiteY12" fmla="*/ -300 h 199860"/>
                      <a:gd name="connsiteX13" fmla="*/ 91673 w 199516"/>
                      <a:gd name="connsiteY13" fmla="*/ -300 h 199860"/>
                      <a:gd name="connsiteX14" fmla="*/ 88239 w 199516"/>
                      <a:gd name="connsiteY14" fmla="*/ 27171 h 199860"/>
                      <a:gd name="connsiteX15" fmla="*/ 73816 w 199516"/>
                      <a:gd name="connsiteY15" fmla="*/ 30949 h 199860"/>
                      <a:gd name="connsiteX16" fmla="*/ 56989 w 199516"/>
                      <a:gd name="connsiteY16" fmla="*/ 8971 h 199860"/>
                      <a:gd name="connsiteX17" fmla="*/ 49777 w 199516"/>
                      <a:gd name="connsiteY17" fmla="*/ 13092 h 199860"/>
                      <a:gd name="connsiteX18" fmla="*/ 42909 w 199516"/>
                      <a:gd name="connsiteY18" fmla="*/ 17213 h 199860"/>
                      <a:gd name="connsiteX19" fmla="*/ 53212 w 199516"/>
                      <a:gd name="connsiteY19" fmla="*/ 42625 h 199860"/>
                      <a:gd name="connsiteX20" fmla="*/ 42909 w 199516"/>
                      <a:gd name="connsiteY20" fmla="*/ 52927 h 199860"/>
                      <a:gd name="connsiteX21" fmla="*/ 17497 w 199516"/>
                      <a:gd name="connsiteY21" fmla="*/ 42625 h 199860"/>
                      <a:gd name="connsiteX22" fmla="*/ 13377 w 199516"/>
                      <a:gd name="connsiteY22" fmla="*/ 49836 h 199860"/>
                      <a:gd name="connsiteX23" fmla="*/ 9256 w 199516"/>
                      <a:gd name="connsiteY23" fmla="*/ 56704 h 199860"/>
                      <a:gd name="connsiteX24" fmla="*/ 31234 w 199516"/>
                      <a:gd name="connsiteY24" fmla="*/ 73531 h 199860"/>
                      <a:gd name="connsiteX25" fmla="*/ 27456 w 199516"/>
                      <a:gd name="connsiteY25" fmla="*/ 87954 h 199860"/>
                      <a:gd name="connsiteX26" fmla="*/ -16 w 199516"/>
                      <a:gd name="connsiteY26" fmla="*/ 91387 h 199860"/>
                      <a:gd name="connsiteX27" fmla="*/ -16 w 199516"/>
                      <a:gd name="connsiteY27" fmla="*/ 107527 h 199860"/>
                      <a:gd name="connsiteX28" fmla="*/ 27456 w 199516"/>
                      <a:gd name="connsiteY28" fmla="*/ 111305 h 199860"/>
                      <a:gd name="connsiteX29" fmla="*/ 31234 w 199516"/>
                      <a:gd name="connsiteY29" fmla="*/ 125728 h 199860"/>
                      <a:gd name="connsiteX30" fmla="*/ 9256 w 199516"/>
                      <a:gd name="connsiteY30" fmla="*/ 142555 h 199860"/>
                      <a:gd name="connsiteX31" fmla="*/ 13377 w 199516"/>
                      <a:gd name="connsiteY31" fmla="*/ 149423 h 199860"/>
                      <a:gd name="connsiteX32" fmla="*/ 17497 w 199516"/>
                      <a:gd name="connsiteY32" fmla="*/ 156635 h 199860"/>
                      <a:gd name="connsiteX33" fmla="*/ 42909 w 199516"/>
                      <a:gd name="connsiteY33" fmla="*/ 145989 h 199860"/>
                      <a:gd name="connsiteX34" fmla="*/ 53212 w 199516"/>
                      <a:gd name="connsiteY34" fmla="*/ 156635 h 199860"/>
                      <a:gd name="connsiteX35" fmla="*/ 42909 w 199516"/>
                      <a:gd name="connsiteY35" fmla="*/ 182046 h 199860"/>
                      <a:gd name="connsiteX36" fmla="*/ 49777 w 199516"/>
                      <a:gd name="connsiteY36" fmla="*/ 186167 h 199860"/>
                      <a:gd name="connsiteX37" fmla="*/ 56989 w 199516"/>
                      <a:gd name="connsiteY37" fmla="*/ 189945 h 199860"/>
                      <a:gd name="connsiteX38" fmla="*/ 73816 w 199516"/>
                      <a:gd name="connsiteY38" fmla="*/ 168310 h 199860"/>
                      <a:gd name="connsiteX39" fmla="*/ 88239 w 199516"/>
                      <a:gd name="connsiteY39" fmla="*/ 172087 h 199860"/>
                      <a:gd name="connsiteX40" fmla="*/ 91673 w 199516"/>
                      <a:gd name="connsiteY40" fmla="*/ 199560 h 199860"/>
                      <a:gd name="connsiteX41" fmla="*/ 107813 w 199516"/>
                      <a:gd name="connsiteY41" fmla="*/ 199560 h 199860"/>
                      <a:gd name="connsiteX42" fmla="*/ 111590 w 199516"/>
                      <a:gd name="connsiteY42" fmla="*/ 172087 h 199860"/>
                      <a:gd name="connsiteX43" fmla="*/ 126013 w 199516"/>
                      <a:gd name="connsiteY43" fmla="*/ 168310 h 199860"/>
                      <a:gd name="connsiteX44" fmla="*/ 142840 w 199516"/>
                      <a:gd name="connsiteY44" fmla="*/ 189945 h 199860"/>
                      <a:gd name="connsiteX45" fmla="*/ 149708 w 199516"/>
                      <a:gd name="connsiteY45" fmla="*/ 186167 h 199860"/>
                      <a:gd name="connsiteX46" fmla="*/ 156576 w 199516"/>
                      <a:gd name="connsiteY46" fmla="*/ 182046 h 199860"/>
                      <a:gd name="connsiteX47" fmla="*/ 146273 w 199516"/>
                      <a:gd name="connsiteY47" fmla="*/ 156635 h 199860"/>
                      <a:gd name="connsiteX48" fmla="*/ 156919 w 199516"/>
                      <a:gd name="connsiteY48" fmla="*/ 145989 h 199860"/>
                      <a:gd name="connsiteX49" fmla="*/ 182331 w 199516"/>
                      <a:gd name="connsiteY49" fmla="*/ 156635 h 199860"/>
                      <a:gd name="connsiteX50" fmla="*/ 186452 w 199516"/>
                      <a:gd name="connsiteY50" fmla="*/ 149423 h 199860"/>
                      <a:gd name="connsiteX51" fmla="*/ 190229 w 199516"/>
                      <a:gd name="connsiteY51" fmla="*/ 142555 h 199860"/>
                      <a:gd name="connsiteX52" fmla="*/ 168595 w 199516"/>
                      <a:gd name="connsiteY52" fmla="*/ 125728 h 199860"/>
                      <a:gd name="connsiteX53" fmla="*/ 172372 w 199516"/>
                      <a:gd name="connsiteY53" fmla="*/ 111305 h 199860"/>
                      <a:gd name="connsiteX54" fmla="*/ 199501 w 199516"/>
                      <a:gd name="connsiteY54" fmla="*/ 107527 h 199860"/>
                      <a:gd name="connsiteX55" fmla="*/ 199501 w 199516"/>
                      <a:gd name="connsiteY55" fmla="*/ 91387 h 199860"/>
                      <a:gd name="connsiteX56" fmla="*/ 99914 w 199516"/>
                      <a:gd name="connsiteY56" fmla="*/ 149423 h 199860"/>
                      <a:gd name="connsiteX57" fmla="*/ 49434 w 199516"/>
                      <a:gd name="connsiteY57" fmla="*/ 99630 h 199860"/>
                      <a:gd name="connsiteX58" fmla="*/ 99227 w 199516"/>
                      <a:gd name="connsiteY58" fmla="*/ 49150 h 199860"/>
                      <a:gd name="connsiteX59" fmla="*/ 149708 w 199516"/>
                      <a:gd name="connsiteY59" fmla="*/ 98942 h 199860"/>
                      <a:gd name="connsiteX60" fmla="*/ 149708 w 199516"/>
                      <a:gd name="connsiteY60" fmla="*/ 99630 h 199860"/>
                      <a:gd name="connsiteX61" fmla="*/ 99914 w 199516"/>
                      <a:gd name="connsiteY61" fmla="*/ 149423 h 19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99516" h="199860">
                        <a:moveTo>
                          <a:pt x="172372" y="87954"/>
                        </a:moveTo>
                        <a:cubicBezTo>
                          <a:pt x="171685" y="83009"/>
                          <a:pt x="170415" y="78167"/>
                          <a:pt x="168595" y="73531"/>
                        </a:cubicBezTo>
                        <a:lnTo>
                          <a:pt x="190229" y="56704"/>
                        </a:lnTo>
                        <a:lnTo>
                          <a:pt x="186452" y="49836"/>
                        </a:lnTo>
                        <a:lnTo>
                          <a:pt x="182331" y="42625"/>
                        </a:lnTo>
                        <a:lnTo>
                          <a:pt x="156919" y="52927"/>
                        </a:lnTo>
                        <a:cubicBezTo>
                          <a:pt x="153726" y="49150"/>
                          <a:pt x="150154" y="45715"/>
                          <a:pt x="146273" y="42625"/>
                        </a:cubicBezTo>
                        <a:lnTo>
                          <a:pt x="156576" y="17213"/>
                        </a:lnTo>
                        <a:lnTo>
                          <a:pt x="149708" y="13092"/>
                        </a:lnTo>
                        <a:lnTo>
                          <a:pt x="142840" y="8971"/>
                        </a:lnTo>
                        <a:lnTo>
                          <a:pt x="126013" y="30949"/>
                        </a:lnTo>
                        <a:cubicBezTo>
                          <a:pt x="121343" y="29164"/>
                          <a:pt x="116535" y="27892"/>
                          <a:pt x="111590" y="27171"/>
                        </a:cubicBezTo>
                        <a:lnTo>
                          <a:pt x="107813" y="-300"/>
                        </a:lnTo>
                        <a:lnTo>
                          <a:pt x="91673" y="-300"/>
                        </a:lnTo>
                        <a:lnTo>
                          <a:pt x="88239" y="27171"/>
                        </a:lnTo>
                        <a:cubicBezTo>
                          <a:pt x="83293" y="27859"/>
                          <a:pt x="78452" y="29129"/>
                          <a:pt x="73816" y="30949"/>
                        </a:cubicBezTo>
                        <a:lnTo>
                          <a:pt x="56989" y="8971"/>
                        </a:lnTo>
                        <a:lnTo>
                          <a:pt x="49777" y="13092"/>
                        </a:lnTo>
                        <a:lnTo>
                          <a:pt x="42909" y="17213"/>
                        </a:lnTo>
                        <a:lnTo>
                          <a:pt x="53212" y="42625"/>
                        </a:lnTo>
                        <a:cubicBezTo>
                          <a:pt x="49434" y="45715"/>
                          <a:pt x="46000" y="49150"/>
                          <a:pt x="42909" y="52927"/>
                        </a:cubicBezTo>
                        <a:lnTo>
                          <a:pt x="17497" y="42625"/>
                        </a:lnTo>
                        <a:lnTo>
                          <a:pt x="13377" y="49836"/>
                        </a:lnTo>
                        <a:lnTo>
                          <a:pt x="9256" y="56704"/>
                        </a:lnTo>
                        <a:lnTo>
                          <a:pt x="31234" y="73531"/>
                        </a:lnTo>
                        <a:cubicBezTo>
                          <a:pt x="29414" y="78167"/>
                          <a:pt x="28143" y="83009"/>
                          <a:pt x="27456" y="87954"/>
                        </a:cubicBezTo>
                        <a:lnTo>
                          <a:pt x="-16" y="91387"/>
                        </a:lnTo>
                        <a:lnTo>
                          <a:pt x="-16" y="107527"/>
                        </a:lnTo>
                        <a:lnTo>
                          <a:pt x="27456" y="111305"/>
                        </a:lnTo>
                        <a:cubicBezTo>
                          <a:pt x="28143" y="116250"/>
                          <a:pt x="29414" y="121092"/>
                          <a:pt x="31234" y="125728"/>
                        </a:cubicBezTo>
                        <a:lnTo>
                          <a:pt x="9256" y="142555"/>
                        </a:lnTo>
                        <a:lnTo>
                          <a:pt x="13377" y="149423"/>
                        </a:lnTo>
                        <a:lnTo>
                          <a:pt x="17497" y="156635"/>
                        </a:lnTo>
                        <a:lnTo>
                          <a:pt x="42909" y="145989"/>
                        </a:lnTo>
                        <a:cubicBezTo>
                          <a:pt x="45897" y="149938"/>
                          <a:pt x="49366" y="153510"/>
                          <a:pt x="53212" y="156635"/>
                        </a:cubicBezTo>
                        <a:lnTo>
                          <a:pt x="42909" y="182046"/>
                        </a:lnTo>
                        <a:lnTo>
                          <a:pt x="49777" y="186167"/>
                        </a:lnTo>
                        <a:lnTo>
                          <a:pt x="56989" y="189945"/>
                        </a:lnTo>
                        <a:lnTo>
                          <a:pt x="73816" y="168310"/>
                        </a:lnTo>
                        <a:cubicBezTo>
                          <a:pt x="78452" y="170130"/>
                          <a:pt x="83293" y="171401"/>
                          <a:pt x="88239" y="172087"/>
                        </a:cubicBezTo>
                        <a:lnTo>
                          <a:pt x="91673" y="199560"/>
                        </a:lnTo>
                        <a:lnTo>
                          <a:pt x="107813" y="199560"/>
                        </a:lnTo>
                        <a:lnTo>
                          <a:pt x="111590" y="172087"/>
                        </a:lnTo>
                        <a:cubicBezTo>
                          <a:pt x="116535" y="171366"/>
                          <a:pt x="121343" y="170096"/>
                          <a:pt x="126013" y="168310"/>
                        </a:cubicBezTo>
                        <a:lnTo>
                          <a:pt x="142840" y="189945"/>
                        </a:lnTo>
                        <a:lnTo>
                          <a:pt x="149708" y="186167"/>
                        </a:lnTo>
                        <a:lnTo>
                          <a:pt x="156576" y="182046"/>
                        </a:lnTo>
                        <a:lnTo>
                          <a:pt x="146273" y="156635"/>
                        </a:lnTo>
                        <a:cubicBezTo>
                          <a:pt x="150223" y="153544"/>
                          <a:pt x="153828" y="149938"/>
                          <a:pt x="156919" y="145989"/>
                        </a:cubicBezTo>
                        <a:lnTo>
                          <a:pt x="182331" y="156635"/>
                        </a:lnTo>
                        <a:lnTo>
                          <a:pt x="186452" y="149423"/>
                        </a:lnTo>
                        <a:lnTo>
                          <a:pt x="190229" y="142555"/>
                        </a:lnTo>
                        <a:lnTo>
                          <a:pt x="168595" y="125728"/>
                        </a:lnTo>
                        <a:cubicBezTo>
                          <a:pt x="170415" y="121092"/>
                          <a:pt x="171685" y="116250"/>
                          <a:pt x="172372" y="111305"/>
                        </a:cubicBezTo>
                        <a:lnTo>
                          <a:pt x="199501" y="107527"/>
                        </a:lnTo>
                        <a:lnTo>
                          <a:pt x="199501" y="91387"/>
                        </a:lnTo>
                        <a:close/>
                        <a:moveTo>
                          <a:pt x="99914" y="149423"/>
                        </a:moveTo>
                        <a:cubicBezTo>
                          <a:pt x="72236" y="149594"/>
                          <a:pt x="49640" y="127308"/>
                          <a:pt x="49434" y="99630"/>
                        </a:cubicBezTo>
                        <a:cubicBezTo>
                          <a:pt x="49262" y="71952"/>
                          <a:pt x="71549" y="49355"/>
                          <a:pt x="99227" y="49150"/>
                        </a:cubicBezTo>
                        <a:cubicBezTo>
                          <a:pt x="126906" y="48978"/>
                          <a:pt x="149536" y="71264"/>
                          <a:pt x="149708" y="98942"/>
                        </a:cubicBezTo>
                        <a:cubicBezTo>
                          <a:pt x="149708" y="99183"/>
                          <a:pt x="149708" y="99389"/>
                          <a:pt x="149708" y="99630"/>
                        </a:cubicBezTo>
                        <a:cubicBezTo>
                          <a:pt x="149536" y="127067"/>
                          <a:pt x="127352" y="149252"/>
                          <a:pt x="99914" y="14942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0" name="Freeform: Shape 259">
                    <a:extLst>
                      <a:ext uri="{FF2B5EF4-FFF2-40B4-BE49-F238E27FC236}">
                        <a16:creationId xmlns:a16="http://schemas.microsoft.com/office/drawing/2014/main" id="{02D297B3-D713-585E-5F78-050E4D90F214}"/>
                      </a:ext>
                    </a:extLst>
                  </p:cNvPr>
                  <p:cNvSpPr/>
                  <p:nvPr/>
                </p:nvSpPr>
                <p:spPr>
                  <a:xfrm>
                    <a:off x="7369153" y="2907933"/>
                    <a:ext cx="29029" cy="37802"/>
                  </a:xfrm>
                  <a:custGeom>
                    <a:avLst/>
                    <a:gdLst>
                      <a:gd name="connsiteX0" fmla="*/ 2915 w 29029"/>
                      <a:gd name="connsiteY0" fmla="*/ 27172 h 37802"/>
                      <a:gd name="connsiteX1" fmla="*/ 29014 w 29029"/>
                      <a:gd name="connsiteY1" fmla="*/ 36100 h 37802"/>
                      <a:gd name="connsiteX2" fmla="*/ 7722 w 29029"/>
                      <a:gd name="connsiteY2" fmla="*/ -300 h 37802"/>
                      <a:gd name="connsiteX3" fmla="*/ 2915 w 29029"/>
                      <a:gd name="connsiteY3" fmla="*/ 27172 h 37802"/>
                    </a:gdLst>
                    <a:ahLst/>
                    <a:cxnLst>
                      <a:cxn ang="0">
                        <a:pos x="connsiteX0" y="connsiteY0"/>
                      </a:cxn>
                      <a:cxn ang="0">
                        <a:pos x="connsiteX1" y="connsiteY1"/>
                      </a:cxn>
                      <a:cxn ang="0">
                        <a:pos x="connsiteX2" y="connsiteY2"/>
                      </a:cxn>
                      <a:cxn ang="0">
                        <a:pos x="connsiteX3" y="connsiteY3"/>
                      </a:cxn>
                    </a:cxnLst>
                    <a:rect l="l" t="t" r="r" b="b"/>
                    <a:pathLst>
                      <a:path w="29029" h="37802">
                        <a:moveTo>
                          <a:pt x="2915" y="27172"/>
                        </a:moveTo>
                        <a:cubicBezTo>
                          <a:pt x="8340" y="36032"/>
                          <a:pt x="19295" y="39774"/>
                          <a:pt x="29014" y="36100"/>
                        </a:cubicBezTo>
                        <a:lnTo>
                          <a:pt x="7722" y="-300"/>
                        </a:lnTo>
                        <a:cubicBezTo>
                          <a:pt x="-347" y="6464"/>
                          <a:pt x="-2374" y="18072"/>
                          <a:pt x="2915" y="2717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1" name="Freeform: Shape 260">
                    <a:extLst>
                      <a:ext uri="{FF2B5EF4-FFF2-40B4-BE49-F238E27FC236}">
                        <a16:creationId xmlns:a16="http://schemas.microsoft.com/office/drawing/2014/main" id="{52BF4F95-9971-71A1-C366-DBCFA4BCF125}"/>
                      </a:ext>
                    </a:extLst>
                  </p:cNvPr>
                  <p:cNvSpPr/>
                  <p:nvPr/>
                </p:nvSpPr>
                <p:spPr>
                  <a:xfrm>
                    <a:off x="7383072" y="2903097"/>
                    <a:ext cx="28908" cy="37460"/>
                  </a:xfrm>
                  <a:custGeom>
                    <a:avLst/>
                    <a:gdLst>
                      <a:gd name="connsiteX0" fmla="*/ 26083 w 28908"/>
                      <a:gd name="connsiteY0" fmla="*/ 10030 h 37460"/>
                      <a:gd name="connsiteX1" fmla="*/ -16 w 28908"/>
                      <a:gd name="connsiteY1" fmla="*/ 1102 h 37460"/>
                      <a:gd name="connsiteX2" fmla="*/ 21275 w 28908"/>
                      <a:gd name="connsiteY2" fmla="*/ 37160 h 37460"/>
                      <a:gd name="connsiteX3" fmla="*/ 26083 w 28908"/>
                      <a:gd name="connsiteY3" fmla="*/ 10030 h 37460"/>
                    </a:gdLst>
                    <a:ahLst/>
                    <a:cxnLst>
                      <a:cxn ang="0">
                        <a:pos x="connsiteX0" y="connsiteY0"/>
                      </a:cxn>
                      <a:cxn ang="0">
                        <a:pos x="connsiteX1" y="connsiteY1"/>
                      </a:cxn>
                      <a:cxn ang="0">
                        <a:pos x="connsiteX2" y="connsiteY2"/>
                      </a:cxn>
                      <a:cxn ang="0">
                        <a:pos x="connsiteX3" y="connsiteY3"/>
                      </a:cxn>
                    </a:cxnLst>
                    <a:rect l="l" t="t" r="r" b="b"/>
                    <a:pathLst>
                      <a:path w="28908" h="37460">
                        <a:moveTo>
                          <a:pt x="26083" y="10030"/>
                        </a:moveTo>
                        <a:cubicBezTo>
                          <a:pt x="20657" y="1171"/>
                          <a:pt x="9703" y="-2573"/>
                          <a:pt x="-16" y="1102"/>
                        </a:cubicBezTo>
                        <a:lnTo>
                          <a:pt x="21275" y="37160"/>
                        </a:lnTo>
                        <a:cubicBezTo>
                          <a:pt x="29174" y="30428"/>
                          <a:pt x="31199" y="19062"/>
                          <a:pt x="26083" y="10030"/>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3" name="Freeform: Shape 262">
                    <a:extLst>
                      <a:ext uri="{FF2B5EF4-FFF2-40B4-BE49-F238E27FC236}">
                        <a16:creationId xmlns:a16="http://schemas.microsoft.com/office/drawing/2014/main" id="{CE4F3D05-615D-F924-67DF-0E25ED480C71}"/>
                      </a:ext>
                    </a:extLst>
                  </p:cNvPr>
                  <p:cNvSpPr/>
                  <p:nvPr/>
                </p:nvSpPr>
                <p:spPr>
                  <a:xfrm>
                    <a:off x="7572582" y="2524009"/>
                    <a:ext cx="17561" cy="37774"/>
                  </a:xfrm>
                  <a:custGeom>
                    <a:avLst/>
                    <a:gdLst>
                      <a:gd name="connsiteX0" fmla="*/ 32 w 17561"/>
                      <a:gd name="connsiteY0" fmla="*/ 19960 h 37774"/>
                      <a:gd name="connsiteX1" fmla="*/ 17546 w 17561"/>
                      <a:gd name="connsiteY1" fmla="*/ 37474 h 37774"/>
                      <a:gd name="connsiteX2" fmla="*/ 14455 w 17561"/>
                      <a:gd name="connsiteY2" fmla="*/ -300 h 37774"/>
                      <a:gd name="connsiteX3" fmla="*/ 32 w 17561"/>
                      <a:gd name="connsiteY3" fmla="*/ 19960 h 37774"/>
                    </a:gdLst>
                    <a:ahLst/>
                    <a:cxnLst>
                      <a:cxn ang="0">
                        <a:pos x="connsiteX0" y="connsiteY0"/>
                      </a:cxn>
                      <a:cxn ang="0">
                        <a:pos x="connsiteX1" y="connsiteY1"/>
                      </a:cxn>
                      <a:cxn ang="0">
                        <a:pos x="connsiteX2" y="connsiteY2"/>
                      </a:cxn>
                      <a:cxn ang="0">
                        <a:pos x="connsiteX3" y="connsiteY3"/>
                      </a:cxn>
                    </a:cxnLst>
                    <a:rect l="l" t="t" r="r" b="b"/>
                    <a:pathLst>
                      <a:path w="17561" h="37774">
                        <a:moveTo>
                          <a:pt x="32" y="19960"/>
                        </a:moveTo>
                        <a:cubicBezTo>
                          <a:pt x="959" y="29232"/>
                          <a:pt x="8274" y="36547"/>
                          <a:pt x="17546" y="37474"/>
                        </a:cubicBezTo>
                        <a:lnTo>
                          <a:pt x="14455" y="-300"/>
                        </a:lnTo>
                        <a:cubicBezTo>
                          <a:pt x="5424" y="2137"/>
                          <a:pt x="-621" y="10619"/>
                          <a:pt x="32" y="19960"/>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4" name="Freeform: Shape 263">
                    <a:extLst>
                      <a:ext uri="{FF2B5EF4-FFF2-40B4-BE49-F238E27FC236}">
                        <a16:creationId xmlns:a16="http://schemas.microsoft.com/office/drawing/2014/main" id="{FEE0C8E8-D02F-97FA-07E0-BF1F0ECD02F8}"/>
                      </a:ext>
                    </a:extLst>
                  </p:cNvPr>
                  <p:cNvSpPr/>
                  <p:nvPr/>
                </p:nvSpPr>
                <p:spPr>
                  <a:xfrm>
                    <a:off x="7593234" y="2522292"/>
                    <a:ext cx="17615" cy="37431"/>
                  </a:xfrm>
                  <a:custGeom>
                    <a:avLst/>
                    <a:gdLst>
                      <a:gd name="connsiteX0" fmla="*/ 17498 w 17615"/>
                      <a:gd name="connsiteY0" fmla="*/ 16870 h 37431"/>
                      <a:gd name="connsiteX1" fmla="*/ -16 w 17615"/>
                      <a:gd name="connsiteY1" fmla="*/ -300 h 37431"/>
                      <a:gd name="connsiteX2" fmla="*/ 3418 w 17615"/>
                      <a:gd name="connsiteY2" fmla="*/ 37131 h 37431"/>
                      <a:gd name="connsiteX3" fmla="*/ 17498 w 17615"/>
                      <a:gd name="connsiteY3" fmla="*/ 16870 h 37431"/>
                    </a:gdLst>
                    <a:ahLst/>
                    <a:cxnLst>
                      <a:cxn ang="0">
                        <a:pos x="connsiteX0" y="connsiteY0"/>
                      </a:cxn>
                      <a:cxn ang="0">
                        <a:pos x="connsiteX1" y="connsiteY1"/>
                      </a:cxn>
                      <a:cxn ang="0">
                        <a:pos x="connsiteX2" y="connsiteY2"/>
                      </a:cxn>
                      <a:cxn ang="0">
                        <a:pos x="connsiteX3" y="connsiteY3"/>
                      </a:cxn>
                    </a:cxnLst>
                    <a:rect l="l" t="t" r="r" b="b"/>
                    <a:pathLst>
                      <a:path w="17615" h="37431">
                        <a:moveTo>
                          <a:pt x="17498" y="16870"/>
                        </a:moveTo>
                        <a:cubicBezTo>
                          <a:pt x="16674" y="7633"/>
                          <a:pt x="9256" y="352"/>
                          <a:pt x="-16" y="-300"/>
                        </a:cubicBezTo>
                        <a:lnTo>
                          <a:pt x="3418" y="37131"/>
                        </a:lnTo>
                        <a:cubicBezTo>
                          <a:pt x="12484" y="34795"/>
                          <a:pt x="18460" y="26177"/>
                          <a:pt x="17498" y="16870"/>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5" name="Freeform: Shape 264">
                    <a:extLst>
                      <a:ext uri="{FF2B5EF4-FFF2-40B4-BE49-F238E27FC236}">
                        <a16:creationId xmlns:a16="http://schemas.microsoft.com/office/drawing/2014/main" id="{683F5172-38BA-83DC-64DF-E5E684CE3885}"/>
                      </a:ext>
                    </a:extLst>
                  </p:cNvPr>
                  <p:cNvSpPr/>
                  <p:nvPr/>
                </p:nvSpPr>
                <p:spPr>
                  <a:xfrm>
                    <a:off x="7788631" y="3073110"/>
                    <a:ext cx="178226" cy="178226"/>
                  </a:xfrm>
                  <a:custGeom>
                    <a:avLst/>
                    <a:gdLst>
                      <a:gd name="connsiteX0" fmla="*/ 153828 w 178226"/>
                      <a:gd name="connsiteY0" fmla="*/ 78339 h 178226"/>
                      <a:gd name="connsiteX1" fmla="*/ 150395 w 178226"/>
                      <a:gd name="connsiteY1" fmla="*/ 65633 h 178226"/>
                      <a:gd name="connsiteX2" fmla="*/ 169968 w 178226"/>
                      <a:gd name="connsiteY2" fmla="*/ 50523 h 178226"/>
                      <a:gd name="connsiteX3" fmla="*/ 166191 w 178226"/>
                      <a:gd name="connsiteY3" fmla="*/ 44342 h 178226"/>
                      <a:gd name="connsiteX4" fmla="*/ 162757 w 178226"/>
                      <a:gd name="connsiteY4" fmla="*/ 38160 h 178226"/>
                      <a:gd name="connsiteX5" fmla="*/ 140092 w 178226"/>
                      <a:gd name="connsiteY5" fmla="*/ 47433 h 178226"/>
                      <a:gd name="connsiteX6" fmla="*/ 130820 w 178226"/>
                      <a:gd name="connsiteY6" fmla="*/ 37818 h 178226"/>
                      <a:gd name="connsiteX7" fmla="*/ 140092 w 178226"/>
                      <a:gd name="connsiteY7" fmla="*/ 15153 h 178226"/>
                      <a:gd name="connsiteX8" fmla="*/ 133568 w 178226"/>
                      <a:gd name="connsiteY8" fmla="*/ 11719 h 178226"/>
                      <a:gd name="connsiteX9" fmla="*/ 127387 w 178226"/>
                      <a:gd name="connsiteY9" fmla="*/ 7942 h 178226"/>
                      <a:gd name="connsiteX10" fmla="*/ 112277 w 178226"/>
                      <a:gd name="connsiteY10" fmla="*/ 27515 h 178226"/>
                      <a:gd name="connsiteX11" fmla="*/ 99571 w 178226"/>
                      <a:gd name="connsiteY11" fmla="*/ 24081 h 178226"/>
                      <a:gd name="connsiteX12" fmla="*/ 96480 w 178226"/>
                      <a:gd name="connsiteY12" fmla="*/ -300 h 178226"/>
                      <a:gd name="connsiteX13" fmla="*/ 82057 w 178226"/>
                      <a:gd name="connsiteY13" fmla="*/ -300 h 178226"/>
                      <a:gd name="connsiteX14" fmla="*/ 78624 w 178226"/>
                      <a:gd name="connsiteY14" fmla="*/ 24081 h 178226"/>
                      <a:gd name="connsiteX15" fmla="*/ 65917 w 178226"/>
                      <a:gd name="connsiteY15" fmla="*/ 27515 h 178226"/>
                      <a:gd name="connsiteX16" fmla="*/ 50808 w 178226"/>
                      <a:gd name="connsiteY16" fmla="*/ 7942 h 178226"/>
                      <a:gd name="connsiteX17" fmla="*/ 44627 w 178226"/>
                      <a:gd name="connsiteY17" fmla="*/ 11719 h 178226"/>
                      <a:gd name="connsiteX18" fmla="*/ 38445 w 178226"/>
                      <a:gd name="connsiteY18" fmla="*/ 15153 h 178226"/>
                      <a:gd name="connsiteX19" fmla="*/ 47717 w 178226"/>
                      <a:gd name="connsiteY19" fmla="*/ 37818 h 178226"/>
                      <a:gd name="connsiteX20" fmla="*/ 38102 w 178226"/>
                      <a:gd name="connsiteY20" fmla="*/ 47433 h 178226"/>
                      <a:gd name="connsiteX21" fmla="*/ 15437 w 178226"/>
                      <a:gd name="connsiteY21" fmla="*/ 38160 h 178226"/>
                      <a:gd name="connsiteX22" fmla="*/ 12003 w 178226"/>
                      <a:gd name="connsiteY22" fmla="*/ 44342 h 178226"/>
                      <a:gd name="connsiteX23" fmla="*/ 8226 w 178226"/>
                      <a:gd name="connsiteY23" fmla="*/ 50523 h 178226"/>
                      <a:gd name="connsiteX24" fmla="*/ 27800 w 178226"/>
                      <a:gd name="connsiteY24" fmla="*/ 65633 h 178226"/>
                      <a:gd name="connsiteX25" fmla="*/ 24366 w 178226"/>
                      <a:gd name="connsiteY25" fmla="*/ 78339 h 178226"/>
                      <a:gd name="connsiteX26" fmla="*/ -16 w 178226"/>
                      <a:gd name="connsiteY26" fmla="*/ 81773 h 178226"/>
                      <a:gd name="connsiteX27" fmla="*/ -16 w 178226"/>
                      <a:gd name="connsiteY27" fmla="*/ 96196 h 178226"/>
                      <a:gd name="connsiteX28" fmla="*/ 24366 w 178226"/>
                      <a:gd name="connsiteY28" fmla="*/ 99286 h 178226"/>
                      <a:gd name="connsiteX29" fmla="*/ 27800 w 178226"/>
                      <a:gd name="connsiteY29" fmla="*/ 112336 h 178226"/>
                      <a:gd name="connsiteX30" fmla="*/ 8226 w 178226"/>
                      <a:gd name="connsiteY30" fmla="*/ 127102 h 178226"/>
                      <a:gd name="connsiteX31" fmla="*/ 12003 w 178226"/>
                      <a:gd name="connsiteY31" fmla="*/ 133284 h 178226"/>
                      <a:gd name="connsiteX32" fmla="*/ 15437 w 178226"/>
                      <a:gd name="connsiteY32" fmla="*/ 139808 h 178226"/>
                      <a:gd name="connsiteX33" fmla="*/ 38102 w 178226"/>
                      <a:gd name="connsiteY33" fmla="*/ 130536 h 178226"/>
                      <a:gd name="connsiteX34" fmla="*/ 47717 w 178226"/>
                      <a:gd name="connsiteY34" fmla="*/ 139808 h 178226"/>
                      <a:gd name="connsiteX35" fmla="*/ 38445 w 178226"/>
                      <a:gd name="connsiteY35" fmla="*/ 162473 h 178226"/>
                      <a:gd name="connsiteX36" fmla="*/ 44627 w 178226"/>
                      <a:gd name="connsiteY36" fmla="*/ 165906 h 178226"/>
                      <a:gd name="connsiteX37" fmla="*/ 50808 w 178226"/>
                      <a:gd name="connsiteY37" fmla="*/ 169684 h 178226"/>
                      <a:gd name="connsiteX38" fmla="*/ 65917 w 178226"/>
                      <a:gd name="connsiteY38" fmla="*/ 150110 h 178226"/>
                      <a:gd name="connsiteX39" fmla="*/ 78624 w 178226"/>
                      <a:gd name="connsiteY39" fmla="*/ 153544 h 178226"/>
                      <a:gd name="connsiteX40" fmla="*/ 82057 w 178226"/>
                      <a:gd name="connsiteY40" fmla="*/ 177926 h 178226"/>
                      <a:gd name="connsiteX41" fmla="*/ 96480 w 178226"/>
                      <a:gd name="connsiteY41" fmla="*/ 177926 h 178226"/>
                      <a:gd name="connsiteX42" fmla="*/ 99571 w 178226"/>
                      <a:gd name="connsiteY42" fmla="*/ 153544 h 178226"/>
                      <a:gd name="connsiteX43" fmla="*/ 112277 w 178226"/>
                      <a:gd name="connsiteY43" fmla="*/ 150110 h 178226"/>
                      <a:gd name="connsiteX44" fmla="*/ 127387 w 178226"/>
                      <a:gd name="connsiteY44" fmla="*/ 169684 h 178226"/>
                      <a:gd name="connsiteX45" fmla="*/ 133568 w 178226"/>
                      <a:gd name="connsiteY45" fmla="*/ 165906 h 178226"/>
                      <a:gd name="connsiteX46" fmla="*/ 140092 w 178226"/>
                      <a:gd name="connsiteY46" fmla="*/ 162473 h 178226"/>
                      <a:gd name="connsiteX47" fmla="*/ 130820 w 178226"/>
                      <a:gd name="connsiteY47" fmla="*/ 139808 h 178226"/>
                      <a:gd name="connsiteX48" fmla="*/ 140092 w 178226"/>
                      <a:gd name="connsiteY48" fmla="*/ 130536 h 178226"/>
                      <a:gd name="connsiteX49" fmla="*/ 162757 w 178226"/>
                      <a:gd name="connsiteY49" fmla="*/ 139808 h 178226"/>
                      <a:gd name="connsiteX50" fmla="*/ 166191 w 178226"/>
                      <a:gd name="connsiteY50" fmla="*/ 133284 h 178226"/>
                      <a:gd name="connsiteX51" fmla="*/ 169968 w 178226"/>
                      <a:gd name="connsiteY51" fmla="*/ 127102 h 178226"/>
                      <a:gd name="connsiteX52" fmla="*/ 150395 w 178226"/>
                      <a:gd name="connsiteY52" fmla="*/ 112336 h 178226"/>
                      <a:gd name="connsiteX53" fmla="*/ 153828 w 178226"/>
                      <a:gd name="connsiteY53" fmla="*/ 99286 h 178226"/>
                      <a:gd name="connsiteX54" fmla="*/ 178210 w 178226"/>
                      <a:gd name="connsiteY54" fmla="*/ 96196 h 178226"/>
                      <a:gd name="connsiteX55" fmla="*/ 178210 w 178226"/>
                      <a:gd name="connsiteY55" fmla="*/ 81773 h 178226"/>
                      <a:gd name="connsiteX56" fmla="*/ 89269 w 178226"/>
                      <a:gd name="connsiteY56" fmla="*/ 112679 h 178226"/>
                      <a:gd name="connsiteX57" fmla="*/ 64200 w 178226"/>
                      <a:gd name="connsiteY57" fmla="*/ 87954 h 178226"/>
                      <a:gd name="connsiteX58" fmla="*/ 89269 w 178226"/>
                      <a:gd name="connsiteY58" fmla="*/ 62885 h 178226"/>
                      <a:gd name="connsiteX59" fmla="*/ 113994 w 178226"/>
                      <a:gd name="connsiteY59" fmla="*/ 87954 h 178226"/>
                      <a:gd name="connsiteX60" fmla="*/ 90333 w 178226"/>
                      <a:gd name="connsiteY60" fmla="*/ 113675 h 178226"/>
                      <a:gd name="connsiteX61" fmla="*/ 89269 w 178226"/>
                      <a:gd name="connsiteY61" fmla="*/ 113709 h 178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8226" h="178226">
                        <a:moveTo>
                          <a:pt x="153828" y="78339"/>
                        </a:moveTo>
                        <a:cubicBezTo>
                          <a:pt x="153211" y="73977"/>
                          <a:pt x="152043" y="69719"/>
                          <a:pt x="150395" y="65633"/>
                        </a:cubicBezTo>
                        <a:lnTo>
                          <a:pt x="169968" y="50523"/>
                        </a:lnTo>
                        <a:lnTo>
                          <a:pt x="166191" y="44342"/>
                        </a:lnTo>
                        <a:lnTo>
                          <a:pt x="162757" y="38160"/>
                        </a:lnTo>
                        <a:lnTo>
                          <a:pt x="140092" y="47433"/>
                        </a:lnTo>
                        <a:cubicBezTo>
                          <a:pt x="137277" y="43964"/>
                          <a:pt x="134186" y="40771"/>
                          <a:pt x="130820" y="37818"/>
                        </a:cubicBezTo>
                        <a:lnTo>
                          <a:pt x="140092" y="15153"/>
                        </a:lnTo>
                        <a:lnTo>
                          <a:pt x="133568" y="11719"/>
                        </a:lnTo>
                        <a:lnTo>
                          <a:pt x="127387" y="7942"/>
                        </a:lnTo>
                        <a:lnTo>
                          <a:pt x="112277" y="27515"/>
                        </a:lnTo>
                        <a:cubicBezTo>
                          <a:pt x="108225" y="25798"/>
                          <a:pt x="103932" y="24666"/>
                          <a:pt x="99571" y="24081"/>
                        </a:cubicBezTo>
                        <a:lnTo>
                          <a:pt x="96480" y="-300"/>
                        </a:lnTo>
                        <a:lnTo>
                          <a:pt x="82057" y="-300"/>
                        </a:lnTo>
                        <a:lnTo>
                          <a:pt x="78624" y="24081"/>
                        </a:lnTo>
                        <a:cubicBezTo>
                          <a:pt x="74262" y="24699"/>
                          <a:pt x="70004" y="25867"/>
                          <a:pt x="65917" y="27515"/>
                        </a:cubicBezTo>
                        <a:lnTo>
                          <a:pt x="50808" y="7942"/>
                        </a:lnTo>
                        <a:lnTo>
                          <a:pt x="44627" y="11719"/>
                        </a:lnTo>
                        <a:lnTo>
                          <a:pt x="38445" y="15153"/>
                        </a:lnTo>
                        <a:lnTo>
                          <a:pt x="47717" y="37818"/>
                        </a:lnTo>
                        <a:lnTo>
                          <a:pt x="38102" y="47433"/>
                        </a:lnTo>
                        <a:lnTo>
                          <a:pt x="15437" y="38160"/>
                        </a:lnTo>
                        <a:lnTo>
                          <a:pt x="12003" y="44342"/>
                        </a:lnTo>
                        <a:lnTo>
                          <a:pt x="8226" y="50523"/>
                        </a:lnTo>
                        <a:lnTo>
                          <a:pt x="27800" y="65633"/>
                        </a:lnTo>
                        <a:cubicBezTo>
                          <a:pt x="26152" y="69719"/>
                          <a:pt x="24984" y="73977"/>
                          <a:pt x="24366" y="78339"/>
                        </a:cubicBezTo>
                        <a:lnTo>
                          <a:pt x="-16" y="81773"/>
                        </a:lnTo>
                        <a:lnTo>
                          <a:pt x="-16" y="96196"/>
                        </a:lnTo>
                        <a:lnTo>
                          <a:pt x="24366" y="99286"/>
                        </a:lnTo>
                        <a:cubicBezTo>
                          <a:pt x="24984" y="103750"/>
                          <a:pt x="26152" y="108147"/>
                          <a:pt x="27800" y="112336"/>
                        </a:cubicBezTo>
                        <a:lnTo>
                          <a:pt x="8226" y="127102"/>
                        </a:lnTo>
                        <a:lnTo>
                          <a:pt x="12003" y="133284"/>
                        </a:lnTo>
                        <a:lnTo>
                          <a:pt x="15437" y="139808"/>
                        </a:lnTo>
                        <a:lnTo>
                          <a:pt x="38102" y="130536"/>
                        </a:lnTo>
                        <a:cubicBezTo>
                          <a:pt x="41055" y="133902"/>
                          <a:pt x="44249" y="136992"/>
                          <a:pt x="47717" y="139808"/>
                        </a:cubicBezTo>
                        <a:lnTo>
                          <a:pt x="38445" y="162473"/>
                        </a:lnTo>
                        <a:lnTo>
                          <a:pt x="44627" y="165906"/>
                        </a:lnTo>
                        <a:lnTo>
                          <a:pt x="50808" y="169684"/>
                        </a:lnTo>
                        <a:lnTo>
                          <a:pt x="65917" y="150110"/>
                        </a:lnTo>
                        <a:cubicBezTo>
                          <a:pt x="70004" y="151759"/>
                          <a:pt x="74262" y="152926"/>
                          <a:pt x="78624" y="153544"/>
                        </a:cubicBezTo>
                        <a:lnTo>
                          <a:pt x="82057" y="177926"/>
                        </a:lnTo>
                        <a:lnTo>
                          <a:pt x="96480" y="177926"/>
                        </a:lnTo>
                        <a:lnTo>
                          <a:pt x="99571" y="153544"/>
                        </a:lnTo>
                        <a:cubicBezTo>
                          <a:pt x="103932" y="152961"/>
                          <a:pt x="108225" y="151827"/>
                          <a:pt x="112277" y="150110"/>
                        </a:cubicBezTo>
                        <a:lnTo>
                          <a:pt x="127387" y="169684"/>
                        </a:lnTo>
                        <a:lnTo>
                          <a:pt x="133568" y="165906"/>
                        </a:lnTo>
                        <a:lnTo>
                          <a:pt x="140092" y="162473"/>
                        </a:lnTo>
                        <a:lnTo>
                          <a:pt x="130820" y="139808"/>
                        </a:lnTo>
                        <a:cubicBezTo>
                          <a:pt x="134255" y="137061"/>
                          <a:pt x="137345" y="133970"/>
                          <a:pt x="140092" y="130536"/>
                        </a:cubicBezTo>
                        <a:lnTo>
                          <a:pt x="162757" y="139808"/>
                        </a:lnTo>
                        <a:lnTo>
                          <a:pt x="166191" y="133284"/>
                        </a:lnTo>
                        <a:lnTo>
                          <a:pt x="169968" y="127102"/>
                        </a:lnTo>
                        <a:lnTo>
                          <a:pt x="150395" y="112336"/>
                        </a:lnTo>
                        <a:cubicBezTo>
                          <a:pt x="152043" y="108147"/>
                          <a:pt x="153211" y="103750"/>
                          <a:pt x="153828" y="99286"/>
                        </a:cubicBezTo>
                        <a:lnTo>
                          <a:pt x="178210" y="96196"/>
                        </a:lnTo>
                        <a:lnTo>
                          <a:pt x="178210" y="81773"/>
                        </a:lnTo>
                        <a:close/>
                        <a:moveTo>
                          <a:pt x="89269" y="112679"/>
                        </a:moveTo>
                        <a:cubicBezTo>
                          <a:pt x="75567" y="112679"/>
                          <a:pt x="64372" y="101656"/>
                          <a:pt x="64200" y="87954"/>
                        </a:cubicBezTo>
                        <a:cubicBezTo>
                          <a:pt x="64200" y="74115"/>
                          <a:pt x="75430" y="62885"/>
                          <a:pt x="89269" y="62885"/>
                        </a:cubicBezTo>
                        <a:cubicBezTo>
                          <a:pt x="102971" y="63057"/>
                          <a:pt x="113994" y="74253"/>
                          <a:pt x="113994" y="87954"/>
                        </a:cubicBezTo>
                        <a:cubicBezTo>
                          <a:pt x="114578" y="101587"/>
                          <a:pt x="103966" y="113126"/>
                          <a:pt x="90333" y="113675"/>
                        </a:cubicBezTo>
                        <a:cubicBezTo>
                          <a:pt x="89955" y="113709"/>
                          <a:pt x="89612" y="113709"/>
                          <a:pt x="89269" y="11370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6" name="Freeform: Shape 265">
                    <a:extLst>
                      <a:ext uri="{FF2B5EF4-FFF2-40B4-BE49-F238E27FC236}">
                        <a16:creationId xmlns:a16="http://schemas.microsoft.com/office/drawing/2014/main" id="{BBE994EB-C78E-789D-941E-88C662AD537A}"/>
                      </a:ext>
                    </a:extLst>
                  </p:cNvPr>
                  <p:cNvSpPr/>
                  <p:nvPr/>
                </p:nvSpPr>
                <p:spPr>
                  <a:xfrm>
                    <a:off x="7858642" y="3142478"/>
                    <a:ext cx="17556" cy="37430"/>
                  </a:xfrm>
                  <a:custGeom>
                    <a:avLst/>
                    <a:gdLst>
                      <a:gd name="connsiteX0" fmla="*/ 27 w 17556"/>
                      <a:gd name="connsiteY0" fmla="*/ 19616 h 37430"/>
                      <a:gd name="connsiteX1" fmla="*/ 17541 w 17556"/>
                      <a:gd name="connsiteY1" fmla="*/ 37130 h 37430"/>
                      <a:gd name="connsiteX2" fmla="*/ 14450 w 17556"/>
                      <a:gd name="connsiteY2" fmla="*/ -300 h 37430"/>
                      <a:gd name="connsiteX3" fmla="*/ 27 w 17556"/>
                      <a:gd name="connsiteY3" fmla="*/ 19616 h 37430"/>
                    </a:gdLst>
                    <a:ahLst/>
                    <a:cxnLst>
                      <a:cxn ang="0">
                        <a:pos x="connsiteX0" y="connsiteY0"/>
                      </a:cxn>
                      <a:cxn ang="0">
                        <a:pos x="connsiteX1" y="connsiteY1"/>
                      </a:cxn>
                      <a:cxn ang="0">
                        <a:pos x="connsiteX2" y="connsiteY2"/>
                      </a:cxn>
                      <a:cxn ang="0">
                        <a:pos x="connsiteX3" y="connsiteY3"/>
                      </a:cxn>
                    </a:cxnLst>
                    <a:rect l="l" t="t" r="r" b="b"/>
                    <a:pathLst>
                      <a:path w="17556" h="37430">
                        <a:moveTo>
                          <a:pt x="27" y="19616"/>
                        </a:moveTo>
                        <a:cubicBezTo>
                          <a:pt x="680" y="28992"/>
                          <a:pt x="8166" y="36477"/>
                          <a:pt x="17541" y="37130"/>
                        </a:cubicBezTo>
                        <a:lnTo>
                          <a:pt x="14450" y="-300"/>
                        </a:lnTo>
                        <a:cubicBezTo>
                          <a:pt x="5487" y="2000"/>
                          <a:pt x="-591" y="10378"/>
                          <a:pt x="27" y="19616"/>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7" name="Freeform: Shape 266">
                    <a:extLst>
                      <a:ext uri="{FF2B5EF4-FFF2-40B4-BE49-F238E27FC236}">
                        <a16:creationId xmlns:a16="http://schemas.microsoft.com/office/drawing/2014/main" id="{168809C5-F796-F740-6ED8-305529448A02}"/>
                      </a:ext>
                    </a:extLst>
                  </p:cNvPr>
                  <p:cNvSpPr/>
                  <p:nvPr/>
                </p:nvSpPr>
                <p:spPr>
                  <a:xfrm>
                    <a:off x="7879289" y="3144881"/>
                    <a:ext cx="17562" cy="37430"/>
                  </a:xfrm>
                  <a:custGeom>
                    <a:avLst/>
                    <a:gdLst>
                      <a:gd name="connsiteX0" fmla="*/ 17498 w 17562"/>
                      <a:gd name="connsiteY0" fmla="*/ 17213 h 37430"/>
                      <a:gd name="connsiteX1" fmla="*/ -16 w 17562"/>
                      <a:gd name="connsiteY1" fmla="*/ -300 h 37430"/>
                      <a:gd name="connsiteX2" fmla="*/ 3418 w 17562"/>
                      <a:gd name="connsiteY2" fmla="*/ 37130 h 37430"/>
                      <a:gd name="connsiteX3" fmla="*/ 17498 w 17562"/>
                      <a:gd name="connsiteY3" fmla="*/ 17213 h 37430"/>
                    </a:gdLst>
                    <a:ahLst/>
                    <a:cxnLst>
                      <a:cxn ang="0">
                        <a:pos x="connsiteX0" y="connsiteY0"/>
                      </a:cxn>
                      <a:cxn ang="0">
                        <a:pos x="connsiteX1" y="connsiteY1"/>
                      </a:cxn>
                      <a:cxn ang="0">
                        <a:pos x="connsiteX2" y="connsiteY2"/>
                      </a:cxn>
                      <a:cxn ang="0">
                        <a:pos x="connsiteX3" y="connsiteY3"/>
                      </a:cxn>
                    </a:cxnLst>
                    <a:rect l="l" t="t" r="r" b="b"/>
                    <a:pathLst>
                      <a:path w="17562" h="37430">
                        <a:moveTo>
                          <a:pt x="17498" y="17213"/>
                        </a:moveTo>
                        <a:cubicBezTo>
                          <a:pt x="16708" y="7907"/>
                          <a:pt x="9290" y="490"/>
                          <a:pt x="-16" y="-300"/>
                        </a:cubicBezTo>
                        <a:lnTo>
                          <a:pt x="3418" y="37130"/>
                        </a:lnTo>
                        <a:cubicBezTo>
                          <a:pt x="12244" y="34693"/>
                          <a:pt x="18150" y="26348"/>
                          <a:pt x="17498" y="1721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8" name="Freeform: Shape 267">
                    <a:extLst>
                      <a:ext uri="{FF2B5EF4-FFF2-40B4-BE49-F238E27FC236}">
                        <a16:creationId xmlns:a16="http://schemas.microsoft.com/office/drawing/2014/main" id="{A48ADF09-CD86-E79A-57A9-0E32F6111A76}"/>
                      </a:ext>
                    </a:extLst>
                  </p:cNvPr>
                  <p:cNvSpPr/>
                  <p:nvPr/>
                </p:nvSpPr>
                <p:spPr>
                  <a:xfrm>
                    <a:off x="8120701" y="2800792"/>
                    <a:ext cx="190588" cy="190245"/>
                  </a:xfrm>
                  <a:custGeom>
                    <a:avLst/>
                    <a:gdLst>
                      <a:gd name="connsiteX0" fmla="*/ 42909 w 190588"/>
                      <a:gd name="connsiteY0" fmla="*/ 147020 h 190245"/>
                      <a:gd name="connsiteX1" fmla="*/ 52525 w 190588"/>
                      <a:gd name="connsiteY1" fmla="*/ 154917 h 190245"/>
                      <a:gd name="connsiteX2" fmla="*/ 54585 w 190588"/>
                      <a:gd name="connsiteY2" fmla="*/ 181016 h 190245"/>
                      <a:gd name="connsiteX3" fmla="*/ 71069 w 190588"/>
                      <a:gd name="connsiteY3" fmla="*/ 185480 h 190245"/>
                      <a:gd name="connsiteX4" fmla="*/ 87552 w 190588"/>
                      <a:gd name="connsiteY4" fmla="*/ 189945 h 190245"/>
                      <a:gd name="connsiteX5" fmla="*/ 101975 w 190588"/>
                      <a:gd name="connsiteY5" fmla="*/ 168310 h 190245"/>
                      <a:gd name="connsiteX6" fmla="*/ 126013 w 190588"/>
                      <a:gd name="connsiteY6" fmla="*/ 161786 h 190245"/>
                      <a:gd name="connsiteX7" fmla="*/ 149708 w 190588"/>
                      <a:gd name="connsiteY7" fmla="*/ 173461 h 190245"/>
                      <a:gd name="connsiteX8" fmla="*/ 161727 w 190588"/>
                      <a:gd name="connsiteY8" fmla="*/ 161099 h 190245"/>
                      <a:gd name="connsiteX9" fmla="*/ 173746 w 190588"/>
                      <a:gd name="connsiteY9" fmla="*/ 149080 h 190245"/>
                      <a:gd name="connsiteX10" fmla="*/ 162414 w 190588"/>
                      <a:gd name="connsiteY10" fmla="*/ 125385 h 190245"/>
                      <a:gd name="connsiteX11" fmla="*/ 168595 w 190588"/>
                      <a:gd name="connsiteY11" fmla="*/ 101690 h 190245"/>
                      <a:gd name="connsiteX12" fmla="*/ 190573 w 190588"/>
                      <a:gd name="connsiteY12" fmla="*/ 86924 h 190245"/>
                      <a:gd name="connsiteX13" fmla="*/ 186108 w 190588"/>
                      <a:gd name="connsiteY13" fmla="*/ 70440 h 190245"/>
                      <a:gd name="connsiteX14" fmla="*/ 181644 w 190588"/>
                      <a:gd name="connsiteY14" fmla="*/ 53957 h 190245"/>
                      <a:gd name="connsiteX15" fmla="*/ 155545 w 190588"/>
                      <a:gd name="connsiteY15" fmla="*/ 52240 h 190245"/>
                      <a:gd name="connsiteX16" fmla="*/ 147304 w 190588"/>
                      <a:gd name="connsiteY16" fmla="*/ 42625 h 190245"/>
                      <a:gd name="connsiteX17" fmla="*/ 138032 w 190588"/>
                      <a:gd name="connsiteY17" fmla="*/ 34726 h 190245"/>
                      <a:gd name="connsiteX18" fmla="*/ 135972 w 190588"/>
                      <a:gd name="connsiteY18" fmla="*/ 8628 h 190245"/>
                      <a:gd name="connsiteX19" fmla="*/ 119489 w 190588"/>
                      <a:gd name="connsiteY19" fmla="*/ 4164 h 190245"/>
                      <a:gd name="connsiteX20" fmla="*/ 103005 w 190588"/>
                      <a:gd name="connsiteY20" fmla="*/ -300 h 190245"/>
                      <a:gd name="connsiteX21" fmla="*/ 88239 w 190588"/>
                      <a:gd name="connsiteY21" fmla="*/ 21334 h 190245"/>
                      <a:gd name="connsiteX22" fmla="*/ 64544 w 190588"/>
                      <a:gd name="connsiteY22" fmla="*/ 27859 h 190245"/>
                      <a:gd name="connsiteX23" fmla="*/ 40849 w 190588"/>
                      <a:gd name="connsiteY23" fmla="*/ 16183 h 190245"/>
                      <a:gd name="connsiteX24" fmla="*/ 28830 w 190588"/>
                      <a:gd name="connsiteY24" fmla="*/ 28545 h 190245"/>
                      <a:gd name="connsiteX25" fmla="*/ 16811 w 190588"/>
                      <a:gd name="connsiteY25" fmla="*/ 40565 h 190245"/>
                      <a:gd name="connsiteX26" fmla="*/ 28143 w 190588"/>
                      <a:gd name="connsiteY26" fmla="*/ 64259 h 190245"/>
                      <a:gd name="connsiteX27" fmla="*/ 21619 w 190588"/>
                      <a:gd name="connsiteY27" fmla="*/ 87954 h 190245"/>
                      <a:gd name="connsiteX28" fmla="*/ -16 w 190588"/>
                      <a:gd name="connsiteY28" fmla="*/ 102720 h 190245"/>
                      <a:gd name="connsiteX29" fmla="*/ 4449 w 190588"/>
                      <a:gd name="connsiteY29" fmla="*/ 119204 h 190245"/>
                      <a:gd name="connsiteX30" fmla="*/ 8913 w 190588"/>
                      <a:gd name="connsiteY30" fmla="*/ 135687 h 190245"/>
                      <a:gd name="connsiteX31" fmla="*/ 35011 w 190588"/>
                      <a:gd name="connsiteY31" fmla="*/ 137404 h 190245"/>
                      <a:gd name="connsiteX32" fmla="*/ 42909 w 190588"/>
                      <a:gd name="connsiteY32" fmla="*/ 147020 h 190245"/>
                      <a:gd name="connsiteX33" fmla="*/ 77250 w 190588"/>
                      <a:gd name="connsiteY33" fmla="*/ 78339 h 190245"/>
                      <a:gd name="connsiteX34" fmla="*/ 111247 w 190588"/>
                      <a:gd name="connsiteY34" fmla="*/ 78682 h 190245"/>
                      <a:gd name="connsiteX35" fmla="*/ 110904 w 190588"/>
                      <a:gd name="connsiteY35" fmla="*/ 112679 h 190245"/>
                      <a:gd name="connsiteX36" fmla="*/ 77250 w 190588"/>
                      <a:gd name="connsiteY36" fmla="*/ 112679 h 190245"/>
                      <a:gd name="connsiteX37" fmla="*/ 77696 w 190588"/>
                      <a:gd name="connsiteY37" fmla="*/ 78202 h 190245"/>
                      <a:gd name="connsiteX38" fmla="*/ 78280 w 190588"/>
                      <a:gd name="connsiteY38" fmla="*/ 77652 h 19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0588" h="190245">
                        <a:moveTo>
                          <a:pt x="42909" y="147020"/>
                        </a:moveTo>
                        <a:cubicBezTo>
                          <a:pt x="45863" y="149938"/>
                          <a:pt x="49091" y="152582"/>
                          <a:pt x="52525" y="154917"/>
                        </a:cubicBezTo>
                        <a:lnTo>
                          <a:pt x="54585" y="181016"/>
                        </a:lnTo>
                        <a:lnTo>
                          <a:pt x="71069" y="185480"/>
                        </a:lnTo>
                        <a:lnTo>
                          <a:pt x="87552" y="189945"/>
                        </a:lnTo>
                        <a:lnTo>
                          <a:pt x="101975" y="168310"/>
                        </a:lnTo>
                        <a:cubicBezTo>
                          <a:pt x="110285" y="167520"/>
                          <a:pt x="118424" y="165323"/>
                          <a:pt x="126013" y="161786"/>
                        </a:cubicBezTo>
                        <a:lnTo>
                          <a:pt x="149708" y="173461"/>
                        </a:lnTo>
                        <a:lnTo>
                          <a:pt x="161727" y="161099"/>
                        </a:lnTo>
                        <a:lnTo>
                          <a:pt x="173746" y="149080"/>
                        </a:lnTo>
                        <a:lnTo>
                          <a:pt x="162414" y="125385"/>
                        </a:lnTo>
                        <a:cubicBezTo>
                          <a:pt x="165814" y="117898"/>
                          <a:pt x="167908" y="109897"/>
                          <a:pt x="168595" y="101690"/>
                        </a:cubicBezTo>
                        <a:lnTo>
                          <a:pt x="190573" y="86924"/>
                        </a:lnTo>
                        <a:lnTo>
                          <a:pt x="186108" y="70440"/>
                        </a:lnTo>
                        <a:lnTo>
                          <a:pt x="181644" y="53957"/>
                        </a:lnTo>
                        <a:lnTo>
                          <a:pt x="155545" y="52240"/>
                        </a:lnTo>
                        <a:cubicBezTo>
                          <a:pt x="153073" y="48806"/>
                          <a:pt x="150326" y="45578"/>
                          <a:pt x="147304" y="42625"/>
                        </a:cubicBezTo>
                        <a:cubicBezTo>
                          <a:pt x="144454" y="39706"/>
                          <a:pt x="141363" y="37062"/>
                          <a:pt x="138032" y="34726"/>
                        </a:cubicBezTo>
                        <a:lnTo>
                          <a:pt x="135972" y="8628"/>
                        </a:lnTo>
                        <a:lnTo>
                          <a:pt x="119489" y="4164"/>
                        </a:lnTo>
                        <a:lnTo>
                          <a:pt x="103005" y="-300"/>
                        </a:lnTo>
                        <a:lnTo>
                          <a:pt x="88239" y="21334"/>
                        </a:lnTo>
                        <a:cubicBezTo>
                          <a:pt x="80032" y="22158"/>
                          <a:pt x="72030" y="24390"/>
                          <a:pt x="64544" y="27859"/>
                        </a:cubicBezTo>
                        <a:lnTo>
                          <a:pt x="40849" y="16183"/>
                        </a:lnTo>
                        <a:lnTo>
                          <a:pt x="28830" y="28545"/>
                        </a:lnTo>
                        <a:lnTo>
                          <a:pt x="16811" y="40565"/>
                        </a:lnTo>
                        <a:lnTo>
                          <a:pt x="28143" y="64259"/>
                        </a:lnTo>
                        <a:cubicBezTo>
                          <a:pt x="24778" y="71780"/>
                          <a:pt x="22580" y="79781"/>
                          <a:pt x="21619" y="87954"/>
                        </a:cubicBezTo>
                        <a:lnTo>
                          <a:pt x="-16" y="102720"/>
                        </a:lnTo>
                        <a:lnTo>
                          <a:pt x="4449" y="119204"/>
                        </a:lnTo>
                        <a:lnTo>
                          <a:pt x="8913" y="135687"/>
                        </a:lnTo>
                        <a:lnTo>
                          <a:pt x="35011" y="137404"/>
                        </a:lnTo>
                        <a:cubicBezTo>
                          <a:pt x="37449" y="140769"/>
                          <a:pt x="40094" y="143963"/>
                          <a:pt x="42909" y="147020"/>
                        </a:cubicBezTo>
                        <a:close/>
                        <a:moveTo>
                          <a:pt x="77250" y="78339"/>
                        </a:moveTo>
                        <a:cubicBezTo>
                          <a:pt x="86728" y="69033"/>
                          <a:pt x="101941" y="69204"/>
                          <a:pt x="111247" y="78682"/>
                        </a:cubicBezTo>
                        <a:cubicBezTo>
                          <a:pt x="120519" y="88160"/>
                          <a:pt x="120381" y="103373"/>
                          <a:pt x="110904" y="112679"/>
                        </a:cubicBezTo>
                        <a:cubicBezTo>
                          <a:pt x="101563" y="121848"/>
                          <a:pt x="86590" y="121848"/>
                          <a:pt x="77250" y="112679"/>
                        </a:cubicBezTo>
                        <a:cubicBezTo>
                          <a:pt x="67840" y="103029"/>
                          <a:pt x="68047" y="87611"/>
                          <a:pt x="77696" y="78202"/>
                        </a:cubicBezTo>
                        <a:cubicBezTo>
                          <a:pt x="77902" y="78030"/>
                          <a:pt x="78074" y="77823"/>
                          <a:pt x="78280" y="7765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69" name="Freeform: Shape 268">
                    <a:extLst>
                      <a:ext uri="{FF2B5EF4-FFF2-40B4-BE49-F238E27FC236}">
                        <a16:creationId xmlns:a16="http://schemas.microsoft.com/office/drawing/2014/main" id="{D445FA8D-7631-48BD-0D22-2724D2F28266}"/>
                      </a:ext>
                    </a:extLst>
                  </p:cNvPr>
                  <p:cNvSpPr/>
                  <p:nvPr/>
                </p:nvSpPr>
                <p:spPr>
                  <a:xfrm>
                    <a:off x="8212046" y="2876558"/>
                    <a:ext cx="22000" cy="33093"/>
                  </a:xfrm>
                  <a:custGeom>
                    <a:avLst/>
                    <a:gdLst>
                      <a:gd name="connsiteX0" fmla="*/ 20588 w 22000"/>
                      <a:gd name="connsiteY0" fmla="*/ 10814 h 33093"/>
                      <a:gd name="connsiteX1" fmla="*/ -16 w 22000"/>
                      <a:gd name="connsiteY1" fmla="*/ 169 h 33093"/>
                      <a:gd name="connsiteX2" fmla="*/ 13720 w 22000"/>
                      <a:gd name="connsiteY2" fmla="*/ 32793 h 33093"/>
                      <a:gd name="connsiteX3" fmla="*/ 20588 w 22000"/>
                      <a:gd name="connsiteY3" fmla="*/ 10814 h 33093"/>
                    </a:gdLst>
                    <a:ahLst/>
                    <a:cxnLst>
                      <a:cxn ang="0">
                        <a:pos x="connsiteX0" y="connsiteY0"/>
                      </a:cxn>
                      <a:cxn ang="0">
                        <a:pos x="connsiteX1" y="connsiteY1"/>
                      </a:cxn>
                      <a:cxn ang="0">
                        <a:pos x="connsiteX2" y="connsiteY2"/>
                      </a:cxn>
                      <a:cxn ang="0">
                        <a:pos x="connsiteX3" y="connsiteY3"/>
                      </a:cxn>
                    </a:cxnLst>
                    <a:rect l="l" t="t" r="r" b="b"/>
                    <a:pathLst>
                      <a:path w="22000" h="33093">
                        <a:moveTo>
                          <a:pt x="20588" y="10814"/>
                        </a:moveTo>
                        <a:cubicBezTo>
                          <a:pt x="17257" y="2676"/>
                          <a:pt x="8535" y="-1823"/>
                          <a:pt x="-16" y="169"/>
                        </a:cubicBezTo>
                        <a:lnTo>
                          <a:pt x="13720" y="32793"/>
                        </a:lnTo>
                        <a:cubicBezTo>
                          <a:pt x="21069" y="28122"/>
                          <a:pt x="23954" y="18850"/>
                          <a:pt x="20588" y="10814"/>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0" name="Freeform: Shape 269">
                    <a:extLst>
                      <a:ext uri="{FF2B5EF4-FFF2-40B4-BE49-F238E27FC236}">
                        <a16:creationId xmlns:a16="http://schemas.microsoft.com/office/drawing/2014/main" id="{F156C6B9-E082-C210-5952-8EDC6001ADC8}"/>
                      </a:ext>
                    </a:extLst>
                  </p:cNvPr>
                  <p:cNvSpPr/>
                  <p:nvPr/>
                </p:nvSpPr>
                <p:spPr>
                  <a:xfrm>
                    <a:off x="8197923" y="2880804"/>
                    <a:ext cx="22020" cy="33066"/>
                  </a:xfrm>
                  <a:custGeom>
                    <a:avLst/>
                    <a:gdLst>
                      <a:gd name="connsiteX0" fmla="*/ 1401 w 22020"/>
                      <a:gd name="connsiteY0" fmla="*/ 22022 h 33066"/>
                      <a:gd name="connsiteX1" fmla="*/ 22005 w 22020"/>
                      <a:gd name="connsiteY1" fmla="*/ 32323 h 33066"/>
                      <a:gd name="connsiteX2" fmla="*/ 8269 w 22020"/>
                      <a:gd name="connsiteY2" fmla="*/ -300 h 33066"/>
                      <a:gd name="connsiteX3" fmla="*/ 1401 w 22020"/>
                      <a:gd name="connsiteY3" fmla="*/ 22022 h 33066"/>
                    </a:gdLst>
                    <a:ahLst/>
                    <a:cxnLst>
                      <a:cxn ang="0">
                        <a:pos x="connsiteX0" y="connsiteY0"/>
                      </a:cxn>
                      <a:cxn ang="0">
                        <a:pos x="connsiteX1" y="connsiteY1"/>
                      </a:cxn>
                      <a:cxn ang="0">
                        <a:pos x="connsiteX2" y="connsiteY2"/>
                      </a:cxn>
                      <a:cxn ang="0">
                        <a:pos x="connsiteX3" y="connsiteY3"/>
                      </a:cxn>
                    </a:cxnLst>
                    <a:rect l="l" t="t" r="r" b="b"/>
                    <a:pathLst>
                      <a:path w="22020" h="33066">
                        <a:moveTo>
                          <a:pt x="1401" y="22022"/>
                        </a:moveTo>
                        <a:cubicBezTo>
                          <a:pt x="4938" y="29919"/>
                          <a:pt x="13557" y="34212"/>
                          <a:pt x="22005" y="32323"/>
                        </a:cubicBezTo>
                        <a:lnTo>
                          <a:pt x="8269" y="-300"/>
                        </a:lnTo>
                        <a:cubicBezTo>
                          <a:pt x="886" y="4508"/>
                          <a:pt x="-1999" y="13883"/>
                          <a:pt x="1401" y="2202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1" name="Freeform: Shape 270">
                    <a:extLst>
                      <a:ext uri="{FF2B5EF4-FFF2-40B4-BE49-F238E27FC236}">
                        <a16:creationId xmlns:a16="http://schemas.microsoft.com/office/drawing/2014/main" id="{572C5708-D91B-DE2F-6094-686C0CAED8F5}"/>
                      </a:ext>
                    </a:extLst>
                  </p:cNvPr>
                  <p:cNvSpPr/>
                  <p:nvPr/>
                </p:nvSpPr>
                <p:spPr>
                  <a:xfrm>
                    <a:off x="7857311" y="2802852"/>
                    <a:ext cx="249997" cy="247592"/>
                  </a:xfrm>
                  <a:custGeom>
                    <a:avLst/>
                    <a:gdLst>
                      <a:gd name="connsiteX0" fmla="*/ 38102 w 249997"/>
                      <a:gd name="connsiteY0" fmla="*/ 149766 h 247592"/>
                      <a:gd name="connsiteX1" fmla="*/ 47717 w 249997"/>
                      <a:gd name="connsiteY1" fmla="*/ 171745 h 247592"/>
                      <a:gd name="connsiteX2" fmla="*/ 28830 w 249997"/>
                      <a:gd name="connsiteY2" fmla="*/ 202994 h 247592"/>
                      <a:gd name="connsiteX3" fmla="*/ 40162 w 249997"/>
                      <a:gd name="connsiteY3" fmla="*/ 213982 h 247592"/>
                      <a:gd name="connsiteX4" fmla="*/ 51838 w 249997"/>
                      <a:gd name="connsiteY4" fmla="*/ 224972 h 247592"/>
                      <a:gd name="connsiteX5" fmla="*/ 82057 w 249997"/>
                      <a:gd name="connsiteY5" fmla="*/ 204367 h 247592"/>
                      <a:gd name="connsiteX6" fmla="*/ 128073 w 249997"/>
                      <a:gd name="connsiteY6" fmla="*/ 215356 h 247592"/>
                      <a:gd name="connsiteX7" fmla="*/ 145930 w 249997"/>
                      <a:gd name="connsiteY7" fmla="*/ 247293 h 247592"/>
                      <a:gd name="connsiteX8" fmla="*/ 161040 w 249997"/>
                      <a:gd name="connsiteY8" fmla="*/ 242828 h 247592"/>
                      <a:gd name="connsiteX9" fmla="*/ 176150 w 249997"/>
                      <a:gd name="connsiteY9" fmla="*/ 238365 h 247592"/>
                      <a:gd name="connsiteX10" fmla="*/ 173746 w 249997"/>
                      <a:gd name="connsiteY10" fmla="*/ 201620 h 247592"/>
                      <a:gd name="connsiteX11" fmla="*/ 206026 w 249997"/>
                      <a:gd name="connsiteY11" fmla="*/ 167280 h 247592"/>
                      <a:gd name="connsiteX12" fmla="*/ 242770 w 249997"/>
                      <a:gd name="connsiteY12" fmla="*/ 167280 h 247592"/>
                      <a:gd name="connsiteX13" fmla="*/ 246548 w 249997"/>
                      <a:gd name="connsiteY13" fmla="*/ 151827 h 247592"/>
                      <a:gd name="connsiteX14" fmla="*/ 249981 w 249997"/>
                      <a:gd name="connsiteY14" fmla="*/ 136374 h 247592"/>
                      <a:gd name="connsiteX15" fmla="*/ 215641 w 249997"/>
                      <a:gd name="connsiteY15" fmla="*/ 120577 h 247592"/>
                      <a:gd name="connsiteX16" fmla="*/ 212207 w 249997"/>
                      <a:gd name="connsiteY16" fmla="*/ 96882 h 247592"/>
                      <a:gd name="connsiteX17" fmla="*/ 202248 w 249997"/>
                      <a:gd name="connsiteY17" fmla="*/ 75249 h 247592"/>
                      <a:gd name="connsiteX18" fmla="*/ 221136 w 249997"/>
                      <a:gd name="connsiteY18" fmla="*/ 43999 h 247592"/>
                      <a:gd name="connsiteX19" fmla="*/ 209803 w 249997"/>
                      <a:gd name="connsiteY19" fmla="*/ 33010 h 247592"/>
                      <a:gd name="connsiteX20" fmla="*/ 198128 w 249997"/>
                      <a:gd name="connsiteY20" fmla="*/ 22020 h 247592"/>
                      <a:gd name="connsiteX21" fmla="*/ 167908 w 249997"/>
                      <a:gd name="connsiteY21" fmla="*/ 42625 h 247592"/>
                      <a:gd name="connsiteX22" fmla="*/ 121892 w 249997"/>
                      <a:gd name="connsiteY22" fmla="*/ 31636 h 247592"/>
                      <a:gd name="connsiteX23" fmla="*/ 104035 w 249997"/>
                      <a:gd name="connsiteY23" fmla="*/ -300 h 247592"/>
                      <a:gd name="connsiteX24" fmla="*/ 88925 w 249997"/>
                      <a:gd name="connsiteY24" fmla="*/ 4164 h 247592"/>
                      <a:gd name="connsiteX25" fmla="*/ 73816 w 249997"/>
                      <a:gd name="connsiteY25" fmla="*/ 8628 h 247592"/>
                      <a:gd name="connsiteX26" fmla="*/ 76563 w 249997"/>
                      <a:gd name="connsiteY26" fmla="*/ 45029 h 247592"/>
                      <a:gd name="connsiteX27" fmla="*/ 43940 w 249997"/>
                      <a:gd name="connsiteY27" fmla="*/ 79369 h 247592"/>
                      <a:gd name="connsiteX28" fmla="*/ 7196 w 249997"/>
                      <a:gd name="connsiteY28" fmla="*/ 79369 h 247592"/>
                      <a:gd name="connsiteX29" fmla="*/ 3418 w 249997"/>
                      <a:gd name="connsiteY29" fmla="*/ 94822 h 247592"/>
                      <a:gd name="connsiteX30" fmla="*/ -16 w 249997"/>
                      <a:gd name="connsiteY30" fmla="*/ 110275 h 247592"/>
                      <a:gd name="connsiteX31" fmla="*/ 34324 w 249997"/>
                      <a:gd name="connsiteY31" fmla="*/ 126415 h 247592"/>
                      <a:gd name="connsiteX32" fmla="*/ 38102 w 249997"/>
                      <a:gd name="connsiteY32" fmla="*/ 149766 h 247592"/>
                      <a:gd name="connsiteX33" fmla="*/ 111933 w 249997"/>
                      <a:gd name="connsiteY33" fmla="*/ 77309 h 247592"/>
                      <a:gd name="connsiteX34" fmla="*/ 170999 w 249997"/>
                      <a:gd name="connsiteY34" fmla="*/ 111924 h 247592"/>
                      <a:gd name="connsiteX35" fmla="*/ 136384 w 249997"/>
                      <a:gd name="connsiteY35" fmla="*/ 171024 h 247592"/>
                      <a:gd name="connsiteX36" fmla="*/ 77593 w 249997"/>
                      <a:gd name="connsiteY36" fmla="*/ 137404 h 247592"/>
                      <a:gd name="connsiteX37" fmla="*/ 110903 w 249997"/>
                      <a:gd name="connsiteY37" fmla="*/ 77583 h 247592"/>
                      <a:gd name="connsiteX38" fmla="*/ 111933 w 249997"/>
                      <a:gd name="connsiteY38" fmla="*/ 77309 h 24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997" h="247592">
                        <a:moveTo>
                          <a:pt x="38102" y="149766"/>
                        </a:moveTo>
                        <a:cubicBezTo>
                          <a:pt x="40231" y="157528"/>
                          <a:pt x="43459" y="164911"/>
                          <a:pt x="47717" y="171745"/>
                        </a:cubicBezTo>
                        <a:lnTo>
                          <a:pt x="28830" y="202994"/>
                        </a:lnTo>
                        <a:lnTo>
                          <a:pt x="40162" y="213982"/>
                        </a:lnTo>
                        <a:lnTo>
                          <a:pt x="51838" y="224972"/>
                        </a:lnTo>
                        <a:lnTo>
                          <a:pt x="82057" y="204367"/>
                        </a:lnTo>
                        <a:cubicBezTo>
                          <a:pt x="96206" y="211922"/>
                          <a:pt x="112036" y="215735"/>
                          <a:pt x="128073" y="215356"/>
                        </a:cubicBezTo>
                        <a:lnTo>
                          <a:pt x="145930" y="247293"/>
                        </a:lnTo>
                        <a:lnTo>
                          <a:pt x="161040" y="242828"/>
                        </a:lnTo>
                        <a:lnTo>
                          <a:pt x="176150" y="238365"/>
                        </a:lnTo>
                        <a:lnTo>
                          <a:pt x="173746" y="201620"/>
                        </a:lnTo>
                        <a:cubicBezTo>
                          <a:pt x="187414" y="193310"/>
                          <a:pt x="198574" y="181428"/>
                          <a:pt x="206026" y="167280"/>
                        </a:cubicBezTo>
                        <a:lnTo>
                          <a:pt x="242770" y="167280"/>
                        </a:lnTo>
                        <a:lnTo>
                          <a:pt x="246548" y="151827"/>
                        </a:lnTo>
                        <a:lnTo>
                          <a:pt x="249981" y="136374"/>
                        </a:lnTo>
                        <a:lnTo>
                          <a:pt x="215641" y="120577"/>
                        </a:lnTo>
                        <a:cubicBezTo>
                          <a:pt x="215504" y="112576"/>
                          <a:pt x="214370" y="104609"/>
                          <a:pt x="212207" y="96882"/>
                        </a:cubicBezTo>
                        <a:cubicBezTo>
                          <a:pt x="209803" y="89294"/>
                          <a:pt x="206472" y="82013"/>
                          <a:pt x="202248" y="75249"/>
                        </a:cubicBezTo>
                        <a:lnTo>
                          <a:pt x="221136" y="43999"/>
                        </a:lnTo>
                        <a:lnTo>
                          <a:pt x="209803" y="33010"/>
                        </a:lnTo>
                        <a:lnTo>
                          <a:pt x="198128" y="22020"/>
                        </a:lnTo>
                        <a:lnTo>
                          <a:pt x="167908" y="42625"/>
                        </a:lnTo>
                        <a:cubicBezTo>
                          <a:pt x="153794" y="35002"/>
                          <a:pt x="137929" y="31224"/>
                          <a:pt x="121892" y="31636"/>
                        </a:cubicBezTo>
                        <a:lnTo>
                          <a:pt x="104035" y="-300"/>
                        </a:lnTo>
                        <a:lnTo>
                          <a:pt x="88925" y="4164"/>
                        </a:lnTo>
                        <a:lnTo>
                          <a:pt x="73816" y="8628"/>
                        </a:lnTo>
                        <a:lnTo>
                          <a:pt x="76563" y="45029"/>
                        </a:lnTo>
                        <a:cubicBezTo>
                          <a:pt x="62896" y="53442"/>
                          <a:pt x="51632" y="65255"/>
                          <a:pt x="43940" y="79369"/>
                        </a:cubicBezTo>
                        <a:lnTo>
                          <a:pt x="7196" y="79369"/>
                        </a:lnTo>
                        <a:lnTo>
                          <a:pt x="3418" y="94822"/>
                        </a:lnTo>
                        <a:lnTo>
                          <a:pt x="-16" y="110275"/>
                        </a:lnTo>
                        <a:lnTo>
                          <a:pt x="34324" y="126415"/>
                        </a:lnTo>
                        <a:cubicBezTo>
                          <a:pt x="34428" y="134347"/>
                          <a:pt x="35698" y="142211"/>
                          <a:pt x="38102" y="149766"/>
                        </a:cubicBezTo>
                        <a:close/>
                        <a:moveTo>
                          <a:pt x="111933" y="77309"/>
                        </a:moveTo>
                        <a:cubicBezTo>
                          <a:pt x="137792" y="70543"/>
                          <a:pt x="164268" y="86066"/>
                          <a:pt x="170999" y="111924"/>
                        </a:cubicBezTo>
                        <a:cubicBezTo>
                          <a:pt x="177764" y="137816"/>
                          <a:pt x="162276" y="164258"/>
                          <a:pt x="136384" y="171024"/>
                        </a:cubicBezTo>
                        <a:cubicBezTo>
                          <a:pt x="110903" y="177651"/>
                          <a:pt x="84805" y="162748"/>
                          <a:pt x="77593" y="137404"/>
                        </a:cubicBezTo>
                        <a:cubicBezTo>
                          <a:pt x="70279" y="111683"/>
                          <a:pt x="85182" y="84897"/>
                          <a:pt x="110903" y="77583"/>
                        </a:cubicBezTo>
                        <a:cubicBezTo>
                          <a:pt x="111247" y="77481"/>
                          <a:pt x="111590" y="77412"/>
                          <a:pt x="111933" y="7730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2" name="Freeform: Shape 271">
                    <a:extLst>
                      <a:ext uri="{FF2B5EF4-FFF2-40B4-BE49-F238E27FC236}">
                        <a16:creationId xmlns:a16="http://schemas.microsoft.com/office/drawing/2014/main" id="{0298107F-27B1-F6C8-F5EB-AD1F1382F70B}"/>
                      </a:ext>
                    </a:extLst>
                  </p:cNvPr>
                  <p:cNvSpPr/>
                  <p:nvPr/>
                </p:nvSpPr>
                <p:spPr>
                  <a:xfrm>
                    <a:off x="7957585" y="2900234"/>
                    <a:ext cx="51854" cy="25213"/>
                  </a:xfrm>
                  <a:custGeom>
                    <a:avLst/>
                    <a:gdLst>
                      <a:gd name="connsiteX0" fmla="*/ 28487 w 51854"/>
                      <a:gd name="connsiteY0" fmla="*/ -156 h 25213"/>
                      <a:gd name="connsiteX1" fmla="*/ -16 w 51854"/>
                      <a:gd name="connsiteY1" fmla="*/ 19074 h 25213"/>
                      <a:gd name="connsiteX2" fmla="*/ 51838 w 51854"/>
                      <a:gd name="connsiteY2" fmla="*/ 24913 h 25213"/>
                      <a:gd name="connsiteX3" fmla="*/ 28487 w 51854"/>
                      <a:gd name="connsiteY3" fmla="*/ -156 h 25213"/>
                    </a:gdLst>
                    <a:ahLst/>
                    <a:cxnLst>
                      <a:cxn ang="0">
                        <a:pos x="connsiteX0" y="connsiteY0"/>
                      </a:cxn>
                      <a:cxn ang="0">
                        <a:pos x="connsiteX1" y="connsiteY1"/>
                      </a:cxn>
                      <a:cxn ang="0">
                        <a:pos x="connsiteX2" y="connsiteY2"/>
                      </a:cxn>
                      <a:cxn ang="0">
                        <a:pos x="connsiteX3" y="connsiteY3"/>
                      </a:cxn>
                    </a:cxnLst>
                    <a:rect l="l" t="t" r="r" b="b"/>
                    <a:pathLst>
                      <a:path w="51854" h="25213">
                        <a:moveTo>
                          <a:pt x="28487" y="-156"/>
                        </a:moveTo>
                        <a:cubicBezTo>
                          <a:pt x="15575" y="-1495"/>
                          <a:pt x="3590" y="6609"/>
                          <a:pt x="-16" y="19074"/>
                        </a:cubicBezTo>
                        <a:lnTo>
                          <a:pt x="51838" y="24913"/>
                        </a:lnTo>
                        <a:cubicBezTo>
                          <a:pt x="51254" y="11966"/>
                          <a:pt x="41364" y="1355"/>
                          <a:pt x="28487" y="-156"/>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3" name="Freeform: Shape 272">
                    <a:extLst>
                      <a:ext uri="{FF2B5EF4-FFF2-40B4-BE49-F238E27FC236}">
                        <a16:creationId xmlns:a16="http://schemas.microsoft.com/office/drawing/2014/main" id="{D5983753-1EC9-A38F-AF9D-82CA2214EEF5}"/>
                      </a:ext>
                    </a:extLst>
                  </p:cNvPr>
                  <p:cNvSpPr/>
                  <p:nvPr/>
                </p:nvSpPr>
                <p:spPr>
                  <a:xfrm>
                    <a:off x="7956554" y="2928538"/>
                    <a:ext cx="51854" cy="24900"/>
                  </a:xfrm>
                  <a:custGeom>
                    <a:avLst/>
                    <a:gdLst>
                      <a:gd name="connsiteX0" fmla="*/ 23679 w 51854"/>
                      <a:gd name="connsiteY0" fmla="*/ 24425 h 24900"/>
                      <a:gd name="connsiteX1" fmla="*/ 51838 w 51854"/>
                      <a:gd name="connsiteY1" fmla="*/ 5537 h 24900"/>
                      <a:gd name="connsiteX2" fmla="*/ -16 w 51854"/>
                      <a:gd name="connsiteY2" fmla="*/ -300 h 24900"/>
                      <a:gd name="connsiteX3" fmla="*/ 23679 w 51854"/>
                      <a:gd name="connsiteY3" fmla="*/ 24425 h 24900"/>
                    </a:gdLst>
                    <a:ahLst/>
                    <a:cxnLst>
                      <a:cxn ang="0">
                        <a:pos x="connsiteX0" y="connsiteY0"/>
                      </a:cxn>
                      <a:cxn ang="0">
                        <a:pos x="connsiteX1" y="connsiteY1"/>
                      </a:cxn>
                      <a:cxn ang="0">
                        <a:pos x="connsiteX2" y="connsiteY2"/>
                      </a:cxn>
                      <a:cxn ang="0">
                        <a:pos x="connsiteX3" y="connsiteY3"/>
                      </a:cxn>
                    </a:cxnLst>
                    <a:rect l="l" t="t" r="r" b="b"/>
                    <a:pathLst>
                      <a:path w="51854" h="24900">
                        <a:moveTo>
                          <a:pt x="23679" y="24425"/>
                        </a:moveTo>
                        <a:cubicBezTo>
                          <a:pt x="36419" y="25901"/>
                          <a:pt x="48369" y="17900"/>
                          <a:pt x="51838" y="5537"/>
                        </a:cubicBezTo>
                        <a:lnTo>
                          <a:pt x="-16" y="-300"/>
                        </a:lnTo>
                        <a:cubicBezTo>
                          <a:pt x="602" y="12680"/>
                          <a:pt x="10733" y="23257"/>
                          <a:pt x="23679" y="24425"/>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5" name="Freeform: Shape 274">
                    <a:extLst>
                      <a:ext uri="{FF2B5EF4-FFF2-40B4-BE49-F238E27FC236}">
                        <a16:creationId xmlns:a16="http://schemas.microsoft.com/office/drawing/2014/main" id="{65345472-F7FE-B216-F762-65E2720F47DA}"/>
                      </a:ext>
                    </a:extLst>
                  </p:cNvPr>
                  <p:cNvSpPr/>
                  <p:nvPr/>
                </p:nvSpPr>
                <p:spPr>
                  <a:xfrm>
                    <a:off x="7763906" y="2500939"/>
                    <a:ext cx="29876" cy="14485"/>
                  </a:xfrm>
                  <a:custGeom>
                    <a:avLst/>
                    <a:gdLst>
                      <a:gd name="connsiteX0" fmla="*/ 16467 w 29876"/>
                      <a:gd name="connsiteY0" fmla="*/ -239 h 14485"/>
                      <a:gd name="connsiteX1" fmla="*/ -16 w 29876"/>
                      <a:gd name="connsiteY1" fmla="*/ 10750 h 14485"/>
                      <a:gd name="connsiteX2" fmla="*/ 29861 w 29876"/>
                      <a:gd name="connsiteY2" fmla="*/ 14185 h 14485"/>
                      <a:gd name="connsiteX3" fmla="*/ 16467 w 29876"/>
                      <a:gd name="connsiteY3" fmla="*/ -239 h 14485"/>
                    </a:gdLst>
                    <a:ahLst/>
                    <a:cxnLst>
                      <a:cxn ang="0">
                        <a:pos x="connsiteX0" y="connsiteY0"/>
                      </a:cxn>
                      <a:cxn ang="0">
                        <a:pos x="connsiteX1" y="connsiteY1"/>
                      </a:cxn>
                      <a:cxn ang="0">
                        <a:pos x="connsiteX2" y="connsiteY2"/>
                      </a:cxn>
                      <a:cxn ang="0">
                        <a:pos x="connsiteX3" y="connsiteY3"/>
                      </a:cxn>
                    </a:cxnLst>
                    <a:rect l="l" t="t" r="r" b="b"/>
                    <a:pathLst>
                      <a:path w="29876" h="14485">
                        <a:moveTo>
                          <a:pt x="16467" y="-239"/>
                        </a:moveTo>
                        <a:cubicBezTo>
                          <a:pt x="9084" y="-891"/>
                          <a:pt x="2216" y="3677"/>
                          <a:pt x="-16" y="10750"/>
                        </a:cubicBezTo>
                        <a:lnTo>
                          <a:pt x="29861" y="14185"/>
                        </a:lnTo>
                        <a:cubicBezTo>
                          <a:pt x="29414" y="6802"/>
                          <a:pt x="23816" y="723"/>
                          <a:pt x="16467" y="-23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6" name="Freeform: Shape 275">
                    <a:extLst>
                      <a:ext uri="{FF2B5EF4-FFF2-40B4-BE49-F238E27FC236}">
                        <a16:creationId xmlns:a16="http://schemas.microsoft.com/office/drawing/2014/main" id="{74F178A7-9EAE-3804-9753-CB5697B16167}"/>
                      </a:ext>
                    </a:extLst>
                  </p:cNvPr>
                  <p:cNvSpPr/>
                  <p:nvPr/>
                </p:nvSpPr>
                <p:spPr>
                  <a:xfrm>
                    <a:off x="7763219" y="2517141"/>
                    <a:ext cx="30219" cy="14547"/>
                  </a:xfrm>
                  <a:custGeom>
                    <a:avLst/>
                    <a:gdLst>
                      <a:gd name="connsiteX0" fmla="*/ 13721 w 30219"/>
                      <a:gd name="connsiteY0" fmla="*/ 14123 h 14547"/>
                      <a:gd name="connsiteX1" fmla="*/ 30204 w 30219"/>
                      <a:gd name="connsiteY1" fmla="*/ 3134 h 14547"/>
                      <a:gd name="connsiteX2" fmla="*/ -16 w 30219"/>
                      <a:gd name="connsiteY2" fmla="*/ -300 h 14547"/>
                      <a:gd name="connsiteX3" fmla="*/ 13721 w 30219"/>
                      <a:gd name="connsiteY3" fmla="*/ 14123 h 14547"/>
                    </a:gdLst>
                    <a:ahLst/>
                    <a:cxnLst>
                      <a:cxn ang="0">
                        <a:pos x="connsiteX0" y="connsiteY0"/>
                      </a:cxn>
                      <a:cxn ang="0">
                        <a:pos x="connsiteX1" y="connsiteY1"/>
                      </a:cxn>
                      <a:cxn ang="0">
                        <a:pos x="connsiteX2" y="connsiteY2"/>
                      </a:cxn>
                      <a:cxn ang="0">
                        <a:pos x="connsiteX3" y="connsiteY3"/>
                      </a:cxn>
                    </a:cxnLst>
                    <a:rect l="l" t="t" r="r" b="b"/>
                    <a:pathLst>
                      <a:path w="30219" h="14547">
                        <a:moveTo>
                          <a:pt x="13721" y="14123"/>
                        </a:moveTo>
                        <a:cubicBezTo>
                          <a:pt x="21172" y="15084"/>
                          <a:pt x="28212" y="10380"/>
                          <a:pt x="30204" y="3134"/>
                        </a:cubicBezTo>
                        <a:lnTo>
                          <a:pt x="-16" y="-300"/>
                        </a:lnTo>
                        <a:cubicBezTo>
                          <a:pt x="431" y="7220"/>
                          <a:pt x="6234" y="13298"/>
                          <a:pt x="13721" y="1412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7" name="Freeform: Shape 276">
                    <a:extLst>
                      <a:ext uri="{FF2B5EF4-FFF2-40B4-BE49-F238E27FC236}">
                        <a16:creationId xmlns:a16="http://schemas.microsoft.com/office/drawing/2014/main" id="{02D51963-1EF8-8A2F-45ED-3AB69406065E}"/>
                      </a:ext>
                    </a:extLst>
                  </p:cNvPr>
                  <p:cNvSpPr/>
                  <p:nvPr/>
                </p:nvSpPr>
                <p:spPr>
                  <a:xfrm>
                    <a:off x="7520776" y="2912741"/>
                    <a:ext cx="145946" cy="142855"/>
                  </a:xfrm>
                  <a:custGeom>
                    <a:avLst/>
                    <a:gdLst>
                      <a:gd name="connsiteX0" fmla="*/ 22649 w 145946"/>
                      <a:gd name="connsiteY0" fmla="*/ 86237 h 142855"/>
                      <a:gd name="connsiteX1" fmla="*/ 28143 w 145946"/>
                      <a:gd name="connsiteY1" fmla="*/ 98942 h 142855"/>
                      <a:gd name="connsiteX2" fmla="*/ 17154 w 145946"/>
                      <a:gd name="connsiteY2" fmla="*/ 117143 h 142855"/>
                      <a:gd name="connsiteX3" fmla="*/ 24023 w 145946"/>
                      <a:gd name="connsiteY3" fmla="*/ 123324 h 142855"/>
                      <a:gd name="connsiteX4" fmla="*/ 30547 w 145946"/>
                      <a:gd name="connsiteY4" fmla="*/ 129506 h 142855"/>
                      <a:gd name="connsiteX5" fmla="*/ 48061 w 145946"/>
                      <a:gd name="connsiteY5" fmla="*/ 117830 h 142855"/>
                      <a:gd name="connsiteX6" fmla="*/ 74502 w 145946"/>
                      <a:gd name="connsiteY6" fmla="*/ 124011 h 142855"/>
                      <a:gd name="connsiteX7" fmla="*/ 84805 w 145946"/>
                      <a:gd name="connsiteY7" fmla="*/ 142555 h 142855"/>
                      <a:gd name="connsiteX8" fmla="*/ 93390 w 145946"/>
                      <a:gd name="connsiteY8" fmla="*/ 139807 h 142855"/>
                      <a:gd name="connsiteX9" fmla="*/ 102318 w 145946"/>
                      <a:gd name="connsiteY9" fmla="*/ 137403 h 142855"/>
                      <a:gd name="connsiteX10" fmla="*/ 102318 w 145946"/>
                      <a:gd name="connsiteY10" fmla="*/ 116112 h 142855"/>
                      <a:gd name="connsiteX11" fmla="*/ 120862 w 145946"/>
                      <a:gd name="connsiteY11" fmla="*/ 96538 h 142855"/>
                      <a:gd name="connsiteX12" fmla="*/ 141810 w 145946"/>
                      <a:gd name="connsiteY12" fmla="*/ 96538 h 142855"/>
                      <a:gd name="connsiteX13" fmla="*/ 143870 w 145946"/>
                      <a:gd name="connsiteY13" fmla="*/ 87611 h 142855"/>
                      <a:gd name="connsiteX14" fmla="*/ 145930 w 145946"/>
                      <a:gd name="connsiteY14" fmla="*/ 78682 h 142855"/>
                      <a:gd name="connsiteX15" fmla="*/ 127044 w 145946"/>
                      <a:gd name="connsiteY15" fmla="*/ 69410 h 142855"/>
                      <a:gd name="connsiteX16" fmla="*/ 124639 w 145946"/>
                      <a:gd name="connsiteY16" fmla="*/ 56017 h 142855"/>
                      <a:gd name="connsiteX17" fmla="*/ 119145 w 145946"/>
                      <a:gd name="connsiteY17" fmla="*/ 43311 h 142855"/>
                      <a:gd name="connsiteX18" fmla="*/ 130134 w 145946"/>
                      <a:gd name="connsiteY18" fmla="*/ 25455 h 142855"/>
                      <a:gd name="connsiteX19" fmla="*/ 123266 w 145946"/>
                      <a:gd name="connsiteY19" fmla="*/ 18930 h 142855"/>
                      <a:gd name="connsiteX20" fmla="*/ 116741 w 145946"/>
                      <a:gd name="connsiteY20" fmla="*/ 12748 h 142855"/>
                      <a:gd name="connsiteX21" fmla="*/ 99227 w 145946"/>
                      <a:gd name="connsiteY21" fmla="*/ 24425 h 142855"/>
                      <a:gd name="connsiteX22" fmla="*/ 72786 w 145946"/>
                      <a:gd name="connsiteY22" fmla="*/ 18243 h 142855"/>
                      <a:gd name="connsiteX23" fmla="*/ 62484 w 145946"/>
                      <a:gd name="connsiteY23" fmla="*/ -300 h 142855"/>
                      <a:gd name="connsiteX24" fmla="*/ 53899 w 145946"/>
                      <a:gd name="connsiteY24" fmla="*/ 2446 h 142855"/>
                      <a:gd name="connsiteX25" fmla="*/ 44970 w 145946"/>
                      <a:gd name="connsiteY25" fmla="*/ 4850 h 142855"/>
                      <a:gd name="connsiteX26" fmla="*/ 44970 w 145946"/>
                      <a:gd name="connsiteY26" fmla="*/ 26141 h 142855"/>
                      <a:gd name="connsiteX27" fmla="*/ 26083 w 145946"/>
                      <a:gd name="connsiteY27" fmla="*/ 45715 h 142855"/>
                      <a:gd name="connsiteX28" fmla="*/ 4449 w 145946"/>
                      <a:gd name="connsiteY28" fmla="*/ 45715 h 142855"/>
                      <a:gd name="connsiteX29" fmla="*/ 2044 w 145946"/>
                      <a:gd name="connsiteY29" fmla="*/ 54643 h 142855"/>
                      <a:gd name="connsiteX30" fmla="*/ -16 w 145946"/>
                      <a:gd name="connsiteY30" fmla="*/ 63572 h 142855"/>
                      <a:gd name="connsiteX31" fmla="*/ 19215 w 145946"/>
                      <a:gd name="connsiteY31" fmla="*/ 72843 h 142855"/>
                      <a:gd name="connsiteX32" fmla="*/ 22649 w 145946"/>
                      <a:gd name="connsiteY32" fmla="*/ 86237 h 142855"/>
                      <a:gd name="connsiteX33" fmla="*/ 65231 w 145946"/>
                      <a:gd name="connsiteY33" fmla="*/ 44685 h 142855"/>
                      <a:gd name="connsiteX34" fmla="*/ 99777 w 145946"/>
                      <a:gd name="connsiteY34" fmla="*/ 63504 h 142855"/>
                      <a:gd name="connsiteX35" fmla="*/ 80924 w 145946"/>
                      <a:gd name="connsiteY35" fmla="*/ 98049 h 142855"/>
                      <a:gd name="connsiteX36" fmla="*/ 46412 w 145946"/>
                      <a:gd name="connsiteY36" fmla="*/ 79231 h 142855"/>
                      <a:gd name="connsiteX37" fmla="*/ 46344 w 145946"/>
                      <a:gd name="connsiteY37" fmla="*/ 79025 h 142855"/>
                      <a:gd name="connsiteX38" fmla="*/ 63788 w 145946"/>
                      <a:gd name="connsiteY38" fmla="*/ 43758 h 142855"/>
                      <a:gd name="connsiteX39" fmla="*/ 65231 w 145946"/>
                      <a:gd name="connsiteY39" fmla="*/ 43311 h 1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5946" h="142855">
                        <a:moveTo>
                          <a:pt x="22649" y="86237"/>
                        </a:moveTo>
                        <a:cubicBezTo>
                          <a:pt x="23851" y="90701"/>
                          <a:pt x="25705" y="94994"/>
                          <a:pt x="28143" y="98942"/>
                        </a:cubicBezTo>
                        <a:lnTo>
                          <a:pt x="17154" y="117143"/>
                        </a:lnTo>
                        <a:lnTo>
                          <a:pt x="24023" y="123324"/>
                        </a:lnTo>
                        <a:lnTo>
                          <a:pt x="30547" y="129506"/>
                        </a:lnTo>
                        <a:lnTo>
                          <a:pt x="48061" y="117830"/>
                        </a:lnTo>
                        <a:cubicBezTo>
                          <a:pt x="56199" y="122123"/>
                          <a:pt x="65300" y="124251"/>
                          <a:pt x="74502" y="124011"/>
                        </a:cubicBezTo>
                        <a:lnTo>
                          <a:pt x="84805" y="142555"/>
                        </a:lnTo>
                        <a:lnTo>
                          <a:pt x="93390" y="139807"/>
                        </a:lnTo>
                        <a:lnTo>
                          <a:pt x="102318" y="137403"/>
                        </a:lnTo>
                        <a:lnTo>
                          <a:pt x="102318" y="116112"/>
                        </a:lnTo>
                        <a:cubicBezTo>
                          <a:pt x="110148" y="111373"/>
                          <a:pt x="116569" y="104609"/>
                          <a:pt x="120862" y="96538"/>
                        </a:cubicBezTo>
                        <a:lnTo>
                          <a:pt x="141810" y="96538"/>
                        </a:lnTo>
                        <a:lnTo>
                          <a:pt x="143870" y="87611"/>
                        </a:lnTo>
                        <a:lnTo>
                          <a:pt x="145930" y="78682"/>
                        </a:lnTo>
                        <a:lnTo>
                          <a:pt x="127044" y="69410"/>
                        </a:lnTo>
                        <a:cubicBezTo>
                          <a:pt x="126734" y="64877"/>
                          <a:pt x="125944" y="60379"/>
                          <a:pt x="124639" y="56017"/>
                        </a:cubicBezTo>
                        <a:cubicBezTo>
                          <a:pt x="123541" y="51519"/>
                          <a:pt x="121652" y="47227"/>
                          <a:pt x="119145" y="43311"/>
                        </a:cubicBezTo>
                        <a:lnTo>
                          <a:pt x="130134" y="25455"/>
                        </a:lnTo>
                        <a:lnTo>
                          <a:pt x="123266" y="18930"/>
                        </a:lnTo>
                        <a:lnTo>
                          <a:pt x="116741" y="12748"/>
                        </a:lnTo>
                        <a:lnTo>
                          <a:pt x="99227" y="24425"/>
                        </a:lnTo>
                        <a:cubicBezTo>
                          <a:pt x="91089" y="20132"/>
                          <a:pt x="81989" y="18003"/>
                          <a:pt x="72786" y="18243"/>
                        </a:cubicBezTo>
                        <a:lnTo>
                          <a:pt x="62484" y="-300"/>
                        </a:lnTo>
                        <a:lnTo>
                          <a:pt x="53899" y="2446"/>
                        </a:lnTo>
                        <a:lnTo>
                          <a:pt x="44970" y="4850"/>
                        </a:lnTo>
                        <a:lnTo>
                          <a:pt x="44970" y="26141"/>
                        </a:lnTo>
                        <a:cubicBezTo>
                          <a:pt x="37038" y="30846"/>
                          <a:pt x="30513" y="37611"/>
                          <a:pt x="26083" y="45715"/>
                        </a:cubicBezTo>
                        <a:lnTo>
                          <a:pt x="4449" y="45715"/>
                        </a:lnTo>
                        <a:lnTo>
                          <a:pt x="2044" y="54643"/>
                        </a:lnTo>
                        <a:lnTo>
                          <a:pt x="-16" y="63572"/>
                        </a:lnTo>
                        <a:lnTo>
                          <a:pt x="19215" y="72843"/>
                        </a:lnTo>
                        <a:cubicBezTo>
                          <a:pt x="19661" y="77445"/>
                          <a:pt x="20829" y="81979"/>
                          <a:pt x="22649" y="86237"/>
                        </a:cubicBezTo>
                        <a:close/>
                        <a:moveTo>
                          <a:pt x="65231" y="44685"/>
                        </a:moveTo>
                        <a:cubicBezTo>
                          <a:pt x="79963" y="40358"/>
                          <a:pt x="95416" y="48771"/>
                          <a:pt x="99777" y="63504"/>
                        </a:cubicBezTo>
                        <a:cubicBezTo>
                          <a:pt x="104104" y="78235"/>
                          <a:pt x="95691" y="93722"/>
                          <a:pt x="80924" y="98049"/>
                        </a:cubicBezTo>
                        <a:cubicBezTo>
                          <a:pt x="66192" y="102377"/>
                          <a:pt x="50739" y="93963"/>
                          <a:pt x="46412" y="79231"/>
                        </a:cubicBezTo>
                        <a:cubicBezTo>
                          <a:pt x="46378" y="79163"/>
                          <a:pt x="46378" y="79094"/>
                          <a:pt x="46344" y="79025"/>
                        </a:cubicBezTo>
                        <a:cubicBezTo>
                          <a:pt x="41433" y="64465"/>
                          <a:pt x="49228" y="48669"/>
                          <a:pt x="63788" y="43758"/>
                        </a:cubicBezTo>
                        <a:cubicBezTo>
                          <a:pt x="64269" y="43586"/>
                          <a:pt x="64750" y="43449"/>
                          <a:pt x="65231" y="43311"/>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8" name="Freeform: Shape 277">
                    <a:extLst>
                      <a:ext uri="{FF2B5EF4-FFF2-40B4-BE49-F238E27FC236}">
                        <a16:creationId xmlns:a16="http://schemas.microsoft.com/office/drawing/2014/main" id="{870101DA-2316-EACC-88D2-98927B944A54}"/>
                      </a:ext>
                    </a:extLst>
                  </p:cNvPr>
                  <p:cNvSpPr/>
                  <p:nvPr/>
                </p:nvSpPr>
                <p:spPr>
                  <a:xfrm>
                    <a:off x="7579155" y="2968997"/>
                    <a:ext cx="30219" cy="14485"/>
                  </a:xfrm>
                  <a:custGeom>
                    <a:avLst/>
                    <a:gdLst>
                      <a:gd name="connsiteX0" fmla="*/ 16467 w 30219"/>
                      <a:gd name="connsiteY0" fmla="*/ -239 h 14485"/>
                      <a:gd name="connsiteX1" fmla="*/ -16 w 30219"/>
                      <a:gd name="connsiteY1" fmla="*/ 10750 h 14485"/>
                      <a:gd name="connsiteX2" fmla="*/ 30203 w 30219"/>
                      <a:gd name="connsiteY2" fmla="*/ 14185 h 14485"/>
                      <a:gd name="connsiteX3" fmla="*/ 16467 w 30219"/>
                      <a:gd name="connsiteY3" fmla="*/ -239 h 14485"/>
                    </a:gdLst>
                    <a:ahLst/>
                    <a:cxnLst>
                      <a:cxn ang="0">
                        <a:pos x="connsiteX0" y="connsiteY0"/>
                      </a:cxn>
                      <a:cxn ang="0">
                        <a:pos x="connsiteX1" y="connsiteY1"/>
                      </a:cxn>
                      <a:cxn ang="0">
                        <a:pos x="connsiteX2" y="connsiteY2"/>
                      </a:cxn>
                      <a:cxn ang="0">
                        <a:pos x="connsiteX3" y="connsiteY3"/>
                      </a:cxn>
                    </a:cxnLst>
                    <a:rect l="l" t="t" r="r" b="b"/>
                    <a:pathLst>
                      <a:path w="30219" h="14485">
                        <a:moveTo>
                          <a:pt x="16467" y="-239"/>
                        </a:moveTo>
                        <a:cubicBezTo>
                          <a:pt x="9084" y="-891"/>
                          <a:pt x="2216" y="3677"/>
                          <a:pt x="-16" y="10750"/>
                        </a:cubicBezTo>
                        <a:lnTo>
                          <a:pt x="30203" y="14185"/>
                        </a:lnTo>
                        <a:cubicBezTo>
                          <a:pt x="29482" y="6802"/>
                          <a:pt x="23816" y="826"/>
                          <a:pt x="16467" y="-23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9" name="Freeform: Shape 278">
                    <a:extLst>
                      <a:ext uri="{FF2B5EF4-FFF2-40B4-BE49-F238E27FC236}">
                        <a16:creationId xmlns:a16="http://schemas.microsoft.com/office/drawing/2014/main" id="{830B5F02-0514-0217-3FAD-8E6381911E19}"/>
                      </a:ext>
                    </a:extLst>
                  </p:cNvPr>
                  <p:cNvSpPr/>
                  <p:nvPr/>
                </p:nvSpPr>
                <p:spPr>
                  <a:xfrm>
                    <a:off x="7580529" y="2985199"/>
                    <a:ext cx="29875" cy="14511"/>
                  </a:xfrm>
                  <a:custGeom>
                    <a:avLst/>
                    <a:gdLst>
                      <a:gd name="connsiteX0" fmla="*/ 13377 w 29875"/>
                      <a:gd name="connsiteY0" fmla="*/ 14123 h 14511"/>
                      <a:gd name="connsiteX1" fmla="*/ 29860 w 29875"/>
                      <a:gd name="connsiteY1" fmla="*/ 3134 h 14511"/>
                      <a:gd name="connsiteX2" fmla="*/ -16 w 29875"/>
                      <a:gd name="connsiteY2" fmla="*/ -300 h 14511"/>
                      <a:gd name="connsiteX3" fmla="*/ 13377 w 29875"/>
                      <a:gd name="connsiteY3" fmla="*/ 14123 h 14511"/>
                    </a:gdLst>
                    <a:ahLst/>
                    <a:cxnLst>
                      <a:cxn ang="0">
                        <a:pos x="connsiteX0" y="connsiteY0"/>
                      </a:cxn>
                      <a:cxn ang="0">
                        <a:pos x="connsiteX1" y="connsiteY1"/>
                      </a:cxn>
                      <a:cxn ang="0">
                        <a:pos x="connsiteX2" y="connsiteY2"/>
                      </a:cxn>
                      <a:cxn ang="0">
                        <a:pos x="connsiteX3" y="connsiteY3"/>
                      </a:cxn>
                    </a:cxnLst>
                    <a:rect l="l" t="t" r="r" b="b"/>
                    <a:pathLst>
                      <a:path w="29875" h="14511">
                        <a:moveTo>
                          <a:pt x="13377" y="14123"/>
                        </a:moveTo>
                        <a:cubicBezTo>
                          <a:pt x="20794" y="14912"/>
                          <a:pt x="27731" y="10310"/>
                          <a:pt x="29860" y="3134"/>
                        </a:cubicBezTo>
                        <a:lnTo>
                          <a:pt x="-16" y="-300"/>
                        </a:lnTo>
                        <a:cubicBezTo>
                          <a:pt x="121" y="7220"/>
                          <a:pt x="5891" y="13435"/>
                          <a:pt x="13377" y="1412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1" name="Freeform: Shape 280">
                    <a:extLst>
                      <a:ext uri="{FF2B5EF4-FFF2-40B4-BE49-F238E27FC236}">
                        <a16:creationId xmlns:a16="http://schemas.microsoft.com/office/drawing/2014/main" id="{F31F2BC0-823E-6E5B-1905-37486016B358}"/>
                      </a:ext>
                    </a:extLst>
                  </p:cNvPr>
                  <p:cNvSpPr/>
                  <p:nvPr/>
                </p:nvSpPr>
                <p:spPr>
                  <a:xfrm>
                    <a:off x="7967544" y="2590159"/>
                    <a:ext cx="63586" cy="35841"/>
                  </a:xfrm>
                  <a:custGeom>
                    <a:avLst/>
                    <a:gdLst>
                      <a:gd name="connsiteX0" fmla="*/ 38445 w 63586"/>
                      <a:gd name="connsiteY0" fmla="*/ 513 h 35841"/>
                      <a:gd name="connsiteX1" fmla="*/ -16 w 63586"/>
                      <a:gd name="connsiteY1" fmla="*/ 19401 h 35841"/>
                      <a:gd name="connsiteX2" fmla="*/ 63513 w 63586"/>
                      <a:gd name="connsiteY2" fmla="*/ 35541 h 35841"/>
                      <a:gd name="connsiteX3" fmla="*/ 38445 w 63586"/>
                      <a:gd name="connsiteY3" fmla="*/ 513 h 35841"/>
                    </a:gdLst>
                    <a:ahLst/>
                    <a:cxnLst>
                      <a:cxn ang="0">
                        <a:pos x="connsiteX0" y="connsiteY0"/>
                      </a:cxn>
                      <a:cxn ang="0">
                        <a:pos x="connsiteX1" y="connsiteY1"/>
                      </a:cxn>
                      <a:cxn ang="0">
                        <a:pos x="connsiteX2" y="connsiteY2"/>
                      </a:cxn>
                      <a:cxn ang="0">
                        <a:pos x="connsiteX3" y="connsiteY3"/>
                      </a:cxn>
                    </a:cxnLst>
                    <a:rect l="l" t="t" r="r" b="b"/>
                    <a:pathLst>
                      <a:path w="63586" h="35841">
                        <a:moveTo>
                          <a:pt x="38445" y="513"/>
                        </a:moveTo>
                        <a:cubicBezTo>
                          <a:pt x="22786" y="-2955"/>
                          <a:pt x="6817" y="4909"/>
                          <a:pt x="-16" y="19401"/>
                        </a:cubicBezTo>
                        <a:lnTo>
                          <a:pt x="63513" y="35541"/>
                        </a:lnTo>
                        <a:cubicBezTo>
                          <a:pt x="64441" y="19435"/>
                          <a:pt x="54001" y="4840"/>
                          <a:pt x="38445" y="513"/>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2" name="Freeform: Shape 281">
                    <a:extLst>
                      <a:ext uri="{FF2B5EF4-FFF2-40B4-BE49-F238E27FC236}">
                        <a16:creationId xmlns:a16="http://schemas.microsoft.com/office/drawing/2014/main" id="{48D681BD-DEC6-FAD3-5791-790C14D6F056}"/>
                      </a:ext>
                    </a:extLst>
                  </p:cNvPr>
                  <p:cNvSpPr/>
                  <p:nvPr/>
                </p:nvSpPr>
                <p:spPr>
                  <a:xfrm>
                    <a:off x="7963709" y="2620849"/>
                    <a:ext cx="63930" cy="35910"/>
                  </a:xfrm>
                  <a:custGeom>
                    <a:avLst/>
                    <a:gdLst>
                      <a:gd name="connsiteX0" fmla="*/ 25110 w 63930"/>
                      <a:gd name="connsiteY0" fmla="*/ 34726 h 35910"/>
                      <a:gd name="connsiteX1" fmla="*/ 63914 w 63930"/>
                      <a:gd name="connsiteY1" fmla="*/ 15839 h 35910"/>
                      <a:gd name="connsiteX2" fmla="*/ 41 w 63930"/>
                      <a:gd name="connsiteY2" fmla="*/ -300 h 35910"/>
                      <a:gd name="connsiteX3" fmla="*/ 25110 w 63930"/>
                      <a:gd name="connsiteY3" fmla="*/ 34726 h 35910"/>
                    </a:gdLst>
                    <a:ahLst/>
                    <a:cxnLst>
                      <a:cxn ang="0">
                        <a:pos x="connsiteX0" y="connsiteY0"/>
                      </a:cxn>
                      <a:cxn ang="0">
                        <a:pos x="connsiteX1" y="connsiteY1"/>
                      </a:cxn>
                      <a:cxn ang="0">
                        <a:pos x="connsiteX2" y="connsiteY2"/>
                      </a:cxn>
                      <a:cxn ang="0">
                        <a:pos x="connsiteX3" y="connsiteY3"/>
                      </a:cxn>
                    </a:cxnLst>
                    <a:rect l="l" t="t" r="r" b="b"/>
                    <a:pathLst>
                      <a:path w="63930" h="35910">
                        <a:moveTo>
                          <a:pt x="25110" y="34726"/>
                        </a:moveTo>
                        <a:cubicBezTo>
                          <a:pt x="40872" y="38366"/>
                          <a:pt x="57046" y="30503"/>
                          <a:pt x="63914" y="15839"/>
                        </a:cubicBezTo>
                        <a:lnTo>
                          <a:pt x="41" y="-300"/>
                        </a:lnTo>
                        <a:cubicBezTo>
                          <a:pt x="-886" y="15805"/>
                          <a:pt x="9553" y="30399"/>
                          <a:pt x="25110" y="34726"/>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3" name="Freeform: Shape 282">
                    <a:extLst>
                      <a:ext uri="{FF2B5EF4-FFF2-40B4-BE49-F238E27FC236}">
                        <a16:creationId xmlns:a16="http://schemas.microsoft.com/office/drawing/2014/main" id="{4849720C-6D21-8E6C-2DA1-73CB74CFB551}"/>
                      </a:ext>
                    </a:extLst>
                  </p:cNvPr>
                  <p:cNvSpPr/>
                  <p:nvPr/>
                </p:nvSpPr>
                <p:spPr>
                  <a:xfrm>
                    <a:off x="7881693" y="3271254"/>
                    <a:ext cx="100960" cy="100959"/>
                  </a:xfrm>
                  <a:custGeom>
                    <a:avLst/>
                    <a:gdLst>
                      <a:gd name="connsiteX0" fmla="*/ 27456 w 100960"/>
                      <a:gd name="connsiteY0" fmla="*/ 82116 h 100959"/>
                      <a:gd name="connsiteX1" fmla="*/ 34324 w 100960"/>
                      <a:gd name="connsiteY1" fmla="*/ 86237 h 100959"/>
                      <a:gd name="connsiteX2" fmla="*/ 32264 w 100960"/>
                      <a:gd name="connsiteY2" fmla="*/ 100659 h 100959"/>
                      <a:gd name="connsiteX3" fmla="*/ 36385 w 100960"/>
                      <a:gd name="connsiteY3" fmla="*/ 100659 h 100959"/>
                      <a:gd name="connsiteX4" fmla="*/ 40849 w 100960"/>
                      <a:gd name="connsiteY4" fmla="*/ 100659 h 100959"/>
                      <a:gd name="connsiteX5" fmla="*/ 46343 w 100960"/>
                      <a:gd name="connsiteY5" fmla="*/ 86923 h 100959"/>
                      <a:gd name="connsiteX6" fmla="*/ 54242 w 100960"/>
                      <a:gd name="connsiteY6" fmla="*/ 86923 h 100959"/>
                      <a:gd name="connsiteX7" fmla="*/ 60080 w 100960"/>
                      <a:gd name="connsiteY7" fmla="*/ 100659 h 100959"/>
                      <a:gd name="connsiteX8" fmla="*/ 64200 w 100960"/>
                      <a:gd name="connsiteY8" fmla="*/ 100659 h 100959"/>
                      <a:gd name="connsiteX9" fmla="*/ 68321 w 100960"/>
                      <a:gd name="connsiteY9" fmla="*/ 100659 h 100959"/>
                      <a:gd name="connsiteX10" fmla="*/ 66604 w 100960"/>
                      <a:gd name="connsiteY10" fmla="*/ 86237 h 100959"/>
                      <a:gd name="connsiteX11" fmla="*/ 73472 w 100960"/>
                      <a:gd name="connsiteY11" fmla="*/ 82116 h 100959"/>
                      <a:gd name="connsiteX12" fmla="*/ 85148 w 100960"/>
                      <a:gd name="connsiteY12" fmla="*/ 91044 h 100959"/>
                      <a:gd name="connsiteX13" fmla="*/ 88238 w 100960"/>
                      <a:gd name="connsiteY13" fmla="*/ 87953 h 100959"/>
                      <a:gd name="connsiteX14" fmla="*/ 90986 w 100960"/>
                      <a:gd name="connsiteY14" fmla="*/ 84863 h 100959"/>
                      <a:gd name="connsiteX15" fmla="*/ 82401 w 100960"/>
                      <a:gd name="connsiteY15" fmla="*/ 73187 h 100959"/>
                      <a:gd name="connsiteX16" fmla="*/ 86178 w 100960"/>
                      <a:gd name="connsiteY16" fmla="*/ 66319 h 100959"/>
                      <a:gd name="connsiteX17" fmla="*/ 100945 w 100960"/>
                      <a:gd name="connsiteY17" fmla="*/ 68380 h 100959"/>
                      <a:gd name="connsiteX18" fmla="*/ 100945 w 100960"/>
                      <a:gd name="connsiteY18" fmla="*/ 63916 h 100959"/>
                      <a:gd name="connsiteX19" fmla="*/ 100945 w 100960"/>
                      <a:gd name="connsiteY19" fmla="*/ 59795 h 100959"/>
                      <a:gd name="connsiteX20" fmla="*/ 87551 w 100960"/>
                      <a:gd name="connsiteY20" fmla="*/ 54300 h 100959"/>
                      <a:gd name="connsiteX21" fmla="*/ 87551 w 100960"/>
                      <a:gd name="connsiteY21" fmla="*/ 46402 h 100959"/>
                      <a:gd name="connsiteX22" fmla="*/ 100945 w 100960"/>
                      <a:gd name="connsiteY22" fmla="*/ 40563 h 100959"/>
                      <a:gd name="connsiteX23" fmla="*/ 100945 w 100960"/>
                      <a:gd name="connsiteY23" fmla="*/ 36443 h 100959"/>
                      <a:gd name="connsiteX24" fmla="*/ 100945 w 100960"/>
                      <a:gd name="connsiteY24" fmla="*/ 32322 h 100959"/>
                      <a:gd name="connsiteX25" fmla="*/ 86178 w 100960"/>
                      <a:gd name="connsiteY25" fmla="*/ 34040 h 100959"/>
                      <a:gd name="connsiteX26" fmla="*/ 82401 w 100960"/>
                      <a:gd name="connsiteY26" fmla="*/ 27171 h 100959"/>
                      <a:gd name="connsiteX27" fmla="*/ 90986 w 100960"/>
                      <a:gd name="connsiteY27" fmla="*/ 15496 h 100959"/>
                      <a:gd name="connsiteX28" fmla="*/ 88238 w 100960"/>
                      <a:gd name="connsiteY28" fmla="*/ 12405 h 100959"/>
                      <a:gd name="connsiteX29" fmla="*/ 85148 w 100960"/>
                      <a:gd name="connsiteY29" fmla="*/ 9315 h 100959"/>
                      <a:gd name="connsiteX30" fmla="*/ 73472 w 100960"/>
                      <a:gd name="connsiteY30" fmla="*/ 18243 h 100959"/>
                      <a:gd name="connsiteX31" fmla="*/ 66604 w 100960"/>
                      <a:gd name="connsiteY31" fmla="*/ 14466 h 100959"/>
                      <a:gd name="connsiteX32" fmla="*/ 68321 w 100960"/>
                      <a:gd name="connsiteY32" fmla="*/ -300 h 100959"/>
                      <a:gd name="connsiteX33" fmla="*/ 64200 w 100960"/>
                      <a:gd name="connsiteY33" fmla="*/ -300 h 100959"/>
                      <a:gd name="connsiteX34" fmla="*/ 60080 w 100960"/>
                      <a:gd name="connsiteY34" fmla="*/ -300 h 100959"/>
                      <a:gd name="connsiteX35" fmla="*/ 54242 w 100960"/>
                      <a:gd name="connsiteY35" fmla="*/ 13092 h 100959"/>
                      <a:gd name="connsiteX36" fmla="*/ 46343 w 100960"/>
                      <a:gd name="connsiteY36" fmla="*/ 13092 h 100959"/>
                      <a:gd name="connsiteX37" fmla="*/ 40849 w 100960"/>
                      <a:gd name="connsiteY37" fmla="*/ -300 h 100959"/>
                      <a:gd name="connsiteX38" fmla="*/ 36385 w 100960"/>
                      <a:gd name="connsiteY38" fmla="*/ -300 h 100959"/>
                      <a:gd name="connsiteX39" fmla="*/ 32264 w 100960"/>
                      <a:gd name="connsiteY39" fmla="*/ -300 h 100959"/>
                      <a:gd name="connsiteX40" fmla="*/ 34324 w 100960"/>
                      <a:gd name="connsiteY40" fmla="*/ 14466 h 100959"/>
                      <a:gd name="connsiteX41" fmla="*/ 27456 w 100960"/>
                      <a:gd name="connsiteY41" fmla="*/ 18243 h 100959"/>
                      <a:gd name="connsiteX42" fmla="*/ 15780 w 100960"/>
                      <a:gd name="connsiteY42" fmla="*/ 9315 h 100959"/>
                      <a:gd name="connsiteX43" fmla="*/ 12690 w 100960"/>
                      <a:gd name="connsiteY43" fmla="*/ 12405 h 100959"/>
                      <a:gd name="connsiteX44" fmla="*/ 9599 w 100960"/>
                      <a:gd name="connsiteY44" fmla="*/ 15496 h 100959"/>
                      <a:gd name="connsiteX45" fmla="*/ 18528 w 100960"/>
                      <a:gd name="connsiteY45" fmla="*/ 27171 h 100959"/>
                      <a:gd name="connsiteX46" fmla="*/ 14407 w 100960"/>
                      <a:gd name="connsiteY46" fmla="*/ 34040 h 100959"/>
                      <a:gd name="connsiteX47" fmla="*/ -16 w 100960"/>
                      <a:gd name="connsiteY47" fmla="*/ 32322 h 100959"/>
                      <a:gd name="connsiteX48" fmla="*/ -16 w 100960"/>
                      <a:gd name="connsiteY48" fmla="*/ 36443 h 100959"/>
                      <a:gd name="connsiteX49" fmla="*/ -16 w 100960"/>
                      <a:gd name="connsiteY49" fmla="*/ 40563 h 100959"/>
                      <a:gd name="connsiteX50" fmla="*/ 13720 w 100960"/>
                      <a:gd name="connsiteY50" fmla="*/ 46402 h 100959"/>
                      <a:gd name="connsiteX51" fmla="*/ 13720 w 100960"/>
                      <a:gd name="connsiteY51" fmla="*/ 54300 h 100959"/>
                      <a:gd name="connsiteX52" fmla="*/ -16 w 100960"/>
                      <a:gd name="connsiteY52" fmla="*/ 59795 h 100959"/>
                      <a:gd name="connsiteX53" fmla="*/ -16 w 100960"/>
                      <a:gd name="connsiteY53" fmla="*/ 63916 h 100959"/>
                      <a:gd name="connsiteX54" fmla="*/ -16 w 100960"/>
                      <a:gd name="connsiteY54" fmla="*/ 68380 h 100959"/>
                      <a:gd name="connsiteX55" fmla="*/ 14407 w 100960"/>
                      <a:gd name="connsiteY55" fmla="*/ 66319 h 100959"/>
                      <a:gd name="connsiteX56" fmla="*/ 18528 w 100960"/>
                      <a:gd name="connsiteY56" fmla="*/ 73187 h 100959"/>
                      <a:gd name="connsiteX57" fmla="*/ 9599 w 100960"/>
                      <a:gd name="connsiteY57" fmla="*/ 84863 h 100959"/>
                      <a:gd name="connsiteX58" fmla="*/ 12690 w 100960"/>
                      <a:gd name="connsiteY58" fmla="*/ 87953 h 100959"/>
                      <a:gd name="connsiteX59" fmla="*/ 15780 w 100960"/>
                      <a:gd name="connsiteY59" fmla="*/ 91044 h 100959"/>
                      <a:gd name="connsiteX60" fmla="*/ 31577 w 100960"/>
                      <a:gd name="connsiteY60" fmla="*/ 31292 h 100959"/>
                      <a:gd name="connsiteX61" fmla="*/ 69351 w 100960"/>
                      <a:gd name="connsiteY61" fmla="*/ 28476 h 100959"/>
                      <a:gd name="connsiteX62" fmla="*/ 72167 w 100960"/>
                      <a:gd name="connsiteY62" fmla="*/ 66251 h 100959"/>
                      <a:gd name="connsiteX63" fmla="*/ 69351 w 100960"/>
                      <a:gd name="connsiteY63" fmla="*/ 69066 h 100959"/>
                      <a:gd name="connsiteX64" fmla="*/ 31577 w 100960"/>
                      <a:gd name="connsiteY64" fmla="*/ 66251 h 100959"/>
                      <a:gd name="connsiteX65" fmla="*/ 31577 w 100960"/>
                      <a:gd name="connsiteY65" fmla="*/ 31292 h 10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960" h="100959">
                        <a:moveTo>
                          <a:pt x="27456" y="82116"/>
                        </a:moveTo>
                        <a:cubicBezTo>
                          <a:pt x="29551" y="83798"/>
                          <a:pt x="31852" y="85206"/>
                          <a:pt x="34324" y="86237"/>
                        </a:cubicBezTo>
                        <a:lnTo>
                          <a:pt x="32264" y="100659"/>
                        </a:lnTo>
                        <a:lnTo>
                          <a:pt x="36385" y="100659"/>
                        </a:lnTo>
                        <a:lnTo>
                          <a:pt x="40849" y="100659"/>
                        </a:lnTo>
                        <a:lnTo>
                          <a:pt x="46343" y="86923"/>
                        </a:lnTo>
                        <a:cubicBezTo>
                          <a:pt x="48953" y="87267"/>
                          <a:pt x="51632" y="87267"/>
                          <a:pt x="54242" y="86923"/>
                        </a:cubicBezTo>
                        <a:lnTo>
                          <a:pt x="60080" y="100659"/>
                        </a:lnTo>
                        <a:lnTo>
                          <a:pt x="64200" y="100659"/>
                        </a:lnTo>
                        <a:lnTo>
                          <a:pt x="68321" y="100659"/>
                        </a:lnTo>
                        <a:lnTo>
                          <a:pt x="66604" y="86237"/>
                        </a:lnTo>
                        <a:cubicBezTo>
                          <a:pt x="69042" y="85104"/>
                          <a:pt x="71343" y="83730"/>
                          <a:pt x="73472" y="82116"/>
                        </a:cubicBezTo>
                        <a:lnTo>
                          <a:pt x="85148" y="91044"/>
                        </a:lnTo>
                        <a:lnTo>
                          <a:pt x="88238" y="87953"/>
                        </a:lnTo>
                        <a:lnTo>
                          <a:pt x="90986" y="84863"/>
                        </a:lnTo>
                        <a:lnTo>
                          <a:pt x="82401" y="73187"/>
                        </a:lnTo>
                        <a:cubicBezTo>
                          <a:pt x="83877" y="71024"/>
                          <a:pt x="85113" y="68723"/>
                          <a:pt x="86178" y="66319"/>
                        </a:cubicBezTo>
                        <a:lnTo>
                          <a:pt x="100945" y="68380"/>
                        </a:lnTo>
                        <a:lnTo>
                          <a:pt x="100945" y="63916"/>
                        </a:lnTo>
                        <a:lnTo>
                          <a:pt x="100945" y="59795"/>
                        </a:lnTo>
                        <a:lnTo>
                          <a:pt x="87551" y="54300"/>
                        </a:lnTo>
                        <a:lnTo>
                          <a:pt x="87551" y="46402"/>
                        </a:lnTo>
                        <a:lnTo>
                          <a:pt x="100945" y="40563"/>
                        </a:lnTo>
                        <a:lnTo>
                          <a:pt x="100945" y="36443"/>
                        </a:lnTo>
                        <a:lnTo>
                          <a:pt x="100945" y="32322"/>
                        </a:lnTo>
                        <a:lnTo>
                          <a:pt x="86178" y="34040"/>
                        </a:lnTo>
                        <a:cubicBezTo>
                          <a:pt x="85045" y="31670"/>
                          <a:pt x="83774" y="29404"/>
                          <a:pt x="82401" y="27171"/>
                        </a:cubicBezTo>
                        <a:lnTo>
                          <a:pt x="90986" y="15496"/>
                        </a:lnTo>
                        <a:lnTo>
                          <a:pt x="88238" y="12405"/>
                        </a:lnTo>
                        <a:lnTo>
                          <a:pt x="85148" y="9315"/>
                        </a:lnTo>
                        <a:lnTo>
                          <a:pt x="73472" y="18243"/>
                        </a:lnTo>
                        <a:lnTo>
                          <a:pt x="66604" y="14466"/>
                        </a:lnTo>
                        <a:lnTo>
                          <a:pt x="68321" y="-300"/>
                        </a:lnTo>
                        <a:lnTo>
                          <a:pt x="64200" y="-300"/>
                        </a:lnTo>
                        <a:lnTo>
                          <a:pt x="60080" y="-300"/>
                        </a:lnTo>
                        <a:lnTo>
                          <a:pt x="54242" y="13092"/>
                        </a:lnTo>
                        <a:lnTo>
                          <a:pt x="46343" y="13092"/>
                        </a:lnTo>
                        <a:lnTo>
                          <a:pt x="40849" y="-300"/>
                        </a:lnTo>
                        <a:lnTo>
                          <a:pt x="36385" y="-300"/>
                        </a:lnTo>
                        <a:lnTo>
                          <a:pt x="32264" y="-300"/>
                        </a:lnTo>
                        <a:lnTo>
                          <a:pt x="34324" y="14466"/>
                        </a:lnTo>
                        <a:lnTo>
                          <a:pt x="27456" y="18243"/>
                        </a:lnTo>
                        <a:lnTo>
                          <a:pt x="15780" y="9315"/>
                        </a:lnTo>
                        <a:lnTo>
                          <a:pt x="12690" y="12405"/>
                        </a:lnTo>
                        <a:lnTo>
                          <a:pt x="9599" y="15496"/>
                        </a:lnTo>
                        <a:lnTo>
                          <a:pt x="18528" y="27171"/>
                        </a:lnTo>
                        <a:cubicBezTo>
                          <a:pt x="16914" y="29301"/>
                          <a:pt x="15540" y="31601"/>
                          <a:pt x="14407" y="34040"/>
                        </a:cubicBezTo>
                        <a:lnTo>
                          <a:pt x="-16" y="32322"/>
                        </a:lnTo>
                        <a:lnTo>
                          <a:pt x="-16" y="36443"/>
                        </a:lnTo>
                        <a:lnTo>
                          <a:pt x="-16" y="40563"/>
                        </a:lnTo>
                        <a:lnTo>
                          <a:pt x="13720" y="46402"/>
                        </a:lnTo>
                        <a:cubicBezTo>
                          <a:pt x="13377" y="49011"/>
                          <a:pt x="13377" y="51690"/>
                          <a:pt x="13720" y="54300"/>
                        </a:cubicBezTo>
                        <a:lnTo>
                          <a:pt x="-16" y="59795"/>
                        </a:lnTo>
                        <a:lnTo>
                          <a:pt x="-16" y="63916"/>
                        </a:lnTo>
                        <a:lnTo>
                          <a:pt x="-16" y="68380"/>
                        </a:lnTo>
                        <a:lnTo>
                          <a:pt x="14407" y="66319"/>
                        </a:lnTo>
                        <a:cubicBezTo>
                          <a:pt x="15437" y="68792"/>
                          <a:pt x="16845" y="71092"/>
                          <a:pt x="18528" y="73187"/>
                        </a:cubicBezTo>
                        <a:lnTo>
                          <a:pt x="9599" y="84863"/>
                        </a:lnTo>
                        <a:lnTo>
                          <a:pt x="12690" y="87953"/>
                        </a:lnTo>
                        <a:lnTo>
                          <a:pt x="15780" y="91044"/>
                        </a:lnTo>
                        <a:close/>
                        <a:moveTo>
                          <a:pt x="31577" y="31292"/>
                        </a:moveTo>
                        <a:cubicBezTo>
                          <a:pt x="41226" y="20063"/>
                          <a:pt x="58122" y="18826"/>
                          <a:pt x="69351" y="28476"/>
                        </a:cubicBezTo>
                        <a:cubicBezTo>
                          <a:pt x="80581" y="38126"/>
                          <a:pt x="81817" y="55021"/>
                          <a:pt x="72167" y="66251"/>
                        </a:cubicBezTo>
                        <a:cubicBezTo>
                          <a:pt x="71309" y="67246"/>
                          <a:pt x="70381" y="68208"/>
                          <a:pt x="69351" y="69066"/>
                        </a:cubicBezTo>
                        <a:cubicBezTo>
                          <a:pt x="58122" y="78716"/>
                          <a:pt x="41226" y="77445"/>
                          <a:pt x="31577" y="66251"/>
                        </a:cubicBezTo>
                        <a:cubicBezTo>
                          <a:pt x="22923" y="56189"/>
                          <a:pt x="22923" y="41354"/>
                          <a:pt x="31577" y="3129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4" name="Freeform: Shape 283">
                    <a:extLst>
                      <a:ext uri="{FF2B5EF4-FFF2-40B4-BE49-F238E27FC236}">
                        <a16:creationId xmlns:a16="http://schemas.microsoft.com/office/drawing/2014/main" id="{7454EC46-CEAE-6A43-C8BE-A9DF52079313}"/>
                      </a:ext>
                    </a:extLst>
                  </p:cNvPr>
                  <p:cNvSpPr/>
                  <p:nvPr/>
                </p:nvSpPr>
                <p:spPr>
                  <a:xfrm>
                    <a:off x="7921527" y="3310408"/>
                    <a:ext cx="22000" cy="12356"/>
                  </a:xfrm>
                  <a:custGeom>
                    <a:avLst/>
                    <a:gdLst>
                      <a:gd name="connsiteX0" fmla="*/ 13377 w 22000"/>
                      <a:gd name="connsiteY0" fmla="*/ 37 h 12356"/>
                      <a:gd name="connsiteX1" fmla="*/ -16 w 22000"/>
                      <a:gd name="connsiteY1" fmla="*/ 6561 h 12356"/>
                      <a:gd name="connsiteX2" fmla="*/ 21962 w 22000"/>
                      <a:gd name="connsiteY2" fmla="*/ 12056 h 12356"/>
                      <a:gd name="connsiteX3" fmla="*/ 13377 w 22000"/>
                      <a:gd name="connsiteY3" fmla="*/ 37 h 12356"/>
                    </a:gdLst>
                    <a:ahLst/>
                    <a:cxnLst>
                      <a:cxn ang="0">
                        <a:pos x="connsiteX0" y="connsiteY0"/>
                      </a:cxn>
                      <a:cxn ang="0">
                        <a:pos x="connsiteX1" y="connsiteY1"/>
                      </a:cxn>
                      <a:cxn ang="0">
                        <a:pos x="connsiteX2" y="connsiteY2"/>
                      </a:cxn>
                      <a:cxn ang="0">
                        <a:pos x="connsiteX3" y="connsiteY3"/>
                      </a:cxn>
                    </a:cxnLst>
                    <a:rect l="l" t="t" r="r" b="b"/>
                    <a:pathLst>
                      <a:path w="22000" h="12356">
                        <a:moveTo>
                          <a:pt x="13377" y="37"/>
                        </a:moveTo>
                        <a:cubicBezTo>
                          <a:pt x="7917" y="-1303"/>
                          <a:pt x="2285" y="1444"/>
                          <a:pt x="-16" y="6561"/>
                        </a:cubicBezTo>
                        <a:lnTo>
                          <a:pt x="21962" y="12056"/>
                        </a:lnTo>
                        <a:cubicBezTo>
                          <a:pt x="22306" y="6527"/>
                          <a:pt x="18734" y="1479"/>
                          <a:pt x="13377" y="37"/>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5" name="Freeform: Shape 284">
                    <a:extLst>
                      <a:ext uri="{FF2B5EF4-FFF2-40B4-BE49-F238E27FC236}">
                        <a16:creationId xmlns:a16="http://schemas.microsoft.com/office/drawing/2014/main" id="{BC3B6013-DAF8-DF5D-B04E-F1346F08AF1B}"/>
                      </a:ext>
                    </a:extLst>
                  </p:cNvPr>
                  <p:cNvSpPr/>
                  <p:nvPr/>
                </p:nvSpPr>
                <p:spPr>
                  <a:xfrm>
                    <a:off x="7920784" y="3322077"/>
                    <a:ext cx="21690" cy="12356"/>
                  </a:xfrm>
                  <a:custGeom>
                    <a:avLst/>
                    <a:gdLst>
                      <a:gd name="connsiteX0" fmla="*/ 8282 w 21690"/>
                      <a:gd name="connsiteY0" fmla="*/ 11719 h 12356"/>
                      <a:gd name="connsiteX1" fmla="*/ 21675 w 21690"/>
                      <a:gd name="connsiteY1" fmla="*/ 5194 h 12356"/>
                      <a:gd name="connsiteX2" fmla="*/ 41 w 21690"/>
                      <a:gd name="connsiteY2" fmla="*/ -300 h 12356"/>
                      <a:gd name="connsiteX3" fmla="*/ 8282 w 21690"/>
                      <a:gd name="connsiteY3" fmla="*/ 11719 h 12356"/>
                    </a:gdLst>
                    <a:ahLst/>
                    <a:cxnLst>
                      <a:cxn ang="0">
                        <a:pos x="connsiteX0" y="connsiteY0"/>
                      </a:cxn>
                      <a:cxn ang="0">
                        <a:pos x="connsiteX1" y="connsiteY1"/>
                      </a:cxn>
                      <a:cxn ang="0">
                        <a:pos x="connsiteX2" y="connsiteY2"/>
                      </a:cxn>
                      <a:cxn ang="0">
                        <a:pos x="connsiteX3" y="connsiteY3"/>
                      </a:cxn>
                    </a:cxnLst>
                    <a:rect l="l" t="t" r="r" b="b"/>
                    <a:pathLst>
                      <a:path w="21690" h="12356">
                        <a:moveTo>
                          <a:pt x="8282" y="11719"/>
                        </a:moveTo>
                        <a:cubicBezTo>
                          <a:pt x="13743" y="13058"/>
                          <a:pt x="19374" y="10311"/>
                          <a:pt x="21675" y="5194"/>
                        </a:cubicBezTo>
                        <a:lnTo>
                          <a:pt x="41" y="-300"/>
                        </a:lnTo>
                        <a:cubicBezTo>
                          <a:pt x="-509" y="5160"/>
                          <a:pt x="2994" y="10242"/>
                          <a:pt x="8282" y="1171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6" name="Freeform: Shape 285">
                    <a:extLst>
                      <a:ext uri="{FF2B5EF4-FFF2-40B4-BE49-F238E27FC236}">
                        <a16:creationId xmlns:a16="http://schemas.microsoft.com/office/drawing/2014/main" id="{4303F7E9-4FB6-5700-1C7F-9166EB24FBB1}"/>
                      </a:ext>
                    </a:extLst>
                  </p:cNvPr>
                  <p:cNvSpPr/>
                  <p:nvPr/>
                </p:nvSpPr>
                <p:spPr>
                  <a:xfrm>
                    <a:off x="8156415" y="2622566"/>
                    <a:ext cx="141138" cy="143199"/>
                  </a:xfrm>
                  <a:custGeom>
                    <a:avLst/>
                    <a:gdLst>
                      <a:gd name="connsiteX0" fmla="*/ 37758 w 141138"/>
                      <a:gd name="connsiteY0" fmla="*/ 115426 h 143199"/>
                      <a:gd name="connsiteX1" fmla="*/ 47373 w 141138"/>
                      <a:gd name="connsiteY1" fmla="*/ 120921 h 143199"/>
                      <a:gd name="connsiteX2" fmla="*/ 44970 w 141138"/>
                      <a:gd name="connsiteY2" fmla="*/ 141181 h 143199"/>
                      <a:gd name="connsiteX3" fmla="*/ 50464 w 141138"/>
                      <a:gd name="connsiteY3" fmla="*/ 141181 h 143199"/>
                      <a:gd name="connsiteX4" fmla="*/ 56302 w 141138"/>
                      <a:gd name="connsiteY4" fmla="*/ 142899 h 143199"/>
                      <a:gd name="connsiteX5" fmla="*/ 64200 w 141138"/>
                      <a:gd name="connsiteY5" fmla="*/ 124011 h 143199"/>
                      <a:gd name="connsiteX6" fmla="*/ 75189 w 141138"/>
                      <a:gd name="connsiteY6" fmla="*/ 124011 h 143199"/>
                      <a:gd name="connsiteX7" fmla="*/ 83088 w 141138"/>
                      <a:gd name="connsiteY7" fmla="*/ 142899 h 143199"/>
                      <a:gd name="connsiteX8" fmla="*/ 88925 w 141138"/>
                      <a:gd name="connsiteY8" fmla="*/ 141181 h 143199"/>
                      <a:gd name="connsiteX9" fmla="*/ 94763 w 141138"/>
                      <a:gd name="connsiteY9" fmla="*/ 141181 h 143199"/>
                      <a:gd name="connsiteX10" fmla="*/ 92016 w 141138"/>
                      <a:gd name="connsiteY10" fmla="*/ 120921 h 143199"/>
                      <a:gd name="connsiteX11" fmla="*/ 101631 w 141138"/>
                      <a:gd name="connsiteY11" fmla="*/ 115426 h 143199"/>
                      <a:gd name="connsiteX12" fmla="*/ 117771 w 141138"/>
                      <a:gd name="connsiteY12" fmla="*/ 127789 h 143199"/>
                      <a:gd name="connsiteX13" fmla="*/ 121892 w 141138"/>
                      <a:gd name="connsiteY13" fmla="*/ 123325 h 143199"/>
                      <a:gd name="connsiteX14" fmla="*/ 126356 w 141138"/>
                      <a:gd name="connsiteY14" fmla="*/ 119204 h 143199"/>
                      <a:gd name="connsiteX15" fmla="*/ 113994 w 141138"/>
                      <a:gd name="connsiteY15" fmla="*/ 103064 h 143199"/>
                      <a:gd name="connsiteX16" fmla="*/ 119488 w 141138"/>
                      <a:gd name="connsiteY16" fmla="*/ 93449 h 143199"/>
                      <a:gd name="connsiteX17" fmla="*/ 139406 w 141138"/>
                      <a:gd name="connsiteY17" fmla="*/ 96196 h 143199"/>
                      <a:gd name="connsiteX18" fmla="*/ 141123 w 141138"/>
                      <a:gd name="connsiteY18" fmla="*/ 90358 h 143199"/>
                      <a:gd name="connsiteX19" fmla="*/ 141123 w 141138"/>
                      <a:gd name="connsiteY19" fmla="*/ 84520 h 143199"/>
                      <a:gd name="connsiteX20" fmla="*/ 122579 w 141138"/>
                      <a:gd name="connsiteY20" fmla="*/ 76621 h 143199"/>
                      <a:gd name="connsiteX21" fmla="*/ 122579 w 141138"/>
                      <a:gd name="connsiteY21" fmla="*/ 65633 h 143199"/>
                      <a:gd name="connsiteX22" fmla="*/ 141123 w 141138"/>
                      <a:gd name="connsiteY22" fmla="*/ 57735 h 143199"/>
                      <a:gd name="connsiteX23" fmla="*/ 141123 w 141138"/>
                      <a:gd name="connsiteY23" fmla="*/ 52240 h 143199"/>
                      <a:gd name="connsiteX24" fmla="*/ 139406 w 141138"/>
                      <a:gd name="connsiteY24" fmla="*/ 46403 h 143199"/>
                      <a:gd name="connsiteX25" fmla="*/ 119488 w 141138"/>
                      <a:gd name="connsiteY25" fmla="*/ 48806 h 143199"/>
                      <a:gd name="connsiteX26" fmla="*/ 113994 w 141138"/>
                      <a:gd name="connsiteY26" fmla="*/ 39534 h 143199"/>
                      <a:gd name="connsiteX27" fmla="*/ 126356 w 141138"/>
                      <a:gd name="connsiteY27" fmla="*/ 23051 h 143199"/>
                      <a:gd name="connsiteX28" fmla="*/ 121892 w 141138"/>
                      <a:gd name="connsiteY28" fmla="*/ 18930 h 143199"/>
                      <a:gd name="connsiteX29" fmla="*/ 117771 w 141138"/>
                      <a:gd name="connsiteY29" fmla="*/ 14809 h 143199"/>
                      <a:gd name="connsiteX30" fmla="*/ 101631 w 141138"/>
                      <a:gd name="connsiteY30" fmla="*/ 27171 h 143199"/>
                      <a:gd name="connsiteX31" fmla="*/ 92016 w 141138"/>
                      <a:gd name="connsiteY31" fmla="*/ 21678 h 143199"/>
                      <a:gd name="connsiteX32" fmla="*/ 94763 w 141138"/>
                      <a:gd name="connsiteY32" fmla="*/ 1416 h 143199"/>
                      <a:gd name="connsiteX33" fmla="*/ 88925 w 141138"/>
                      <a:gd name="connsiteY33" fmla="*/ -300 h 143199"/>
                      <a:gd name="connsiteX34" fmla="*/ 83088 w 141138"/>
                      <a:gd name="connsiteY34" fmla="*/ -300 h 143199"/>
                      <a:gd name="connsiteX35" fmla="*/ 75189 w 141138"/>
                      <a:gd name="connsiteY35" fmla="*/ 18244 h 143199"/>
                      <a:gd name="connsiteX36" fmla="*/ 64200 w 141138"/>
                      <a:gd name="connsiteY36" fmla="*/ 18244 h 143199"/>
                      <a:gd name="connsiteX37" fmla="*/ 56302 w 141138"/>
                      <a:gd name="connsiteY37" fmla="*/ -300 h 143199"/>
                      <a:gd name="connsiteX38" fmla="*/ 50464 w 141138"/>
                      <a:gd name="connsiteY38" fmla="*/ -300 h 143199"/>
                      <a:gd name="connsiteX39" fmla="*/ 44970 w 141138"/>
                      <a:gd name="connsiteY39" fmla="*/ 1416 h 143199"/>
                      <a:gd name="connsiteX40" fmla="*/ 47373 w 141138"/>
                      <a:gd name="connsiteY40" fmla="*/ 21678 h 143199"/>
                      <a:gd name="connsiteX41" fmla="*/ 37758 w 141138"/>
                      <a:gd name="connsiteY41" fmla="*/ 27171 h 143199"/>
                      <a:gd name="connsiteX42" fmla="*/ 21618 w 141138"/>
                      <a:gd name="connsiteY42" fmla="*/ 14809 h 143199"/>
                      <a:gd name="connsiteX43" fmla="*/ 17497 w 141138"/>
                      <a:gd name="connsiteY43" fmla="*/ 18930 h 143199"/>
                      <a:gd name="connsiteX44" fmla="*/ 13377 w 141138"/>
                      <a:gd name="connsiteY44" fmla="*/ 23051 h 143199"/>
                      <a:gd name="connsiteX45" fmla="*/ 25739 w 141138"/>
                      <a:gd name="connsiteY45" fmla="*/ 39534 h 143199"/>
                      <a:gd name="connsiteX46" fmla="*/ 20245 w 141138"/>
                      <a:gd name="connsiteY46" fmla="*/ 48806 h 143199"/>
                      <a:gd name="connsiteX47" fmla="*/ -16 w 141138"/>
                      <a:gd name="connsiteY47" fmla="*/ 46403 h 143199"/>
                      <a:gd name="connsiteX48" fmla="*/ -16 w 141138"/>
                      <a:gd name="connsiteY48" fmla="*/ 52240 h 143199"/>
                      <a:gd name="connsiteX49" fmla="*/ -16 w 141138"/>
                      <a:gd name="connsiteY49" fmla="*/ 57735 h 143199"/>
                      <a:gd name="connsiteX50" fmla="*/ 18528 w 141138"/>
                      <a:gd name="connsiteY50" fmla="*/ 65633 h 143199"/>
                      <a:gd name="connsiteX51" fmla="*/ 18528 w 141138"/>
                      <a:gd name="connsiteY51" fmla="*/ 76621 h 143199"/>
                      <a:gd name="connsiteX52" fmla="*/ -16 w 141138"/>
                      <a:gd name="connsiteY52" fmla="*/ 84520 h 143199"/>
                      <a:gd name="connsiteX53" fmla="*/ -16 w 141138"/>
                      <a:gd name="connsiteY53" fmla="*/ 90358 h 143199"/>
                      <a:gd name="connsiteX54" fmla="*/ -16 w 141138"/>
                      <a:gd name="connsiteY54" fmla="*/ 96196 h 143199"/>
                      <a:gd name="connsiteX55" fmla="*/ 21275 w 141138"/>
                      <a:gd name="connsiteY55" fmla="*/ 93105 h 143199"/>
                      <a:gd name="connsiteX56" fmla="*/ 26769 w 141138"/>
                      <a:gd name="connsiteY56" fmla="*/ 102720 h 143199"/>
                      <a:gd name="connsiteX57" fmla="*/ 14407 w 141138"/>
                      <a:gd name="connsiteY57" fmla="*/ 118860 h 143199"/>
                      <a:gd name="connsiteX58" fmla="*/ 18528 w 141138"/>
                      <a:gd name="connsiteY58" fmla="*/ 122981 h 143199"/>
                      <a:gd name="connsiteX59" fmla="*/ 22648 w 141138"/>
                      <a:gd name="connsiteY59" fmla="*/ 127445 h 143199"/>
                      <a:gd name="connsiteX60" fmla="*/ 55272 w 141138"/>
                      <a:gd name="connsiteY60" fmla="*/ 56704 h 143199"/>
                      <a:gd name="connsiteX61" fmla="*/ 83912 w 141138"/>
                      <a:gd name="connsiteY61" fmla="*/ 56155 h 143199"/>
                      <a:gd name="connsiteX62" fmla="*/ 84461 w 141138"/>
                      <a:gd name="connsiteY62" fmla="*/ 56704 h 143199"/>
                      <a:gd name="connsiteX63" fmla="*/ 84461 w 141138"/>
                      <a:gd name="connsiteY63" fmla="*/ 85894 h 143199"/>
                      <a:gd name="connsiteX64" fmla="*/ 55272 w 141138"/>
                      <a:gd name="connsiteY64" fmla="*/ 85894 h 143199"/>
                      <a:gd name="connsiteX65" fmla="*/ 55066 w 141138"/>
                      <a:gd name="connsiteY65" fmla="*/ 57254 h 143199"/>
                      <a:gd name="connsiteX66" fmla="*/ 55615 w 141138"/>
                      <a:gd name="connsiteY66" fmla="*/ 56704 h 14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41138" h="143199">
                        <a:moveTo>
                          <a:pt x="37758" y="115426"/>
                        </a:moveTo>
                        <a:lnTo>
                          <a:pt x="47373" y="120921"/>
                        </a:lnTo>
                        <a:lnTo>
                          <a:pt x="44970" y="141181"/>
                        </a:lnTo>
                        <a:lnTo>
                          <a:pt x="50464" y="141181"/>
                        </a:lnTo>
                        <a:lnTo>
                          <a:pt x="56302" y="142899"/>
                        </a:lnTo>
                        <a:lnTo>
                          <a:pt x="64200" y="124011"/>
                        </a:lnTo>
                        <a:lnTo>
                          <a:pt x="75189" y="124011"/>
                        </a:lnTo>
                        <a:lnTo>
                          <a:pt x="83088" y="142899"/>
                        </a:lnTo>
                        <a:lnTo>
                          <a:pt x="88925" y="141181"/>
                        </a:lnTo>
                        <a:lnTo>
                          <a:pt x="94763" y="141181"/>
                        </a:lnTo>
                        <a:lnTo>
                          <a:pt x="92016" y="120921"/>
                        </a:lnTo>
                        <a:lnTo>
                          <a:pt x="101631" y="115426"/>
                        </a:lnTo>
                        <a:lnTo>
                          <a:pt x="117771" y="127789"/>
                        </a:lnTo>
                        <a:lnTo>
                          <a:pt x="121892" y="123325"/>
                        </a:lnTo>
                        <a:lnTo>
                          <a:pt x="126356" y="119204"/>
                        </a:lnTo>
                        <a:lnTo>
                          <a:pt x="113994" y="103064"/>
                        </a:lnTo>
                        <a:cubicBezTo>
                          <a:pt x="116020" y="99974"/>
                          <a:pt x="117874" y="96779"/>
                          <a:pt x="119488" y="93449"/>
                        </a:cubicBezTo>
                        <a:lnTo>
                          <a:pt x="139406" y="96196"/>
                        </a:lnTo>
                        <a:lnTo>
                          <a:pt x="141123" y="90358"/>
                        </a:lnTo>
                        <a:lnTo>
                          <a:pt x="141123" y="84520"/>
                        </a:lnTo>
                        <a:lnTo>
                          <a:pt x="122579" y="76621"/>
                        </a:lnTo>
                        <a:cubicBezTo>
                          <a:pt x="122922" y="72982"/>
                          <a:pt x="122922" y="69273"/>
                          <a:pt x="122579" y="65633"/>
                        </a:cubicBezTo>
                        <a:lnTo>
                          <a:pt x="141123" y="57735"/>
                        </a:lnTo>
                        <a:lnTo>
                          <a:pt x="141123" y="52240"/>
                        </a:lnTo>
                        <a:lnTo>
                          <a:pt x="139406" y="46403"/>
                        </a:lnTo>
                        <a:lnTo>
                          <a:pt x="119488" y="48806"/>
                        </a:lnTo>
                        <a:cubicBezTo>
                          <a:pt x="117874" y="45613"/>
                          <a:pt x="116020" y="42488"/>
                          <a:pt x="113994" y="39534"/>
                        </a:cubicBezTo>
                        <a:lnTo>
                          <a:pt x="126356" y="23051"/>
                        </a:lnTo>
                        <a:lnTo>
                          <a:pt x="121892" y="18930"/>
                        </a:lnTo>
                        <a:lnTo>
                          <a:pt x="117771" y="14809"/>
                        </a:lnTo>
                        <a:lnTo>
                          <a:pt x="101631" y="27171"/>
                        </a:lnTo>
                        <a:cubicBezTo>
                          <a:pt x="98712" y="24871"/>
                          <a:pt x="95484" y="23051"/>
                          <a:pt x="92016" y="21678"/>
                        </a:cubicBezTo>
                        <a:lnTo>
                          <a:pt x="94763" y="1416"/>
                        </a:lnTo>
                        <a:lnTo>
                          <a:pt x="88925" y="-300"/>
                        </a:lnTo>
                        <a:lnTo>
                          <a:pt x="83088" y="-300"/>
                        </a:lnTo>
                        <a:lnTo>
                          <a:pt x="75189" y="18244"/>
                        </a:lnTo>
                        <a:lnTo>
                          <a:pt x="64200" y="18244"/>
                        </a:lnTo>
                        <a:lnTo>
                          <a:pt x="56302" y="-300"/>
                        </a:lnTo>
                        <a:lnTo>
                          <a:pt x="50464" y="-300"/>
                        </a:lnTo>
                        <a:lnTo>
                          <a:pt x="44970" y="1416"/>
                        </a:lnTo>
                        <a:lnTo>
                          <a:pt x="47373" y="21678"/>
                        </a:lnTo>
                        <a:cubicBezTo>
                          <a:pt x="43905" y="23051"/>
                          <a:pt x="40677" y="24871"/>
                          <a:pt x="37758" y="27171"/>
                        </a:cubicBezTo>
                        <a:lnTo>
                          <a:pt x="21618" y="14809"/>
                        </a:lnTo>
                        <a:lnTo>
                          <a:pt x="17497" y="18930"/>
                        </a:lnTo>
                        <a:lnTo>
                          <a:pt x="13377" y="23051"/>
                        </a:lnTo>
                        <a:lnTo>
                          <a:pt x="25739" y="39534"/>
                        </a:lnTo>
                        <a:cubicBezTo>
                          <a:pt x="23473" y="42350"/>
                          <a:pt x="21618" y="45475"/>
                          <a:pt x="20245" y="48806"/>
                        </a:cubicBezTo>
                        <a:lnTo>
                          <a:pt x="-16" y="46403"/>
                        </a:lnTo>
                        <a:lnTo>
                          <a:pt x="-16" y="52240"/>
                        </a:lnTo>
                        <a:lnTo>
                          <a:pt x="-16" y="57735"/>
                        </a:lnTo>
                        <a:lnTo>
                          <a:pt x="18528" y="65633"/>
                        </a:lnTo>
                        <a:cubicBezTo>
                          <a:pt x="18184" y="69273"/>
                          <a:pt x="18184" y="72982"/>
                          <a:pt x="18528" y="76621"/>
                        </a:cubicBezTo>
                        <a:lnTo>
                          <a:pt x="-16" y="84520"/>
                        </a:lnTo>
                        <a:lnTo>
                          <a:pt x="-16" y="90358"/>
                        </a:lnTo>
                        <a:lnTo>
                          <a:pt x="-16" y="96196"/>
                        </a:lnTo>
                        <a:lnTo>
                          <a:pt x="21275" y="93105"/>
                        </a:lnTo>
                        <a:cubicBezTo>
                          <a:pt x="22648" y="96574"/>
                          <a:pt x="24469" y="99802"/>
                          <a:pt x="26769" y="102720"/>
                        </a:cubicBezTo>
                        <a:lnTo>
                          <a:pt x="14407" y="118860"/>
                        </a:lnTo>
                        <a:lnTo>
                          <a:pt x="18528" y="122981"/>
                        </a:lnTo>
                        <a:lnTo>
                          <a:pt x="22648" y="127445"/>
                        </a:lnTo>
                        <a:close/>
                        <a:moveTo>
                          <a:pt x="55272" y="56704"/>
                        </a:moveTo>
                        <a:cubicBezTo>
                          <a:pt x="63033" y="48634"/>
                          <a:pt x="75876" y="48394"/>
                          <a:pt x="83912" y="56155"/>
                        </a:cubicBezTo>
                        <a:cubicBezTo>
                          <a:pt x="84118" y="56326"/>
                          <a:pt x="84290" y="56533"/>
                          <a:pt x="84461" y="56704"/>
                        </a:cubicBezTo>
                        <a:cubicBezTo>
                          <a:pt x="92531" y="64774"/>
                          <a:pt x="92531" y="77823"/>
                          <a:pt x="84461" y="85894"/>
                        </a:cubicBezTo>
                        <a:cubicBezTo>
                          <a:pt x="76391" y="93963"/>
                          <a:pt x="63342" y="93963"/>
                          <a:pt x="55272" y="85894"/>
                        </a:cubicBezTo>
                        <a:cubicBezTo>
                          <a:pt x="47305" y="78030"/>
                          <a:pt x="47202" y="65220"/>
                          <a:pt x="55066" y="57254"/>
                        </a:cubicBezTo>
                        <a:cubicBezTo>
                          <a:pt x="55237" y="57048"/>
                          <a:pt x="55443" y="56876"/>
                          <a:pt x="55615" y="56704"/>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7" name="Freeform: Shape 286">
                    <a:extLst>
                      <a:ext uri="{FF2B5EF4-FFF2-40B4-BE49-F238E27FC236}">
                        <a16:creationId xmlns:a16="http://schemas.microsoft.com/office/drawing/2014/main" id="{44DE3FE2-1544-FB68-4FBD-FEF87B1391E0}"/>
                      </a:ext>
                    </a:extLst>
                  </p:cNvPr>
                  <p:cNvSpPr/>
                  <p:nvPr/>
                </p:nvSpPr>
                <p:spPr>
                  <a:xfrm>
                    <a:off x="8215824" y="2677922"/>
                    <a:ext cx="26156" cy="23625"/>
                  </a:xfrm>
                  <a:custGeom>
                    <a:avLst/>
                    <a:gdLst>
                      <a:gd name="connsiteX0" fmla="*/ 20588 w 26156"/>
                      <a:gd name="connsiteY0" fmla="*/ 3409 h 23625"/>
                      <a:gd name="connsiteX1" fmla="*/ -16 w 26156"/>
                      <a:gd name="connsiteY1" fmla="*/ 3409 h 23625"/>
                      <a:gd name="connsiteX2" fmla="*/ 24022 w 26156"/>
                      <a:gd name="connsiteY2" fmla="*/ 23325 h 23625"/>
                      <a:gd name="connsiteX3" fmla="*/ 20588 w 26156"/>
                      <a:gd name="connsiteY3" fmla="*/ 3409 h 23625"/>
                    </a:gdLst>
                    <a:ahLst/>
                    <a:cxnLst>
                      <a:cxn ang="0">
                        <a:pos x="connsiteX0" y="connsiteY0"/>
                      </a:cxn>
                      <a:cxn ang="0">
                        <a:pos x="connsiteX1" y="connsiteY1"/>
                      </a:cxn>
                      <a:cxn ang="0">
                        <a:pos x="connsiteX2" y="connsiteY2"/>
                      </a:cxn>
                      <a:cxn ang="0">
                        <a:pos x="connsiteX3" y="connsiteY3"/>
                      </a:cxn>
                    </a:cxnLst>
                    <a:rect l="l" t="t" r="r" b="b"/>
                    <a:pathLst>
                      <a:path w="26156" h="23625">
                        <a:moveTo>
                          <a:pt x="20588" y="3409"/>
                        </a:moveTo>
                        <a:cubicBezTo>
                          <a:pt x="14613" y="-1537"/>
                          <a:pt x="5959" y="-1537"/>
                          <a:pt x="-16" y="3409"/>
                        </a:cubicBezTo>
                        <a:lnTo>
                          <a:pt x="24022" y="23325"/>
                        </a:lnTo>
                        <a:cubicBezTo>
                          <a:pt x="27834" y="16733"/>
                          <a:pt x="26392" y="8354"/>
                          <a:pt x="20588" y="3409"/>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8" name="Freeform: Shape 287">
                    <a:extLst>
                      <a:ext uri="{FF2B5EF4-FFF2-40B4-BE49-F238E27FC236}">
                        <a16:creationId xmlns:a16="http://schemas.microsoft.com/office/drawing/2014/main" id="{4E825B8D-2A48-2A50-6A99-73F9728F54A8}"/>
                      </a:ext>
                    </a:extLst>
                  </p:cNvPr>
                  <p:cNvSpPr/>
                  <p:nvPr/>
                </p:nvSpPr>
                <p:spPr>
                  <a:xfrm>
                    <a:off x="8210334" y="2686095"/>
                    <a:ext cx="26094" cy="23865"/>
                  </a:xfrm>
                  <a:custGeom>
                    <a:avLst/>
                    <a:gdLst>
                      <a:gd name="connsiteX0" fmla="*/ 5474 w 26094"/>
                      <a:gd name="connsiteY0" fmla="*/ 19960 h 23865"/>
                      <a:gd name="connsiteX1" fmla="*/ 26078 w 26094"/>
                      <a:gd name="connsiteY1" fmla="*/ 19960 h 23865"/>
                      <a:gd name="connsiteX2" fmla="*/ 2040 w 26094"/>
                      <a:gd name="connsiteY2" fmla="*/ -300 h 23865"/>
                      <a:gd name="connsiteX3" fmla="*/ 5474 w 26094"/>
                      <a:gd name="connsiteY3" fmla="*/ 19960 h 23865"/>
                    </a:gdLst>
                    <a:ahLst/>
                    <a:cxnLst>
                      <a:cxn ang="0">
                        <a:pos x="connsiteX0" y="connsiteY0"/>
                      </a:cxn>
                      <a:cxn ang="0">
                        <a:pos x="connsiteX1" y="connsiteY1"/>
                      </a:cxn>
                      <a:cxn ang="0">
                        <a:pos x="connsiteX2" y="connsiteY2"/>
                      </a:cxn>
                      <a:cxn ang="0">
                        <a:pos x="connsiteX3" y="connsiteY3"/>
                      </a:cxn>
                    </a:cxnLst>
                    <a:rect l="l" t="t" r="r" b="b"/>
                    <a:pathLst>
                      <a:path w="26094" h="23865">
                        <a:moveTo>
                          <a:pt x="5474" y="19960"/>
                        </a:moveTo>
                        <a:cubicBezTo>
                          <a:pt x="11483" y="24767"/>
                          <a:pt x="20069" y="24767"/>
                          <a:pt x="26078" y="19960"/>
                        </a:cubicBezTo>
                        <a:lnTo>
                          <a:pt x="2040" y="-300"/>
                        </a:lnTo>
                        <a:cubicBezTo>
                          <a:pt x="-1669" y="6430"/>
                          <a:pt x="-261" y="14844"/>
                          <a:pt x="5474" y="19960"/>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9" name="Freeform: Shape 288">
                    <a:extLst>
                      <a:ext uri="{FF2B5EF4-FFF2-40B4-BE49-F238E27FC236}">
                        <a16:creationId xmlns:a16="http://schemas.microsoft.com/office/drawing/2014/main" id="{6D8150AE-8942-6E84-50F3-7FFB6C3D49D3}"/>
                      </a:ext>
                    </a:extLst>
                  </p:cNvPr>
                  <p:cNvSpPr/>
                  <p:nvPr/>
                </p:nvSpPr>
                <p:spPr>
                  <a:xfrm>
                    <a:off x="7706214" y="2939869"/>
                    <a:ext cx="143198" cy="140108"/>
                  </a:xfrm>
                  <a:custGeom>
                    <a:avLst/>
                    <a:gdLst>
                      <a:gd name="connsiteX0" fmla="*/ 40849 w 143198"/>
                      <a:gd name="connsiteY0" fmla="*/ 114053 h 140108"/>
                      <a:gd name="connsiteX1" fmla="*/ 50464 w 143198"/>
                      <a:gd name="connsiteY1" fmla="*/ 119548 h 140108"/>
                      <a:gd name="connsiteX2" fmla="*/ 47717 w 143198"/>
                      <a:gd name="connsiteY2" fmla="*/ 139808 h 140108"/>
                      <a:gd name="connsiteX3" fmla="*/ 53555 w 143198"/>
                      <a:gd name="connsiteY3" fmla="*/ 139808 h 140108"/>
                      <a:gd name="connsiteX4" fmla="*/ 59393 w 143198"/>
                      <a:gd name="connsiteY4" fmla="*/ 139808 h 140108"/>
                      <a:gd name="connsiteX5" fmla="*/ 67291 w 143198"/>
                      <a:gd name="connsiteY5" fmla="*/ 121264 h 140108"/>
                      <a:gd name="connsiteX6" fmla="*/ 78280 w 143198"/>
                      <a:gd name="connsiteY6" fmla="*/ 121264 h 140108"/>
                      <a:gd name="connsiteX7" fmla="*/ 86178 w 143198"/>
                      <a:gd name="connsiteY7" fmla="*/ 139808 h 140108"/>
                      <a:gd name="connsiteX8" fmla="*/ 91673 w 143198"/>
                      <a:gd name="connsiteY8" fmla="*/ 139808 h 140108"/>
                      <a:gd name="connsiteX9" fmla="*/ 97510 w 143198"/>
                      <a:gd name="connsiteY9" fmla="*/ 139808 h 140108"/>
                      <a:gd name="connsiteX10" fmla="*/ 93733 w 143198"/>
                      <a:gd name="connsiteY10" fmla="*/ 119204 h 140108"/>
                      <a:gd name="connsiteX11" fmla="*/ 103005 w 143198"/>
                      <a:gd name="connsiteY11" fmla="*/ 113709 h 140108"/>
                      <a:gd name="connsiteX12" fmla="*/ 119488 w 143198"/>
                      <a:gd name="connsiteY12" fmla="*/ 126072 h 140108"/>
                      <a:gd name="connsiteX13" fmla="*/ 123609 w 143198"/>
                      <a:gd name="connsiteY13" fmla="*/ 121951 h 140108"/>
                      <a:gd name="connsiteX14" fmla="*/ 128073 w 143198"/>
                      <a:gd name="connsiteY14" fmla="*/ 119204 h 140108"/>
                      <a:gd name="connsiteX15" fmla="*/ 115711 w 143198"/>
                      <a:gd name="connsiteY15" fmla="*/ 103064 h 140108"/>
                      <a:gd name="connsiteX16" fmla="*/ 121205 w 143198"/>
                      <a:gd name="connsiteY16" fmla="*/ 93449 h 140108"/>
                      <a:gd name="connsiteX17" fmla="*/ 141466 w 143198"/>
                      <a:gd name="connsiteY17" fmla="*/ 95853 h 140108"/>
                      <a:gd name="connsiteX18" fmla="*/ 143183 w 143198"/>
                      <a:gd name="connsiteY18" fmla="*/ 90358 h 140108"/>
                      <a:gd name="connsiteX19" fmla="*/ 143183 w 143198"/>
                      <a:gd name="connsiteY19" fmla="*/ 84520 h 140108"/>
                      <a:gd name="connsiteX20" fmla="*/ 124639 w 143198"/>
                      <a:gd name="connsiteY20" fmla="*/ 76622 h 140108"/>
                      <a:gd name="connsiteX21" fmla="*/ 124639 w 143198"/>
                      <a:gd name="connsiteY21" fmla="*/ 65633 h 140108"/>
                      <a:gd name="connsiteX22" fmla="*/ 143183 w 143198"/>
                      <a:gd name="connsiteY22" fmla="*/ 57735 h 140108"/>
                      <a:gd name="connsiteX23" fmla="*/ 143183 w 143198"/>
                      <a:gd name="connsiteY23" fmla="*/ 51897 h 140108"/>
                      <a:gd name="connsiteX24" fmla="*/ 141466 w 143198"/>
                      <a:gd name="connsiteY24" fmla="*/ 46403 h 140108"/>
                      <a:gd name="connsiteX25" fmla="*/ 121205 w 143198"/>
                      <a:gd name="connsiteY25" fmla="*/ 48807 h 140108"/>
                      <a:gd name="connsiteX26" fmla="*/ 115711 w 143198"/>
                      <a:gd name="connsiteY26" fmla="*/ 39192 h 140108"/>
                      <a:gd name="connsiteX27" fmla="*/ 128073 w 143198"/>
                      <a:gd name="connsiteY27" fmla="*/ 23052 h 140108"/>
                      <a:gd name="connsiteX28" fmla="*/ 123953 w 143198"/>
                      <a:gd name="connsiteY28" fmla="*/ 18930 h 140108"/>
                      <a:gd name="connsiteX29" fmla="*/ 119831 w 143198"/>
                      <a:gd name="connsiteY29" fmla="*/ 14809 h 140108"/>
                      <a:gd name="connsiteX30" fmla="*/ 103348 w 143198"/>
                      <a:gd name="connsiteY30" fmla="*/ 26829 h 140108"/>
                      <a:gd name="connsiteX31" fmla="*/ 94076 w 143198"/>
                      <a:gd name="connsiteY31" fmla="*/ 21334 h 140108"/>
                      <a:gd name="connsiteX32" fmla="*/ 96480 w 143198"/>
                      <a:gd name="connsiteY32" fmla="*/ 1417 h 140108"/>
                      <a:gd name="connsiteX33" fmla="*/ 90642 w 143198"/>
                      <a:gd name="connsiteY33" fmla="*/ -300 h 140108"/>
                      <a:gd name="connsiteX34" fmla="*/ 85148 w 143198"/>
                      <a:gd name="connsiteY34" fmla="*/ -300 h 140108"/>
                      <a:gd name="connsiteX35" fmla="*/ 77250 w 143198"/>
                      <a:gd name="connsiteY35" fmla="*/ 18244 h 140108"/>
                      <a:gd name="connsiteX36" fmla="*/ 66261 w 143198"/>
                      <a:gd name="connsiteY36" fmla="*/ 18244 h 140108"/>
                      <a:gd name="connsiteX37" fmla="*/ 58362 w 143198"/>
                      <a:gd name="connsiteY37" fmla="*/ -300 h 140108"/>
                      <a:gd name="connsiteX38" fmla="*/ 52525 w 143198"/>
                      <a:gd name="connsiteY38" fmla="*/ -300 h 140108"/>
                      <a:gd name="connsiteX39" fmla="*/ 46687 w 143198"/>
                      <a:gd name="connsiteY39" fmla="*/ 1417 h 140108"/>
                      <a:gd name="connsiteX40" fmla="*/ 49434 w 143198"/>
                      <a:gd name="connsiteY40" fmla="*/ 21334 h 140108"/>
                      <a:gd name="connsiteX41" fmla="*/ 39818 w 143198"/>
                      <a:gd name="connsiteY41" fmla="*/ 26829 h 140108"/>
                      <a:gd name="connsiteX42" fmla="*/ 23679 w 143198"/>
                      <a:gd name="connsiteY42" fmla="*/ 14809 h 140108"/>
                      <a:gd name="connsiteX43" fmla="*/ 19558 w 143198"/>
                      <a:gd name="connsiteY43" fmla="*/ 18930 h 140108"/>
                      <a:gd name="connsiteX44" fmla="*/ 15094 w 143198"/>
                      <a:gd name="connsiteY44" fmla="*/ 23052 h 140108"/>
                      <a:gd name="connsiteX45" fmla="*/ 27456 w 143198"/>
                      <a:gd name="connsiteY45" fmla="*/ 39192 h 140108"/>
                      <a:gd name="connsiteX46" fmla="*/ 21962 w 143198"/>
                      <a:gd name="connsiteY46" fmla="*/ 48807 h 140108"/>
                      <a:gd name="connsiteX47" fmla="*/ 1701 w 143198"/>
                      <a:gd name="connsiteY47" fmla="*/ 46403 h 140108"/>
                      <a:gd name="connsiteX48" fmla="*/ 1701 w 143198"/>
                      <a:gd name="connsiteY48" fmla="*/ 51897 h 140108"/>
                      <a:gd name="connsiteX49" fmla="*/ -16 w 143198"/>
                      <a:gd name="connsiteY49" fmla="*/ 57735 h 140108"/>
                      <a:gd name="connsiteX50" fmla="*/ 18871 w 143198"/>
                      <a:gd name="connsiteY50" fmla="*/ 65633 h 140108"/>
                      <a:gd name="connsiteX51" fmla="*/ 18871 w 143198"/>
                      <a:gd name="connsiteY51" fmla="*/ 76622 h 140108"/>
                      <a:gd name="connsiteX52" fmla="*/ -16 w 143198"/>
                      <a:gd name="connsiteY52" fmla="*/ 84520 h 140108"/>
                      <a:gd name="connsiteX53" fmla="*/ 1701 w 143198"/>
                      <a:gd name="connsiteY53" fmla="*/ 90358 h 140108"/>
                      <a:gd name="connsiteX54" fmla="*/ 1701 w 143198"/>
                      <a:gd name="connsiteY54" fmla="*/ 95853 h 140108"/>
                      <a:gd name="connsiteX55" fmla="*/ 21962 w 143198"/>
                      <a:gd name="connsiteY55" fmla="*/ 93449 h 140108"/>
                      <a:gd name="connsiteX56" fmla="*/ 27456 w 143198"/>
                      <a:gd name="connsiteY56" fmla="*/ 103064 h 140108"/>
                      <a:gd name="connsiteX57" fmla="*/ 15094 w 143198"/>
                      <a:gd name="connsiteY57" fmla="*/ 119204 h 140108"/>
                      <a:gd name="connsiteX58" fmla="*/ 19558 w 143198"/>
                      <a:gd name="connsiteY58" fmla="*/ 123325 h 140108"/>
                      <a:gd name="connsiteX59" fmla="*/ 23679 w 143198"/>
                      <a:gd name="connsiteY59" fmla="*/ 127445 h 140108"/>
                      <a:gd name="connsiteX60" fmla="*/ 58019 w 143198"/>
                      <a:gd name="connsiteY60" fmla="*/ 55674 h 140108"/>
                      <a:gd name="connsiteX61" fmla="*/ 86659 w 143198"/>
                      <a:gd name="connsiteY61" fmla="*/ 55125 h 140108"/>
                      <a:gd name="connsiteX62" fmla="*/ 87208 w 143198"/>
                      <a:gd name="connsiteY62" fmla="*/ 55674 h 140108"/>
                      <a:gd name="connsiteX63" fmla="*/ 87895 w 143198"/>
                      <a:gd name="connsiteY63" fmla="*/ 83834 h 140108"/>
                      <a:gd name="connsiteX64" fmla="*/ 87208 w 143198"/>
                      <a:gd name="connsiteY64" fmla="*/ 84520 h 140108"/>
                      <a:gd name="connsiteX65" fmla="*/ 58191 w 143198"/>
                      <a:gd name="connsiteY65" fmla="*/ 87336 h 140108"/>
                      <a:gd name="connsiteX66" fmla="*/ 55375 w 143198"/>
                      <a:gd name="connsiteY66" fmla="*/ 58353 h 140108"/>
                      <a:gd name="connsiteX67" fmla="*/ 58019 w 143198"/>
                      <a:gd name="connsiteY67" fmla="*/ 55674 h 14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43198" h="140108">
                        <a:moveTo>
                          <a:pt x="40849" y="114053"/>
                        </a:moveTo>
                        <a:cubicBezTo>
                          <a:pt x="43768" y="116354"/>
                          <a:pt x="46996" y="118174"/>
                          <a:pt x="50464" y="119548"/>
                        </a:cubicBezTo>
                        <a:lnTo>
                          <a:pt x="47717" y="139808"/>
                        </a:lnTo>
                        <a:lnTo>
                          <a:pt x="53555" y="139808"/>
                        </a:lnTo>
                        <a:lnTo>
                          <a:pt x="59393" y="139808"/>
                        </a:lnTo>
                        <a:lnTo>
                          <a:pt x="67291" y="121264"/>
                        </a:lnTo>
                        <a:cubicBezTo>
                          <a:pt x="70931" y="121608"/>
                          <a:pt x="74640" y="121608"/>
                          <a:pt x="78280" y="121264"/>
                        </a:cubicBezTo>
                        <a:lnTo>
                          <a:pt x="86178" y="139808"/>
                        </a:lnTo>
                        <a:lnTo>
                          <a:pt x="91673" y="139808"/>
                        </a:lnTo>
                        <a:lnTo>
                          <a:pt x="97510" y="139808"/>
                        </a:lnTo>
                        <a:lnTo>
                          <a:pt x="93733" y="119204"/>
                        </a:lnTo>
                        <a:cubicBezTo>
                          <a:pt x="97064" y="117830"/>
                          <a:pt x="100189" y="115976"/>
                          <a:pt x="103005" y="113709"/>
                        </a:cubicBezTo>
                        <a:lnTo>
                          <a:pt x="119488" y="126072"/>
                        </a:lnTo>
                        <a:lnTo>
                          <a:pt x="123609" y="121951"/>
                        </a:lnTo>
                        <a:lnTo>
                          <a:pt x="128073" y="119204"/>
                        </a:lnTo>
                        <a:lnTo>
                          <a:pt x="115711" y="103064"/>
                        </a:lnTo>
                        <a:cubicBezTo>
                          <a:pt x="118011" y="100145"/>
                          <a:pt x="119831" y="96918"/>
                          <a:pt x="121205" y="93449"/>
                        </a:cubicBezTo>
                        <a:lnTo>
                          <a:pt x="141466" y="95853"/>
                        </a:lnTo>
                        <a:lnTo>
                          <a:pt x="143183" y="90358"/>
                        </a:lnTo>
                        <a:lnTo>
                          <a:pt x="143183" y="84520"/>
                        </a:lnTo>
                        <a:lnTo>
                          <a:pt x="124639" y="76622"/>
                        </a:lnTo>
                        <a:cubicBezTo>
                          <a:pt x="124983" y="72982"/>
                          <a:pt x="124983" y="69273"/>
                          <a:pt x="124639" y="65633"/>
                        </a:cubicBezTo>
                        <a:lnTo>
                          <a:pt x="143183" y="57735"/>
                        </a:lnTo>
                        <a:lnTo>
                          <a:pt x="143183" y="51897"/>
                        </a:lnTo>
                        <a:lnTo>
                          <a:pt x="141466" y="46403"/>
                        </a:lnTo>
                        <a:lnTo>
                          <a:pt x="121205" y="48807"/>
                        </a:lnTo>
                        <a:cubicBezTo>
                          <a:pt x="119831" y="45338"/>
                          <a:pt x="118011" y="42110"/>
                          <a:pt x="115711" y="39192"/>
                        </a:cubicBezTo>
                        <a:lnTo>
                          <a:pt x="128073" y="23052"/>
                        </a:lnTo>
                        <a:lnTo>
                          <a:pt x="123953" y="18930"/>
                        </a:lnTo>
                        <a:lnTo>
                          <a:pt x="119831" y="14809"/>
                        </a:lnTo>
                        <a:lnTo>
                          <a:pt x="103348" y="26829"/>
                        </a:lnTo>
                        <a:cubicBezTo>
                          <a:pt x="100395" y="24803"/>
                          <a:pt x="97270" y="22948"/>
                          <a:pt x="94076" y="21334"/>
                        </a:cubicBezTo>
                        <a:lnTo>
                          <a:pt x="96480" y="1417"/>
                        </a:lnTo>
                        <a:lnTo>
                          <a:pt x="90642" y="-300"/>
                        </a:lnTo>
                        <a:lnTo>
                          <a:pt x="85148" y="-300"/>
                        </a:lnTo>
                        <a:lnTo>
                          <a:pt x="77250" y="18244"/>
                        </a:lnTo>
                        <a:lnTo>
                          <a:pt x="66261" y="18244"/>
                        </a:lnTo>
                        <a:lnTo>
                          <a:pt x="58362" y="-300"/>
                        </a:lnTo>
                        <a:lnTo>
                          <a:pt x="52525" y="-300"/>
                        </a:lnTo>
                        <a:lnTo>
                          <a:pt x="46687" y="1417"/>
                        </a:lnTo>
                        <a:lnTo>
                          <a:pt x="49434" y="21334"/>
                        </a:lnTo>
                        <a:lnTo>
                          <a:pt x="39818" y="26829"/>
                        </a:lnTo>
                        <a:lnTo>
                          <a:pt x="23679" y="14809"/>
                        </a:lnTo>
                        <a:lnTo>
                          <a:pt x="19558" y="18930"/>
                        </a:lnTo>
                        <a:lnTo>
                          <a:pt x="15094" y="23052"/>
                        </a:lnTo>
                        <a:lnTo>
                          <a:pt x="27456" y="39192"/>
                        </a:lnTo>
                        <a:cubicBezTo>
                          <a:pt x="25430" y="42282"/>
                          <a:pt x="23576" y="45475"/>
                          <a:pt x="21962" y="48807"/>
                        </a:cubicBezTo>
                        <a:lnTo>
                          <a:pt x="1701" y="46403"/>
                        </a:lnTo>
                        <a:lnTo>
                          <a:pt x="1701" y="51897"/>
                        </a:lnTo>
                        <a:lnTo>
                          <a:pt x="-16" y="57735"/>
                        </a:lnTo>
                        <a:lnTo>
                          <a:pt x="18871" y="65633"/>
                        </a:lnTo>
                        <a:cubicBezTo>
                          <a:pt x="18528" y="69273"/>
                          <a:pt x="18528" y="72982"/>
                          <a:pt x="18871" y="76622"/>
                        </a:cubicBezTo>
                        <a:lnTo>
                          <a:pt x="-16" y="84520"/>
                        </a:lnTo>
                        <a:lnTo>
                          <a:pt x="1701" y="90358"/>
                        </a:lnTo>
                        <a:lnTo>
                          <a:pt x="1701" y="95853"/>
                        </a:lnTo>
                        <a:lnTo>
                          <a:pt x="21962" y="93449"/>
                        </a:lnTo>
                        <a:cubicBezTo>
                          <a:pt x="23576" y="96779"/>
                          <a:pt x="25430" y="99974"/>
                          <a:pt x="27456" y="103064"/>
                        </a:cubicBezTo>
                        <a:lnTo>
                          <a:pt x="15094" y="119204"/>
                        </a:lnTo>
                        <a:lnTo>
                          <a:pt x="19558" y="123325"/>
                        </a:lnTo>
                        <a:lnTo>
                          <a:pt x="23679" y="127445"/>
                        </a:lnTo>
                        <a:close/>
                        <a:moveTo>
                          <a:pt x="58019" y="55674"/>
                        </a:moveTo>
                        <a:cubicBezTo>
                          <a:pt x="65780" y="47605"/>
                          <a:pt x="78623" y="47364"/>
                          <a:pt x="86659" y="55125"/>
                        </a:cubicBezTo>
                        <a:cubicBezTo>
                          <a:pt x="86865" y="55297"/>
                          <a:pt x="87036" y="55502"/>
                          <a:pt x="87208" y="55674"/>
                        </a:cubicBezTo>
                        <a:cubicBezTo>
                          <a:pt x="95175" y="63264"/>
                          <a:pt x="95484" y="75867"/>
                          <a:pt x="87895" y="83834"/>
                        </a:cubicBezTo>
                        <a:cubicBezTo>
                          <a:pt x="87689" y="84074"/>
                          <a:pt x="87449" y="84280"/>
                          <a:pt x="87208" y="84520"/>
                        </a:cubicBezTo>
                        <a:cubicBezTo>
                          <a:pt x="79962" y="93312"/>
                          <a:pt x="66982" y="94582"/>
                          <a:pt x="58191" y="87336"/>
                        </a:cubicBezTo>
                        <a:cubicBezTo>
                          <a:pt x="49434" y="80125"/>
                          <a:pt x="48164" y="67110"/>
                          <a:pt x="55375" y="58353"/>
                        </a:cubicBezTo>
                        <a:cubicBezTo>
                          <a:pt x="56165" y="57357"/>
                          <a:pt x="57058" y="56464"/>
                          <a:pt x="58019" y="55674"/>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0" name="Freeform: Shape 289">
                    <a:extLst>
                      <a:ext uri="{FF2B5EF4-FFF2-40B4-BE49-F238E27FC236}">
                        <a16:creationId xmlns:a16="http://schemas.microsoft.com/office/drawing/2014/main" id="{522AEEE3-A7ED-B896-AD12-1638EC5B4E95}"/>
                      </a:ext>
                    </a:extLst>
                  </p:cNvPr>
                  <p:cNvSpPr/>
                  <p:nvPr/>
                </p:nvSpPr>
                <p:spPr>
                  <a:xfrm>
                    <a:off x="7768713" y="2994436"/>
                    <a:ext cx="26156" cy="23728"/>
                  </a:xfrm>
                  <a:custGeom>
                    <a:avLst/>
                    <a:gdLst>
                      <a:gd name="connsiteX0" fmla="*/ 20588 w 26156"/>
                      <a:gd name="connsiteY0" fmla="*/ 3512 h 23728"/>
                      <a:gd name="connsiteX1" fmla="*/ -16 w 26156"/>
                      <a:gd name="connsiteY1" fmla="*/ 3512 h 23728"/>
                      <a:gd name="connsiteX2" fmla="*/ 24022 w 26156"/>
                      <a:gd name="connsiteY2" fmla="*/ 23428 h 23728"/>
                      <a:gd name="connsiteX3" fmla="*/ 20588 w 26156"/>
                      <a:gd name="connsiteY3" fmla="*/ 3512 h 23728"/>
                    </a:gdLst>
                    <a:ahLst/>
                    <a:cxnLst>
                      <a:cxn ang="0">
                        <a:pos x="connsiteX0" y="connsiteY0"/>
                      </a:cxn>
                      <a:cxn ang="0">
                        <a:pos x="connsiteX1" y="connsiteY1"/>
                      </a:cxn>
                      <a:cxn ang="0">
                        <a:pos x="connsiteX2" y="connsiteY2"/>
                      </a:cxn>
                      <a:cxn ang="0">
                        <a:pos x="connsiteX3" y="connsiteY3"/>
                      </a:cxn>
                    </a:cxnLst>
                    <a:rect l="l" t="t" r="r" b="b"/>
                    <a:pathLst>
                      <a:path w="26156" h="23728">
                        <a:moveTo>
                          <a:pt x="20588" y="3512"/>
                        </a:moveTo>
                        <a:cubicBezTo>
                          <a:pt x="14682" y="-1571"/>
                          <a:pt x="5891" y="-1571"/>
                          <a:pt x="-16" y="3512"/>
                        </a:cubicBezTo>
                        <a:lnTo>
                          <a:pt x="24022" y="23428"/>
                        </a:lnTo>
                        <a:cubicBezTo>
                          <a:pt x="27834" y="16836"/>
                          <a:pt x="26392" y="8457"/>
                          <a:pt x="20588" y="3512"/>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1" name="Freeform: Shape 290">
                    <a:extLst>
                      <a:ext uri="{FF2B5EF4-FFF2-40B4-BE49-F238E27FC236}">
                        <a16:creationId xmlns:a16="http://schemas.microsoft.com/office/drawing/2014/main" id="{FF0D170F-0356-DDA5-21F8-1166B26A77C5}"/>
                      </a:ext>
                    </a:extLst>
                  </p:cNvPr>
                  <p:cNvSpPr/>
                  <p:nvPr/>
                </p:nvSpPr>
                <p:spPr>
                  <a:xfrm>
                    <a:off x="7763161" y="3002369"/>
                    <a:ext cx="25813" cy="23703"/>
                  </a:xfrm>
                  <a:custGeom>
                    <a:avLst/>
                    <a:gdLst>
                      <a:gd name="connsiteX0" fmla="*/ 5537 w 25813"/>
                      <a:gd name="connsiteY0" fmla="*/ 19617 h 23703"/>
                      <a:gd name="connsiteX1" fmla="*/ 25797 w 25813"/>
                      <a:gd name="connsiteY1" fmla="*/ 19617 h 23703"/>
                      <a:gd name="connsiteX2" fmla="*/ 2103 w 25813"/>
                      <a:gd name="connsiteY2" fmla="*/ -300 h 23703"/>
                      <a:gd name="connsiteX3" fmla="*/ 5537 w 25813"/>
                      <a:gd name="connsiteY3" fmla="*/ 19617 h 23703"/>
                    </a:gdLst>
                    <a:ahLst/>
                    <a:cxnLst>
                      <a:cxn ang="0">
                        <a:pos x="connsiteX0" y="connsiteY0"/>
                      </a:cxn>
                      <a:cxn ang="0">
                        <a:pos x="connsiteX1" y="connsiteY1"/>
                      </a:cxn>
                      <a:cxn ang="0">
                        <a:pos x="connsiteX2" y="connsiteY2"/>
                      </a:cxn>
                      <a:cxn ang="0">
                        <a:pos x="connsiteX3" y="connsiteY3"/>
                      </a:cxn>
                    </a:cxnLst>
                    <a:rect l="l" t="t" r="r" b="b"/>
                    <a:pathLst>
                      <a:path w="25813" h="23703">
                        <a:moveTo>
                          <a:pt x="5537" y="19617"/>
                        </a:moveTo>
                        <a:cubicBezTo>
                          <a:pt x="11340" y="24665"/>
                          <a:pt x="19994" y="24665"/>
                          <a:pt x="25797" y="19617"/>
                        </a:cubicBezTo>
                        <a:lnTo>
                          <a:pt x="2103" y="-300"/>
                        </a:lnTo>
                        <a:cubicBezTo>
                          <a:pt x="-1709" y="6293"/>
                          <a:pt x="-266" y="14672"/>
                          <a:pt x="5537" y="19617"/>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grpSp>
      </p:grpSp>
      <p:sp>
        <p:nvSpPr>
          <p:cNvPr id="26" name="Freeform: Shape 25">
            <a:extLst>
              <a:ext uri="{FF2B5EF4-FFF2-40B4-BE49-F238E27FC236}">
                <a16:creationId xmlns:a16="http://schemas.microsoft.com/office/drawing/2014/main" id="{7217F382-5DF3-1312-A46A-2D80DCB0E9B9}"/>
              </a:ext>
            </a:extLst>
          </p:cNvPr>
          <p:cNvSpPr/>
          <p:nvPr/>
        </p:nvSpPr>
        <p:spPr>
          <a:xfrm>
            <a:off x="2178316" y="1612500"/>
            <a:ext cx="476986" cy="350957"/>
          </a:xfrm>
          <a:custGeom>
            <a:avLst/>
            <a:gdLst>
              <a:gd name="connsiteX0" fmla="*/ 476971 w 476986"/>
              <a:gd name="connsiteY0" fmla="*/ 290562 h 350957"/>
              <a:gd name="connsiteX1" fmla="*/ 476971 w 476986"/>
              <a:gd name="connsiteY1" fmla="*/ -300 h 350957"/>
              <a:gd name="connsiteX2" fmla="*/ -16 w 476986"/>
              <a:gd name="connsiteY2" fmla="*/ 75935 h 350957"/>
              <a:gd name="connsiteX3" fmla="*/ 89956 w 476986"/>
              <a:gd name="connsiteY3" fmla="*/ 350657 h 350957"/>
              <a:gd name="connsiteX4" fmla="*/ 476971 w 476986"/>
              <a:gd name="connsiteY4" fmla="*/ 290562 h 350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986" h="350957">
                <a:moveTo>
                  <a:pt x="476971" y="290562"/>
                </a:moveTo>
                <a:lnTo>
                  <a:pt x="476971" y="-300"/>
                </a:lnTo>
                <a:cubicBezTo>
                  <a:pt x="314946" y="-266"/>
                  <a:pt x="153952" y="25489"/>
                  <a:pt x="-16" y="75935"/>
                </a:cubicBezTo>
                <a:lnTo>
                  <a:pt x="89956" y="350657"/>
                </a:lnTo>
                <a:cubicBezTo>
                  <a:pt x="215013" y="310445"/>
                  <a:pt x="345612" y="290184"/>
                  <a:pt x="476971" y="290562"/>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21BC2100-4ADA-2683-5049-98103E353F00}"/>
              </a:ext>
            </a:extLst>
          </p:cNvPr>
          <p:cNvSpPr/>
          <p:nvPr/>
        </p:nvSpPr>
        <p:spPr>
          <a:xfrm>
            <a:off x="1748033" y="1686332"/>
            <a:ext cx="520255" cy="455008"/>
          </a:xfrm>
          <a:custGeom>
            <a:avLst/>
            <a:gdLst>
              <a:gd name="connsiteX0" fmla="*/ 520239 w 520255"/>
              <a:gd name="connsiteY0" fmla="*/ 276139 h 455008"/>
              <a:gd name="connsiteX1" fmla="*/ 430268 w 520255"/>
              <a:gd name="connsiteY1" fmla="*/ -300 h 455008"/>
              <a:gd name="connsiteX2" fmla="*/ -16 w 520255"/>
              <a:gd name="connsiteY2" fmla="*/ 219477 h 455008"/>
              <a:gd name="connsiteX3" fmla="*/ 171685 w 520255"/>
              <a:gd name="connsiteY3" fmla="*/ 454708 h 455008"/>
              <a:gd name="connsiteX4" fmla="*/ 520239 w 520255"/>
              <a:gd name="connsiteY4" fmla="*/ 276139 h 45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5" h="455008">
                <a:moveTo>
                  <a:pt x="520239" y="276139"/>
                </a:moveTo>
                <a:lnTo>
                  <a:pt x="430268" y="-300"/>
                </a:lnTo>
                <a:cubicBezTo>
                  <a:pt x="276245" y="50042"/>
                  <a:pt x="131057" y="124218"/>
                  <a:pt x="-16" y="219477"/>
                </a:cubicBezTo>
                <a:lnTo>
                  <a:pt x="171685" y="454708"/>
                </a:lnTo>
                <a:cubicBezTo>
                  <a:pt x="277738" y="377202"/>
                  <a:pt x="395375" y="316935"/>
                  <a:pt x="520239" y="276139"/>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287F8C2B-228E-05D3-E9C6-ACDABA1586E7}"/>
              </a:ext>
            </a:extLst>
          </p:cNvPr>
          <p:cNvSpPr/>
          <p:nvPr/>
        </p:nvSpPr>
        <p:spPr>
          <a:xfrm>
            <a:off x="1406690" y="1905767"/>
            <a:ext cx="512356" cy="512699"/>
          </a:xfrm>
          <a:custGeom>
            <a:avLst/>
            <a:gdLst>
              <a:gd name="connsiteX0" fmla="*/ 512341 w 512356"/>
              <a:gd name="connsiteY0" fmla="*/ 234931 h 512699"/>
              <a:gd name="connsiteX1" fmla="*/ 340640 w 512356"/>
              <a:gd name="connsiteY1" fmla="*/ -300 h 512699"/>
              <a:gd name="connsiteX2" fmla="*/ -16 w 512356"/>
              <a:gd name="connsiteY2" fmla="*/ 340698 h 512699"/>
              <a:gd name="connsiteX3" fmla="*/ 235215 w 512356"/>
              <a:gd name="connsiteY3" fmla="*/ 512399 h 512699"/>
              <a:gd name="connsiteX4" fmla="*/ 512341 w 512356"/>
              <a:gd name="connsiteY4" fmla="*/ 234931 h 512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356" h="512699">
                <a:moveTo>
                  <a:pt x="512341" y="234931"/>
                </a:moveTo>
                <a:lnTo>
                  <a:pt x="340640" y="-300"/>
                </a:lnTo>
                <a:cubicBezTo>
                  <a:pt x="209989" y="94891"/>
                  <a:pt x="95045" y="209964"/>
                  <a:pt x="-16" y="340698"/>
                </a:cubicBezTo>
                <a:lnTo>
                  <a:pt x="235215" y="512399"/>
                </a:lnTo>
                <a:cubicBezTo>
                  <a:pt x="312316" y="405807"/>
                  <a:pt x="405855" y="312162"/>
                  <a:pt x="512341" y="23493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5EDB125B-E3EE-8E09-59D8-28E733997BDA}"/>
              </a:ext>
            </a:extLst>
          </p:cNvPr>
          <p:cNvSpPr/>
          <p:nvPr/>
        </p:nvSpPr>
        <p:spPr>
          <a:xfrm>
            <a:off x="1187599" y="2246765"/>
            <a:ext cx="454321" cy="520254"/>
          </a:xfrm>
          <a:custGeom>
            <a:avLst/>
            <a:gdLst>
              <a:gd name="connsiteX0" fmla="*/ 454306 w 454321"/>
              <a:gd name="connsiteY0" fmla="*/ 171401 h 520254"/>
              <a:gd name="connsiteX1" fmla="*/ 219075 w 454321"/>
              <a:gd name="connsiteY1" fmla="*/ -300 h 520254"/>
              <a:gd name="connsiteX2" fmla="*/ -16 w 454321"/>
              <a:gd name="connsiteY2" fmla="*/ 429983 h 520254"/>
              <a:gd name="connsiteX3" fmla="*/ 276423 w 454321"/>
              <a:gd name="connsiteY3" fmla="*/ 519954 h 520254"/>
              <a:gd name="connsiteX4" fmla="*/ 454306 w 454321"/>
              <a:gd name="connsiteY4" fmla="*/ 171401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21" h="520254">
                <a:moveTo>
                  <a:pt x="454306" y="171401"/>
                </a:moveTo>
                <a:lnTo>
                  <a:pt x="219075" y="-300"/>
                </a:lnTo>
                <a:cubicBezTo>
                  <a:pt x="123808" y="130673"/>
                  <a:pt x="49863" y="275898"/>
                  <a:pt x="-16" y="429983"/>
                </a:cubicBezTo>
                <a:lnTo>
                  <a:pt x="276423" y="519954"/>
                </a:lnTo>
                <a:cubicBezTo>
                  <a:pt x="316835" y="395059"/>
                  <a:pt x="376882" y="277409"/>
                  <a:pt x="454306" y="17140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1B0767E7-9B1C-4578-0A2C-1071CEB15EEE}"/>
              </a:ext>
            </a:extLst>
          </p:cNvPr>
          <p:cNvSpPr/>
          <p:nvPr/>
        </p:nvSpPr>
        <p:spPr>
          <a:xfrm>
            <a:off x="1113767" y="2677392"/>
            <a:ext cx="349928" cy="477329"/>
          </a:xfrm>
          <a:custGeom>
            <a:avLst/>
            <a:gdLst>
              <a:gd name="connsiteX0" fmla="*/ 349912 w 349928"/>
              <a:gd name="connsiteY0" fmla="*/ 89671 h 477329"/>
              <a:gd name="connsiteX1" fmla="*/ 75190 w 349928"/>
              <a:gd name="connsiteY1" fmla="*/ -300 h 477329"/>
              <a:gd name="connsiteX2" fmla="*/ -15 w 349928"/>
              <a:gd name="connsiteY2" fmla="*/ 477029 h 477329"/>
              <a:gd name="connsiteX3" fmla="*/ 290847 w 349928"/>
              <a:gd name="connsiteY3" fmla="*/ 477029 h 477329"/>
              <a:gd name="connsiteX4" fmla="*/ 349912 w 349928"/>
              <a:gd name="connsiteY4" fmla="*/ 89671 h 4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8" h="477329">
                <a:moveTo>
                  <a:pt x="349912" y="89671"/>
                </a:moveTo>
                <a:lnTo>
                  <a:pt x="75190" y="-300"/>
                </a:lnTo>
                <a:cubicBezTo>
                  <a:pt x="25198" y="153852"/>
                  <a:pt x="-183" y="314943"/>
                  <a:pt x="-15" y="477029"/>
                </a:cubicBezTo>
                <a:lnTo>
                  <a:pt x="290847" y="477029"/>
                </a:lnTo>
                <a:cubicBezTo>
                  <a:pt x="289817" y="345574"/>
                  <a:pt x="309755" y="214841"/>
                  <a:pt x="349912" y="89671"/>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09A5839-918F-B044-25E6-66FA969DDCD1}"/>
              </a:ext>
            </a:extLst>
          </p:cNvPr>
          <p:cNvSpPr/>
          <p:nvPr/>
        </p:nvSpPr>
        <p:spPr>
          <a:xfrm>
            <a:off x="1111708" y="3154378"/>
            <a:ext cx="352331" cy="477329"/>
          </a:xfrm>
          <a:custGeom>
            <a:avLst/>
            <a:gdLst>
              <a:gd name="connsiteX0" fmla="*/ 290846 w 352331"/>
              <a:gd name="connsiteY0" fmla="*/ -300 h 477329"/>
              <a:gd name="connsiteX1" fmla="*/ -16 w 352331"/>
              <a:gd name="connsiteY1" fmla="*/ -300 h 477329"/>
              <a:gd name="connsiteX2" fmla="*/ 75876 w 352331"/>
              <a:gd name="connsiteY2" fmla="*/ 477029 h 477329"/>
              <a:gd name="connsiteX3" fmla="*/ 352315 w 352331"/>
              <a:gd name="connsiteY3" fmla="*/ 387058 h 477329"/>
              <a:gd name="connsiteX4" fmla="*/ 290846 w 352331"/>
              <a:gd name="connsiteY4" fmla="*/ -300 h 4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1" h="477329">
                <a:moveTo>
                  <a:pt x="290846" y="-300"/>
                </a:moveTo>
                <a:lnTo>
                  <a:pt x="-16" y="-300"/>
                </a:lnTo>
                <a:cubicBezTo>
                  <a:pt x="87" y="161820"/>
                  <a:pt x="25698" y="322876"/>
                  <a:pt x="75876" y="477029"/>
                </a:cubicBezTo>
                <a:lnTo>
                  <a:pt x="352315" y="387058"/>
                </a:lnTo>
                <a:cubicBezTo>
                  <a:pt x="311344" y="262025"/>
                  <a:pt x="290592" y="131257"/>
                  <a:pt x="290846"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54A03F8F-D37E-6E14-F427-40027EB18685}"/>
              </a:ext>
            </a:extLst>
          </p:cNvPr>
          <p:cNvSpPr/>
          <p:nvPr/>
        </p:nvSpPr>
        <p:spPr>
          <a:xfrm>
            <a:off x="1188973" y="3541736"/>
            <a:ext cx="454665" cy="520254"/>
          </a:xfrm>
          <a:custGeom>
            <a:avLst/>
            <a:gdLst>
              <a:gd name="connsiteX0" fmla="*/ 274706 w 454665"/>
              <a:gd name="connsiteY0" fmla="*/ -300 h 520254"/>
              <a:gd name="connsiteX1" fmla="*/ -16 w 454665"/>
              <a:gd name="connsiteY1" fmla="*/ 89328 h 520254"/>
              <a:gd name="connsiteX2" fmla="*/ 219762 w 454665"/>
              <a:gd name="connsiteY2" fmla="*/ 519954 h 520254"/>
              <a:gd name="connsiteX3" fmla="*/ 454649 w 454665"/>
              <a:gd name="connsiteY3" fmla="*/ 348253 h 520254"/>
              <a:gd name="connsiteX4" fmla="*/ 274706 w 454665"/>
              <a:gd name="connsiteY4" fmla="*/ -300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665" h="520254">
                <a:moveTo>
                  <a:pt x="274706" y="-300"/>
                </a:moveTo>
                <a:lnTo>
                  <a:pt x="-16" y="89328"/>
                </a:lnTo>
                <a:cubicBezTo>
                  <a:pt x="50255" y="243481"/>
                  <a:pt x="124416" y="388809"/>
                  <a:pt x="219762" y="519954"/>
                </a:cubicBezTo>
                <a:lnTo>
                  <a:pt x="454649" y="348253"/>
                </a:lnTo>
                <a:cubicBezTo>
                  <a:pt x="376714" y="242245"/>
                  <a:pt x="315987" y="124629"/>
                  <a:pt x="274706" y="-300"/>
                </a:cubicBezTo>
                <a:close/>
              </a:path>
            </a:pathLst>
          </a:custGeom>
          <a:solidFill>
            <a:srgbClr val="B9BCB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B439A164-AA0C-17E9-49C7-0D4F5AA1589B}"/>
              </a:ext>
            </a:extLst>
          </p:cNvPr>
          <p:cNvSpPr/>
          <p:nvPr/>
        </p:nvSpPr>
        <p:spPr>
          <a:xfrm>
            <a:off x="1406690" y="3890977"/>
            <a:ext cx="515104" cy="513043"/>
          </a:xfrm>
          <a:custGeom>
            <a:avLst/>
            <a:gdLst>
              <a:gd name="connsiteX0" fmla="*/ 235215 w 515104"/>
              <a:gd name="connsiteY0" fmla="*/ -300 h 513043"/>
              <a:gd name="connsiteX1" fmla="*/ -16 w 515104"/>
              <a:gd name="connsiteY1" fmla="*/ 171401 h 513043"/>
              <a:gd name="connsiteX2" fmla="*/ 343387 w 515104"/>
              <a:gd name="connsiteY2" fmla="*/ 512743 h 513043"/>
              <a:gd name="connsiteX3" fmla="*/ 515088 w 515104"/>
              <a:gd name="connsiteY3" fmla="*/ 277168 h 513043"/>
              <a:gd name="connsiteX4" fmla="*/ 235215 w 515104"/>
              <a:gd name="connsiteY4" fmla="*/ -300 h 51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04" h="513043">
                <a:moveTo>
                  <a:pt x="235215" y="-300"/>
                </a:moveTo>
                <a:lnTo>
                  <a:pt x="-16" y="171401"/>
                </a:lnTo>
                <a:cubicBezTo>
                  <a:pt x="95938" y="302409"/>
                  <a:pt x="211809" y="417586"/>
                  <a:pt x="343387" y="512743"/>
                </a:cubicBezTo>
                <a:lnTo>
                  <a:pt x="515088" y="277168"/>
                </a:lnTo>
                <a:cubicBezTo>
                  <a:pt x="407589" y="200212"/>
                  <a:pt x="313106" y="106532"/>
                  <a:pt x="235215" y="-300"/>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7AD2589-F9C0-2AC9-26C6-AF396667DB6E}"/>
              </a:ext>
            </a:extLst>
          </p:cNvPr>
          <p:cNvSpPr/>
          <p:nvPr/>
        </p:nvSpPr>
        <p:spPr>
          <a:xfrm>
            <a:off x="1747346" y="4169820"/>
            <a:ext cx="522658" cy="452604"/>
          </a:xfrm>
          <a:custGeom>
            <a:avLst/>
            <a:gdLst>
              <a:gd name="connsiteX0" fmla="*/ 171685 w 522658"/>
              <a:gd name="connsiteY0" fmla="*/ -300 h 452604"/>
              <a:gd name="connsiteX1" fmla="*/ -16 w 522658"/>
              <a:gd name="connsiteY1" fmla="*/ 234931 h 452604"/>
              <a:gd name="connsiteX2" fmla="*/ 433015 w 522658"/>
              <a:gd name="connsiteY2" fmla="*/ 452304 h 452604"/>
              <a:gd name="connsiteX3" fmla="*/ 522643 w 522658"/>
              <a:gd name="connsiteY3" fmla="*/ 175522 h 452604"/>
              <a:gd name="connsiteX4" fmla="*/ 171685 w 522658"/>
              <a:gd name="connsiteY4" fmla="*/ -300 h 452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658" h="452604">
                <a:moveTo>
                  <a:pt x="171685" y="-300"/>
                </a:moveTo>
                <a:lnTo>
                  <a:pt x="-16" y="234931"/>
                </a:lnTo>
                <a:cubicBezTo>
                  <a:pt x="132050" y="329641"/>
                  <a:pt x="278175" y="402991"/>
                  <a:pt x="433015" y="452304"/>
                </a:cubicBezTo>
                <a:lnTo>
                  <a:pt x="522643" y="175522"/>
                </a:lnTo>
                <a:cubicBezTo>
                  <a:pt x="397054" y="135961"/>
                  <a:pt x="278580" y="76588"/>
                  <a:pt x="171685" y="-300"/>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F6121C65-4A83-C2CF-9118-157E63C63B28}"/>
              </a:ext>
            </a:extLst>
          </p:cNvPr>
          <p:cNvSpPr/>
          <p:nvPr/>
        </p:nvSpPr>
        <p:spPr>
          <a:xfrm>
            <a:off x="2178316" y="4345986"/>
            <a:ext cx="477329" cy="351987"/>
          </a:xfrm>
          <a:custGeom>
            <a:avLst/>
            <a:gdLst>
              <a:gd name="connsiteX0" fmla="*/ 89956 w 477329"/>
              <a:gd name="connsiteY0" fmla="*/ -300 h 351987"/>
              <a:gd name="connsiteX1" fmla="*/ -16 w 477329"/>
              <a:gd name="connsiteY1" fmla="*/ 276138 h 351987"/>
              <a:gd name="connsiteX2" fmla="*/ 477314 w 477329"/>
              <a:gd name="connsiteY2" fmla="*/ 351687 h 351987"/>
              <a:gd name="connsiteX3" fmla="*/ 477314 w 477329"/>
              <a:gd name="connsiteY3" fmla="*/ 60825 h 351987"/>
              <a:gd name="connsiteX4" fmla="*/ 89956 w 477329"/>
              <a:gd name="connsiteY4" fmla="*/ -300 h 35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29" h="351987">
                <a:moveTo>
                  <a:pt x="89956" y="-300"/>
                </a:moveTo>
                <a:lnTo>
                  <a:pt x="-16" y="276138"/>
                </a:lnTo>
                <a:cubicBezTo>
                  <a:pt x="154165" y="326137"/>
                  <a:pt x="315231" y="351618"/>
                  <a:pt x="477314" y="351687"/>
                </a:cubicBezTo>
                <a:lnTo>
                  <a:pt x="477314" y="60825"/>
                </a:lnTo>
                <a:cubicBezTo>
                  <a:pt x="345773" y="61065"/>
                  <a:pt x="215033" y="40427"/>
                  <a:pt x="89956" y="-300"/>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E3693EC8-BDAB-D317-1D21-5184183EE710}"/>
              </a:ext>
            </a:extLst>
          </p:cNvPr>
          <p:cNvSpPr/>
          <p:nvPr/>
        </p:nvSpPr>
        <p:spPr>
          <a:xfrm>
            <a:off x="2655302" y="4345642"/>
            <a:ext cx="477329" cy="352331"/>
          </a:xfrm>
          <a:custGeom>
            <a:avLst/>
            <a:gdLst>
              <a:gd name="connsiteX0" fmla="*/ -16 w 477329"/>
              <a:gd name="connsiteY0" fmla="*/ 61513 h 352331"/>
              <a:gd name="connsiteX1" fmla="*/ -16 w 477329"/>
              <a:gd name="connsiteY1" fmla="*/ 352031 h 352331"/>
              <a:gd name="connsiteX2" fmla="*/ 477314 w 477329"/>
              <a:gd name="connsiteY2" fmla="*/ 276482 h 352331"/>
              <a:gd name="connsiteX3" fmla="*/ 387342 w 477329"/>
              <a:gd name="connsiteY3" fmla="*/ -300 h 352331"/>
              <a:gd name="connsiteX4" fmla="*/ -16 w 477329"/>
              <a:gd name="connsiteY4" fmla="*/ 61513 h 35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29" h="352331">
                <a:moveTo>
                  <a:pt x="-16" y="61513"/>
                </a:moveTo>
                <a:lnTo>
                  <a:pt x="-16" y="352031"/>
                </a:lnTo>
                <a:cubicBezTo>
                  <a:pt x="162056" y="351859"/>
                  <a:pt x="323105" y="326344"/>
                  <a:pt x="477314" y="276482"/>
                </a:cubicBezTo>
                <a:lnTo>
                  <a:pt x="387342" y="-300"/>
                </a:lnTo>
                <a:cubicBezTo>
                  <a:pt x="262296" y="40634"/>
                  <a:pt x="131555" y="61478"/>
                  <a:pt x="-16" y="61513"/>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DD1E6D7-7CF3-AD74-51E2-E40AD5B0895F}"/>
              </a:ext>
            </a:extLst>
          </p:cNvPr>
          <p:cNvSpPr/>
          <p:nvPr/>
        </p:nvSpPr>
        <p:spPr>
          <a:xfrm>
            <a:off x="3042661" y="4167760"/>
            <a:ext cx="519911" cy="454664"/>
          </a:xfrm>
          <a:custGeom>
            <a:avLst/>
            <a:gdLst>
              <a:gd name="connsiteX0" fmla="*/ -16 w 519911"/>
              <a:gd name="connsiteY0" fmla="*/ 177926 h 454664"/>
              <a:gd name="connsiteX1" fmla="*/ 89612 w 519911"/>
              <a:gd name="connsiteY1" fmla="*/ 454364 h 454664"/>
              <a:gd name="connsiteX2" fmla="*/ 519896 w 519911"/>
              <a:gd name="connsiteY2" fmla="*/ 234931 h 454664"/>
              <a:gd name="connsiteX3" fmla="*/ 348194 w 519911"/>
              <a:gd name="connsiteY3" fmla="*/ -300 h 454664"/>
              <a:gd name="connsiteX4" fmla="*/ -16 w 519911"/>
              <a:gd name="connsiteY4" fmla="*/ 177926 h 45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911" h="454664">
                <a:moveTo>
                  <a:pt x="-16" y="177926"/>
                </a:moveTo>
                <a:lnTo>
                  <a:pt x="89612" y="454364"/>
                </a:lnTo>
                <a:cubicBezTo>
                  <a:pt x="243622" y="404125"/>
                  <a:pt x="388809" y="330087"/>
                  <a:pt x="519896" y="234931"/>
                </a:cubicBezTo>
                <a:lnTo>
                  <a:pt x="348194" y="-300"/>
                </a:lnTo>
                <a:cubicBezTo>
                  <a:pt x="242289" y="77172"/>
                  <a:pt x="124756" y="137335"/>
                  <a:pt x="-16" y="177926"/>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86159060-D910-3D0F-E98F-BDDF0A97B45A}"/>
              </a:ext>
            </a:extLst>
          </p:cNvPr>
          <p:cNvSpPr/>
          <p:nvPr/>
        </p:nvSpPr>
        <p:spPr>
          <a:xfrm>
            <a:off x="3391901" y="3891664"/>
            <a:ext cx="515103" cy="513387"/>
          </a:xfrm>
          <a:custGeom>
            <a:avLst/>
            <a:gdLst>
              <a:gd name="connsiteX0" fmla="*/ -16 w 515103"/>
              <a:gd name="connsiteY0" fmla="*/ 277856 h 513387"/>
              <a:gd name="connsiteX1" fmla="*/ 171685 w 515103"/>
              <a:gd name="connsiteY1" fmla="*/ 513087 h 513387"/>
              <a:gd name="connsiteX2" fmla="*/ 515088 w 515103"/>
              <a:gd name="connsiteY2" fmla="*/ 171401 h 513387"/>
              <a:gd name="connsiteX3" fmla="*/ 279514 w 515103"/>
              <a:gd name="connsiteY3" fmla="*/ -300 h 513387"/>
              <a:gd name="connsiteX4" fmla="*/ -16 w 515103"/>
              <a:gd name="connsiteY4" fmla="*/ 277856 h 513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03" h="513387">
                <a:moveTo>
                  <a:pt x="-16" y="277856"/>
                </a:moveTo>
                <a:lnTo>
                  <a:pt x="171685" y="513087"/>
                </a:lnTo>
                <a:cubicBezTo>
                  <a:pt x="303271" y="417793"/>
                  <a:pt x="419141" y="302512"/>
                  <a:pt x="515088" y="171401"/>
                </a:cubicBezTo>
                <a:lnTo>
                  <a:pt x="279514" y="-300"/>
                </a:lnTo>
                <a:cubicBezTo>
                  <a:pt x="201860" y="106807"/>
                  <a:pt x="107480" y="200728"/>
                  <a:pt x="-16" y="277856"/>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BBC31974-EC48-0F51-8BA0-D804CA86D24B}"/>
              </a:ext>
            </a:extLst>
          </p:cNvPr>
          <p:cNvSpPr/>
          <p:nvPr/>
        </p:nvSpPr>
        <p:spPr>
          <a:xfrm>
            <a:off x="3669027" y="3542424"/>
            <a:ext cx="454321" cy="520254"/>
          </a:xfrm>
          <a:custGeom>
            <a:avLst/>
            <a:gdLst>
              <a:gd name="connsiteX0" fmla="*/ -16 w 454321"/>
              <a:gd name="connsiteY0" fmla="*/ 348253 h 520254"/>
              <a:gd name="connsiteX1" fmla="*/ 234872 w 454321"/>
              <a:gd name="connsiteY1" fmla="*/ 519954 h 520254"/>
              <a:gd name="connsiteX2" fmla="*/ 454306 w 454321"/>
              <a:gd name="connsiteY2" fmla="*/ 89671 h 520254"/>
              <a:gd name="connsiteX3" fmla="*/ 177523 w 454321"/>
              <a:gd name="connsiteY3" fmla="*/ -300 h 520254"/>
              <a:gd name="connsiteX4" fmla="*/ -16 w 454321"/>
              <a:gd name="connsiteY4" fmla="*/ 348253 h 520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21" h="520254">
                <a:moveTo>
                  <a:pt x="-16" y="348253"/>
                </a:moveTo>
                <a:lnTo>
                  <a:pt x="234872" y="519954"/>
                </a:lnTo>
                <a:cubicBezTo>
                  <a:pt x="330046" y="388877"/>
                  <a:pt x="404100" y="243686"/>
                  <a:pt x="454306" y="89671"/>
                </a:cubicBezTo>
                <a:lnTo>
                  <a:pt x="177523" y="-300"/>
                </a:lnTo>
                <a:cubicBezTo>
                  <a:pt x="137156" y="124560"/>
                  <a:pt x="77233" y="242210"/>
                  <a:pt x="-16" y="348253"/>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B16ED0BD-C564-8744-2490-6D34397CE3FB}"/>
              </a:ext>
            </a:extLst>
          </p:cNvPr>
          <p:cNvSpPr/>
          <p:nvPr/>
        </p:nvSpPr>
        <p:spPr>
          <a:xfrm>
            <a:off x="3846910" y="3154378"/>
            <a:ext cx="349928" cy="476986"/>
          </a:xfrm>
          <a:custGeom>
            <a:avLst/>
            <a:gdLst>
              <a:gd name="connsiteX0" fmla="*/ -16 w 349928"/>
              <a:gd name="connsiteY0" fmla="*/ 387058 h 476986"/>
              <a:gd name="connsiteX1" fmla="*/ 274706 w 349928"/>
              <a:gd name="connsiteY1" fmla="*/ 476686 h 476986"/>
              <a:gd name="connsiteX2" fmla="*/ 349912 w 349928"/>
              <a:gd name="connsiteY2" fmla="*/ -300 h 476986"/>
              <a:gd name="connsiteX3" fmla="*/ 60767 w 349928"/>
              <a:gd name="connsiteY3" fmla="*/ -300 h 476986"/>
              <a:gd name="connsiteX4" fmla="*/ -16 w 349928"/>
              <a:gd name="connsiteY4" fmla="*/ 387058 h 476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8" h="476986">
                <a:moveTo>
                  <a:pt x="-16" y="387058"/>
                </a:moveTo>
                <a:lnTo>
                  <a:pt x="274706" y="476686"/>
                </a:lnTo>
                <a:cubicBezTo>
                  <a:pt x="324740" y="322636"/>
                  <a:pt x="350117" y="161648"/>
                  <a:pt x="349912" y="-300"/>
                </a:cubicBezTo>
                <a:lnTo>
                  <a:pt x="60767" y="-300"/>
                </a:lnTo>
                <a:cubicBezTo>
                  <a:pt x="61240" y="131223"/>
                  <a:pt x="40722" y="261990"/>
                  <a:pt x="-16" y="387058"/>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2178DDB-9E42-95EC-B6ED-DD3F3820C190}"/>
              </a:ext>
            </a:extLst>
          </p:cNvPr>
          <p:cNvSpPr/>
          <p:nvPr/>
        </p:nvSpPr>
        <p:spPr>
          <a:xfrm>
            <a:off x="3848283" y="2677392"/>
            <a:ext cx="350614" cy="476985"/>
          </a:xfrm>
          <a:custGeom>
            <a:avLst/>
            <a:gdLst>
              <a:gd name="connsiteX0" fmla="*/ 59736 w 350614"/>
              <a:gd name="connsiteY0" fmla="*/ 476685 h 476985"/>
              <a:gd name="connsiteX1" fmla="*/ 350598 w 350614"/>
              <a:gd name="connsiteY1" fmla="*/ 476685 h 476985"/>
              <a:gd name="connsiteX2" fmla="*/ 274706 w 350614"/>
              <a:gd name="connsiteY2" fmla="*/ -300 h 476985"/>
              <a:gd name="connsiteX3" fmla="*/ -16 w 350614"/>
              <a:gd name="connsiteY3" fmla="*/ 89671 h 476985"/>
              <a:gd name="connsiteX4" fmla="*/ 59736 w 350614"/>
              <a:gd name="connsiteY4" fmla="*/ 476685 h 476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14" h="476985">
                <a:moveTo>
                  <a:pt x="59736" y="476685"/>
                </a:moveTo>
                <a:lnTo>
                  <a:pt x="350598" y="476685"/>
                </a:lnTo>
                <a:cubicBezTo>
                  <a:pt x="350495" y="314703"/>
                  <a:pt x="324877" y="153715"/>
                  <a:pt x="274706" y="-300"/>
                </a:cubicBezTo>
                <a:lnTo>
                  <a:pt x="-16" y="89671"/>
                </a:lnTo>
                <a:cubicBezTo>
                  <a:pt x="40392" y="214669"/>
                  <a:pt x="60567" y="345334"/>
                  <a:pt x="59736" y="476685"/>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B33FEFDF-EF4B-204C-8D1F-11EC5E586EA1}"/>
              </a:ext>
            </a:extLst>
          </p:cNvPr>
          <p:cNvSpPr/>
          <p:nvPr/>
        </p:nvSpPr>
        <p:spPr>
          <a:xfrm>
            <a:off x="3668683" y="2246765"/>
            <a:ext cx="452948" cy="520598"/>
          </a:xfrm>
          <a:custGeom>
            <a:avLst/>
            <a:gdLst>
              <a:gd name="connsiteX0" fmla="*/ 178210 w 452948"/>
              <a:gd name="connsiteY0" fmla="*/ 520298 h 520598"/>
              <a:gd name="connsiteX1" fmla="*/ 452932 w 452948"/>
              <a:gd name="connsiteY1" fmla="*/ 430327 h 520598"/>
              <a:gd name="connsiteX2" fmla="*/ 235215 w 452948"/>
              <a:gd name="connsiteY2" fmla="*/ -300 h 520598"/>
              <a:gd name="connsiteX3" fmla="*/ -16 w 452948"/>
              <a:gd name="connsiteY3" fmla="*/ 171401 h 520598"/>
              <a:gd name="connsiteX4" fmla="*/ 178210 w 452948"/>
              <a:gd name="connsiteY4" fmla="*/ 520298 h 52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948" h="520598">
                <a:moveTo>
                  <a:pt x="178210" y="520298"/>
                </a:moveTo>
                <a:lnTo>
                  <a:pt x="452932" y="430327"/>
                </a:lnTo>
                <a:cubicBezTo>
                  <a:pt x="403276" y="276310"/>
                  <a:pt x="329812" y="131017"/>
                  <a:pt x="235215" y="-300"/>
                </a:cubicBezTo>
                <a:lnTo>
                  <a:pt x="-16" y="171401"/>
                </a:lnTo>
                <a:cubicBezTo>
                  <a:pt x="77418" y="277581"/>
                  <a:pt x="137568" y="395334"/>
                  <a:pt x="178210" y="520298"/>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59D7C50C-5D27-E649-B805-57EE557859D9}"/>
              </a:ext>
            </a:extLst>
          </p:cNvPr>
          <p:cNvSpPr/>
          <p:nvPr/>
        </p:nvSpPr>
        <p:spPr>
          <a:xfrm>
            <a:off x="3388811" y="1905423"/>
            <a:ext cx="515103" cy="513043"/>
          </a:xfrm>
          <a:custGeom>
            <a:avLst/>
            <a:gdLst>
              <a:gd name="connsiteX0" fmla="*/ 280201 w 515103"/>
              <a:gd name="connsiteY0" fmla="*/ 512743 h 513043"/>
              <a:gd name="connsiteX1" fmla="*/ 515088 w 515103"/>
              <a:gd name="connsiteY1" fmla="*/ 341042 h 513043"/>
              <a:gd name="connsiteX2" fmla="*/ 171685 w 515103"/>
              <a:gd name="connsiteY2" fmla="*/ -300 h 513043"/>
              <a:gd name="connsiteX3" fmla="*/ -16 w 515103"/>
              <a:gd name="connsiteY3" fmla="*/ 235274 h 513043"/>
              <a:gd name="connsiteX4" fmla="*/ 280201 w 515103"/>
              <a:gd name="connsiteY4" fmla="*/ 512743 h 51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03" h="513043">
                <a:moveTo>
                  <a:pt x="280201" y="512743"/>
                </a:moveTo>
                <a:lnTo>
                  <a:pt x="515088" y="341042"/>
                </a:lnTo>
                <a:cubicBezTo>
                  <a:pt x="419224" y="209966"/>
                  <a:pt x="303343" y="94788"/>
                  <a:pt x="171685" y="-300"/>
                </a:cubicBezTo>
                <a:lnTo>
                  <a:pt x="-16" y="235274"/>
                </a:lnTo>
                <a:cubicBezTo>
                  <a:pt x="107634" y="312162"/>
                  <a:pt x="202245" y="405842"/>
                  <a:pt x="280201" y="512743"/>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CAA29B71-5BDD-54E2-A683-FB1F487F801A}"/>
              </a:ext>
            </a:extLst>
          </p:cNvPr>
          <p:cNvSpPr/>
          <p:nvPr/>
        </p:nvSpPr>
        <p:spPr>
          <a:xfrm>
            <a:off x="3043347" y="1686676"/>
            <a:ext cx="520255" cy="454322"/>
          </a:xfrm>
          <a:custGeom>
            <a:avLst/>
            <a:gdLst>
              <a:gd name="connsiteX0" fmla="*/ 348538 w 520255"/>
              <a:gd name="connsiteY0" fmla="*/ 454022 h 454322"/>
              <a:gd name="connsiteX1" fmla="*/ 520239 w 520255"/>
              <a:gd name="connsiteY1" fmla="*/ 218791 h 454322"/>
              <a:gd name="connsiteX2" fmla="*/ 89612 w 520255"/>
              <a:gd name="connsiteY2" fmla="*/ -300 h 454322"/>
              <a:gd name="connsiteX3" fmla="*/ -16 w 520255"/>
              <a:gd name="connsiteY3" fmla="*/ 276482 h 454322"/>
              <a:gd name="connsiteX4" fmla="*/ 348538 w 520255"/>
              <a:gd name="connsiteY4" fmla="*/ 454022 h 454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55" h="454322">
                <a:moveTo>
                  <a:pt x="348538" y="454022"/>
                </a:moveTo>
                <a:lnTo>
                  <a:pt x="520239" y="218791"/>
                </a:lnTo>
                <a:cubicBezTo>
                  <a:pt x="389073" y="123634"/>
                  <a:pt x="243755" y="49699"/>
                  <a:pt x="89612" y="-300"/>
                </a:cubicBezTo>
                <a:lnTo>
                  <a:pt x="-16" y="276482"/>
                </a:lnTo>
                <a:cubicBezTo>
                  <a:pt x="124887" y="316694"/>
                  <a:pt x="242557" y="376652"/>
                  <a:pt x="348538" y="454022"/>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DBDC5B6A-B9B9-A768-027B-BD8133867856}"/>
              </a:ext>
            </a:extLst>
          </p:cNvPr>
          <p:cNvSpPr/>
          <p:nvPr/>
        </p:nvSpPr>
        <p:spPr>
          <a:xfrm>
            <a:off x="2654959" y="1611127"/>
            <a:ext cx="477329" cy="351987"/>
          </a:xfrm>
          <a:custGeom>
            <a:avLst/>
            <a:gdLst>
              <a:gd name="connsiteX0" fmla="*/ 387686 w 477329"/>
              <a:gd name="connsiteY0" fmla="*/ 351687 h 351987"/>
              <a:gd name="connsiteX1" fmla="*/ 477314 w 477329"/>
              <a:gd name="connsiteY1" fmla="*/ 74905 h 351987"/>
              <a:gd name="connsiteX2" fmla="*/ -16 w 477329"/>
              <a:gd name="connsiteY2" fmla="*/ -300 h 351987"/>
              <a:gd name="connsiteX3" fmla="*/ -16 w 477329"/>
              <a:gd name="connsiteY3" fmla="*/ 291936 h 351987"/>
              <a:gd name="connsiteX4" fmla="*/ 387686 w 477329"/>
              <a:gd name="connsiteY4" fmla="*/ 351687 h 35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29" h="351987">
                <a:moveTo>
                  <a:pt x="387686" y="351687"/>
                </a:moveTo>
                <a:lnTo>
                  <a:pt x="477314" y="74905"/>
                </a:lnTo>
                <a:cubicBezTo>
                  <a:pt x="323078" y="25180"/>
                  <a:pt x="162036" y="-197"/>
                  <a:pt x="-16" y="-300"/>
                </a:cubicBezTo>
                <a:lnTo>
                  <a:pt x="-16" y="291936"/>
                </a:lnTo>
                <a:cubicBezTo>
                  <a:pt x="131586" y="290940"/>
                  <a:pt x="262488" y="311131"/>
                  <a:pt x="387686" y="351687"/>
                </a:cubicBez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37" name="Group 336">
            <a:extLst>
              <a:ext uri="{FF2B5EF4-FFF2-40B4-BE49-F238E27FC236}">
                <a16:creationId xmlns:a16="http://schemas.microsoft.com/office/drawing/2014/main" id="{49AAA38A-E215-F012-7EF8-56523B30C41C}"/>
              </a:ext>
            </a:extLst>
          </p:cNvPr>
          <p:cNvGrpSpPr/>
          <p:nvPr/>
        </p:nvGrpSpPr>
        <p:grpSpPr>
          <a:xfrm>
            <a:off x="1991848" y="2234746"/>
            <a:ext cx="1618326" cy="1690914"/>
            <a:chOff x="3799665" y="2291869"/>
            <a:chExt cx="1618326" cy="1690914"/>
          </a:xfrm>
        </p:grpSpPr>
        <p:sp>
          <p:nvSpPr>
            <p:cNvPr id="292" name="Freeform: Shape 291">
              <a:extLst>
                <a:ext uri="{FF2B5EF4-FFF2-40B4-BE49-F238E27FC236}">
                  <a16:creationId xmlns:a16="http://schemas.microsoft.com/office/drawing/2014/main" id="{310BFB4B-2915-2FCC-95C4-899F618D594C}"/>
                </a:ext>
              </a:extLst>
            </p:cNvPr>
            <p:cNvSpPr/>
            <p:nvPr/>
          </p:nvSpPr>
          <p:spPr>
            <a:xfrm>
              <a:off x="3857701" y="2703952"/>
              <a:ext cx="1185769" cy="676503"/>
            </a:xfrm>
            <a:custGeom>
              <a:avLst/>
              <a:gdLst>
                <a:gd name="connsiteX0" fmla="*/ 593041 w 1185769"/>
                <a:gd name="connsiteY0" fmla="*/ -300 h 676503"/>
                <a:gd name="connsiteX1" fmla="*/ -16 w 1185769"/>
                <a:gd name="connsiteY1" fmla="*/ 211236 h 676503"/>
                <a:gd name="connsiteX2" fmla="*/ -16 w 1185769"/>
                <a:gd name="connsiteY2" fmla="*/ 676203 h 676503"/>
                <a:gd name="connsiteX3" fmla="*/ 1185754 w 1185769"/>
                <a:gd name="connsiteY3" fmla="*/ 676203 h 676503"/>
                <a:gd name="connsiteX4" fmla="*/ 1185754 w 1185769"/>
                <a:gd name="connsiteY4" fmla="*/ 211236 h 676503"/>
                <a:gd name="connsiteX5" fmla="*/ 593041 w 1185769"/>
                <a:gd name="connsiteY5" fmla="*/ -300 h 67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5769" h="676503">
                  <a:moveTo>
                    <a:pt x="593041" y="-300"/>
                  </a:moveTo>
                  <a:cubicBezTo>
                    <a:pt x="265434" y="-300"/>
                    <a:pt x="-16" y="94479"/>
                    <a:pt x="-16" y="211236"/>
                  </a:cubicBezTo>
                  <a:lnTo>
                    <a:pt x="-16" y="676203"/>
                  </a:lnTo>
                  <a:lnTo>
                    <a:pt x="1185754" y="676203"/>
                  </a:lnTo>
                  <a:lnTo>
                    <a:pt x="1185754" y="211236"/>
                  </a:lnTo>
                  <a:cubicBezTo>
                    <a:pt x="1185754" y="94479"/>
                    <a:pt x="920303" y="-300"/>
                    <a:pt x="593041" y="-300"/>
                  </a:cubicBez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3" name="Freeform: Shape 292">
              <a:extLst>
                <a:ext uri="{FF2B5EF4-FFF2-40B4-BE49-F238E27FC236}">
                  <a16:creationId xmlns:a16="http://schemas.microsoft.com/office/drawing/2014/main" id="{D88FB7E3-DC68-1035-D812-8D8C188828BB}"/>
                </a:ext>
              </a:extLst>
            </p:cNvPr>
            <p:cNvSpPr/>
            <p:nvPr/>
          </p:nvSpPr>
          <p:spPr>
            <a:xfrm>
              <a:off x="4125211" y="3241337"/>
              <a:ext cx="293609" cy="216383"/>
            </a:xfrm>
            <a:custGeom>
              <a:avLst/>
              <a:gdLst>
                <a:gd name="connsiteX0" fmla="*/ 244830 w 293609"/>
                <a:gd name="connsiteY0" fmla="*/ 215396 h 216383"/>
                <a:gd name="connsiteX1" fmla="*/ -16 w 293609"/>
                <a:gd name="connsiteY1" fmla="*/ 14506 h 216383"/>
                <a:gd name="connsiteX2" fmla="*/ -16 w 293609"/>
                <a:gd name="connsiteY2" fmla="*/ 9354 h 216383"/>
                <a:gd name="connsiteX3" fmla="*/ -16 w 293609"/>
                <a:gd name="connsiteY3" fmla="*/ -261 h 216383"/>
                <a:gd name="connsiteX4" fmla="*/ 229377 w 293609"/>
                <a:gd name="connsiteY4" fmla="*/ -261 h 216383"/>
                <a:gd name="connsiteX5" fmla="*/ 287069 w 293609"/>
                <a:gd name="connsiteY5" fmla="*/ 6607 h 216383"/>
                <a:gd name="connsiteX6" fmla="*/ 293593 w 293609"/>
                <a:gd name="connsiteY6" fmla="*/ 8324 h 216383"/>
                <a:gd name="connsiteX7" fmla="*/ 252728 w 293609"/>
                <a:gd name="connsiteY7" fmla="*/ 216083 h 21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609" h="216383">
                  <a:moveTo>
                    <a:pt x="244830" y="215396"/>
                  </a:moveTo>
                  <a:cubicBezTo>
                    <a:pt x="100944" y="199600"/>
                    <a:pt x="16467" y="130233"/>
                    <a:pt x="-16" y="14506"/>
                  </a:cubicBezTo>
                  <a:cubicBezTo>
                    <a:pt x="-16" y="12788"/>
                    <a:pt x="-16" y="11072"/>
                    <a:pt x="-16" y="9354"/>
                  </a:cubicBezTo>
                  <a:lnTo>
                    <a:pt x="-16" y="-261"/>
                  </a:lnTo>
                  <a:lnTo>
                    <a:pt x="229377" y="-261"/>
                  </a:lnTo>
                  <a:cubicBezTo>
                    <a:pt x="248831" y="-638"/>
                    <a:pt x="268243" y="1697"/>
                    <a:pt x="287069" y="6607"/>
                  </a:cubicBezTo>
                  <a:lnTo>
                    <a:pt x="293593" y="8324"/>
                  </a:lnTo>
                  <a:lnTo>
                    <a:pt x="252728" y="216083"/>
                  </a:ln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4" name="Freeform: Shape 293">
              <a:extLst>
                <a:ext uri="{FF2B5EF4-FFF2-40B4-BE49-F238E27FC236}">
                  <a16:creationId xmlns:a16="http://schemas.microsoft.com/office/drawing/2014/main" id="{A5DF685F-DB3C-5787-AD2A-FE13DBB05F86}"/>
                </a:ext>
              </a:extLst>
            </p:cNvPr>
            <p:cNvSpPr/>
            <p:nvPr/>
          </p:nvSpPr>
          <p:spPr>
            <a:xfrm>
              <a:off x="4139634" y="3255457"/>
              <a:ext cx="259955" cy="186811"/>
            </a:xfrm>
            <a:custGeom>
              <a:avLst/>
              <a:gdLst>
                <a:gd name="connsiteX0" fmla="*/ 213581 w 259955"/>
                <a:gd name="connsiteY0" fmla="*/ -300 h 186811"/>
                <a:gd name="connsiteX1" fmla="*/ -16 w 259955"/>
                <a:gd name="connsiteY1" fmla="*/ -300 h 186811"/>
                <a:gd name="connsiteX2" fmla="*/ 225600 w 259955"/>
                <a:gd name="connsiteY2" fmla="*/ 186511 h 186811"/>
                <a:gd name="connsiteX3" fmla="*/ 259940 w 259955"/>
                <a:gd name="connsiteY3" fmla="*/ 4508 h 186811"/>
                <a:gd name="connsiteX4" fmla="*/ 213581 w 259955"/>
                <a:gd name="connsiteY4" fmla="*/ -300 h 18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55" h="186811">
                  <a:moveTo>
                    <a:pt x="213581" y="-300"/>
                  </a:moveTo>
                  <a:lnTo>
                    <a:pt x="-16" y="-300"/>
                  </a:lnTo>
                  <a:cubicBezTo>
                    <a:pt x="15437" y="107185"/>
                    <a:pt x="91329" y="171401"/>
                    <a:pt x="225600" y="186511"/>
                  </a:cubicBezTo>
                  <a:lnTo>
                    <a:pt x="259940" y="4508"/>
                  </a:lnTo>
                  <a:cubicBezTo>
                    <a:pt x="244696" y="1313"/>
                    <a:pt x="229157" y="-300"/>
                    <a:pt x="213581" y="-300"/>
                  </a:cubicBezTo>
                  <a:close/>
                </a:path>
              </a:pathLst>
            </a:custGeom>
            <a:solidFill>
              <a:srgbClr val="FFC90D"/>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5" name="Freeform: Shape 294">
              <a:extLst>
                <a:ext uri="{FF2B5EF4-FFF2-40B4-BE49-F238E27FC236}">
                  <a16:creationId xmlns:a16="http://schemas.microsoft.com/office/drawing/2014/main" id="{49157761-9C4C-68CB-D88C-6C517D46D6FC}"/>
                </a:ext>
              </a:extLst>
            </p:cNvPr>
            <p:cNvSpPr/>
            <p:nvPr/>
          </p:nvSpPr>
          <p:spPr>
            <a:xfrm>
              <a:off x="4190039" y="3240601"/>
              <a:ext cx="199703" cy="156337"/>
            </a:xfrm>
            <a:custGeom>
              <a:avLst/>
              <a:gdLst>
                <a:gd name="connsiteX0" fmla="*/ 192708 w 199703"/>
                <a:gd name="connsiteY0" fmla="*/ 156037 h 156337"/>
                <a:gd name="connsiteX1" fmla="*/ 199576 w 199703"/>
                <a:gd name="connsiteY1" fmla="*/ 150543 h 156337"/>
                <a:gd name="connsiteX2" fmla="*/ 194082 w 199703"/>
                <a:gd name="connsiteY2" fmla="*/ 141958 h 156337"/>
                <a:gd name="connsiteX3" fmla="*/ 13795 w 199703"/>
                <a:gd name="connsiteY3" fmla="*/ 4597 h 156337"/>
                <a:gd name="connsiteX4" fmla="*/ 5234 w 199703"/>
                <a:gd name="connsiteY4" fmla="*/ -5 h 156337"/>
                <a:gd name="connsiteX5" fmla="*/ 4867 w 199703"/>
                <a:gd name="connsiteY5" fmla="*/ 133 h 156337"/>
                <a:gd name="connsiteX6" fmla="*/ 279 w 199703"/>
                <a:gd name="connsiteY6" fmla="*/ 8683 h 156337"/>
                <a:gd name="connsiteX7" fmla="*/ 402 w 199703"/>
                <a:gd name="connsiteY7" fmla="*/ 9060 h 156337"/>
                <a:gd name="connsiteX8" fmla="*/ 190991 w 199703"/>
                <a:gd name="connsiteY8" fmla="*/ 155350 h 15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703" h="156337">
                  <a:moveTo>
                    <a:pt x="192708" y="156037"/>
                  </a:moveTo>
                  <a:cubicBezTo>
                    <a:pt x="195977" y="155969"/>
                    <a:pt x="198797" y="153736"/>
                    <a:pt x="199576" y="150543"/>
                  </a:cubicBezTo>
                  <a:cubicBezTo>
                    <a:pt x="200242" y="146697"/>
                    <a:pt x="197859" y="142954"/>
                    <a:pt x="194082" y="141958"/>
                  </a:cubicBezTo>
                  <a:cubicBezTo>
                    <a:pt x="99646" y="123070"/>
                    <a:pt x="39207" y="77054"/>
                    <a:pt x="13795" y="4597"/>
                  </a:cubicBezTo>
                  <a:cubicBezTo>
                    <a:pt x="12696" y="956"/>
                    <a:pt x="8864" y="-1104"/>
                    <a:pt x="5234" y="-5"/>
                  </a:cubicBezTo>
                  <a:cubicBezTo>
                    <a:pt x="5110" y="63"/>
                    <a:pt x="4987" y="98"/>
                    <a:pt x="4867" y="133"/>
                  </a:cubicBezTo>
                  <a:cubicBezTo>
                    <a:pt x="1237" y="1231"/>
                    <a:pt x="-817" y="5077"/>
                    <a:pt x="279" y="8683"/>
                  </a:cubicBezTo>
                  <a:cubicBezTo>
                    <a:pt x="317" y="8820"/>
                    <a:pt x="358" y="8958"/>
                    <a:pt x="402" y="9060"/>
                  </a:cubicBezTo>
                  <a:cubicBezTo>
                    <a:pt x="27531" y="85983"/>
                    <a:pt x="91748" y="135090"/>
                    <a:pt x="190991" y="155350"/>
                  </a:cubicBezTo>
                  <a:close/>
                </a:path>
              </a:pathLst>
            </a:custGeom>
            <a:solidFill>
              <a:srgbClr val="F1A42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6" name="Freeform: Shape 295">
              <a:extLst>
                <a:ext uri="{FF2B5EF4-FFF2-40B4-BE49-F238E27FC236}">
                  <a16:creationId xmlns:a16="http://schemas.microsoft.com/office/drawing/2014/main" id="{7A3F771A-1CC4-983A-3307-97E1BFCD035A}"/>
                </a:ext>
              </a:extLst>
            </p:cNvPr>
            <p:cNvSpPr/>
            <p:nvPr/>
          </p:nvSpPr>
          <p:spPr>
            <a:xfrm>
              <a:off x="4271624" y="3241604"/>
              <a:ext cx="130787" cy="92492"/>
            </a:xfrm>
            <a:custGeom>
              <a:avLst/>
              <a:gdLst>
                <a:gd name="connsiteX0" fmla="*/ 123486 w 130787"/>
                <a:gd name="connsiteY0" fmla="*/ 92192 h 92492"/>
                <a:gd name="connsiteX1" fmla="*/ 130354 w 130787"/>
                <a:gd name="connsiteY1" fmla="*/ 87384 h 92492"/>
                <a:gd name="connsiteX2" fmla="*/ 126257 w 130787"/>
                <a:gd name="connsiteY2" fmla="*/ 78593 h 92492"/>
                <a:gd name="connsiteX3" fmla="*/ 125890 w 130787"/>
                <a:gd name="connsiteY3" fmla="*/ 78456 h 92492"/>
                <a:gd name="connsiteX4" fmla="*/ 13597 w 130787"/>
                <a:gd name="connsiteY4" fmla="*/ 3594 h 92492"/>
                <a:gd name="connsiteX5" fmla="*/ 3872 w 130787"/>
                <a:gd name="connsiteY5" fmla="*/ 503 h 92492"/>
                <a:gd name="connsiteX6" fmla="*/ 798 w 130787"/>
                <a:gd name="connsiteY6" fmla="*/ 10256 h 92492"/>
                <a:gd name="connsiteX7" fmla="*/ 2265 w 130787"/>
                <a:gd name="connsiteY7" fmla="*/ 12179 h 92492"/>
                <a:gd name="connsiteX8" fmla="*/ 121425 w 130787"/>
                <a:gd name="connsiteY8" fmla="*/ 92192 h 9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87" h="92492">
                  <a:moveTo>
                    <a:pt x="123486" y="92192"/>
                  </a:moveTo>
                  <a:cubicBezTo>
                    <a:pt x="126535" y="92123"/>
                    <a:pt x="129245" y="90234"/>
                    <a:pt x="130354" y="87384"/>
                  </a:cubicBezTo>
                  <a:cubicBezTo>
                    <a:pt x="131655" y="83813"/>
                    <a:pt x="129818" y="79863"/>
                    <a:pt x="126257" y="78593"/>
                  </a:cubicBezTo>
                  <a:cubicBezTo>
                    <a:pt x="126137" y="78524"/>
                    <a:pt x="126013" y="78490"/>
                    <a:pt x="125890" y="78456"/>
                  </a:cubicBezTo>
                  <a:cubicBezTo>
                    <a:pt x="81525" y="65921"/>
                    <a:pt x="42233" y="39719"/>
                    <a:pt x="13597" y="3594"/>
                  </a:cubicBezTo>
                  <a:cubicBezTo>
                    <a:pt x="11760" y="56"/>
                    <a:pt x="7405" y="-1317"/>
                    <a:pt x="3872" y="503"/>
                  </a:cubicBezTo>
                  <a:cubicBezTo>
                    <a:pt x="338" y="2358"/>
                    <a:pt x="-1039" y="6718"/>
                    <a:pt x="798" y="10256"/>
                  </a:cubicBezTo>
                  <a:cubicBezTo>
                    <a:pt x="1173" y="10977"/>
                    <a:pt x="1671" y="11629"/>
                    <a:pt x="2265" y="12179"/>
                  </a:cubicBezTo>
                  <a:cubicBezTo>
                    <a:pt x="32817" y="50468"/>
                    <a:pt x="74427" y="78387"/>
                    <a:pt x="121425" y="92192"/>
                  </a:cubicBezTo>
                  <a:close/>
                </a:path>
              </a:pathLst>
            </a:custGeom>
            <a:solidFill>
              <a:srgbClr val="F1A42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7" name="Freeform: Shape 296">
              <a:extLst>
                <a:ext uri="{FF2B5EF4-FFF2-40B4-BE49-F238E27FC236}">
                  <a16:creationId xmlns:a16="http://schemas.microsoft.com/office/drawing/2014/main" id="{803F0635-E9CA-ACDD-85EE-98891E0B613E}"/>
                </a:ext>
              </a:extLst>
            </p:cNvPr>
            <p:cNvSpPr/>
            <p:nvPr/>
          </p:nvSpPr>
          <p:spPr>
            <a:xfrm>
              <a:off x="4020108" y="2717162"/>
              <a:ext cx="890583" cy="641701"/>
            </a:xfrm>
            <a:custGeom>
              <a:avLst/>
              <a:gdLst>
                <a:gd name="connsiteX0" fmla="*/ 524726 w 890583"/>
                <a:gd name="connsiteY0" fmla="*/ 601180 h 641701"/>
                <a:gd name="connsiteX1" fmla="*/ 442996 w 890583"/>
                <a:gd name="connsiteY1" fmla="*/ 571992 h 641701"/>
                <a:gd name="connsiteX2" fmla="*/ 333107 w 890583"/>
                <a:gd name="connsiteY2" fmla="*/ 537651 h 641701"/>
                <a:gd name="connsiteX3" fmla="*/ 102684 w 890583"/>
                <a:gd name="connsiteY3" fmla="*/ 537651 h 641701"/>
                <a:gd name="connsiteX4" fmla="*/ 4814 w 890583"/>
                <a:gd name="connsiteY4" fmla="*/ 468971 h 641701"/>
                <a:gd name="connsiteX5" fmla="*/ 36751 w 890583"/>
                <a:gd name="connsiteY5" fmla="*/ 362172 h 641701"/>
                <a:gd name="connsiteX6" fmla="*/ 48426 w 890583"/>
                <a:gd name="connsiteY6" fmla="*/ 192875 h 641701"/>
                <a:gd name="connsiteX7" fmla="*/ 174112 w 890583"/>
                <a:gd name="connsiteY7" fmla="*/ 125568 h 641701"/>
                <a:gd name="connsiteX8" fmla="*/ 293616 w 890583"/>
                <a:gd name="connsiteY8" fmla="*/ 8810 h 641701"/>
                <a:gd name="connsiteX9" fmla="*/ 487638 w 890583"/>
                <a:gd name="connsiteY9" fmla="*/ 54484 h 641701"/>
                <a:gd name="connsiteX10" fmla="*/ 645260 w 890583"/>
                <a:gd name="connsiteY10" fmla="*/ 48303 h 641701"/>
                <a:gd name="connsiteX11" fmla="*/ 718061 w 890583"/>
                <a:gd name="connsiteY11" fmla="*/ 145829 h 641701"/>
                <a:gd name="connsiteX12" fmla="*/ 823486 w 890583"/>
                <a:gd name="connsiteY12" fmla="*/ 196309 h 641701"/>
                <a:gd name="connsiteX13" fmla="*/ 832071 w 890583"/>
                <a:gd name="connsiteY13" fmla="*/ 308945 h 641701"/>
                <a:gd name="connsiteX14" fmla="*/ 890450 w 890583"/>
                <a:gd name="connsiteY14" fmla="*/ 402351 h 641701"/>
                <a:gd name="connsiteX15" fmla="*/ 839969 w 890583"/>
                <a:gd name="connsiteY15" fmla="*/ 494726 h 641701"/>
                <a:gd name="connsiteX16" fmla="*/ 805629 w 890583"/>
                <a:gd name="connsiteY16" fmla="*/ 568900 h 641701"/>
                <a:gd name="connsiteX17" fmla="*/ 716344 w 890583"/>
                <a:gd name="connsiteY17" fmla="*/ 578516 h 641701"/>
                <a:gd name="connsiteX18" fmla="*/ 631524 w 890583"/>
                <a:gd name="connsiteY18" fmla="*/ 641015 h 641701"/>
                <a:gd name="connsiteX19" fmla="*/ 612637 w 890583"/>
                <a:gd name="connsiteY19" fmla="*/ 641015 h 641701"/>
                <a:gd name="connsiteX20" fmla="*/ 524726 w 890583"/>
                <a:gd name="connsiteY20" fmla="*/ 601180 h 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0583" h="641701">
                  <a:moveTo>
                    <a:pt x="524726" y="601180"/>
                  </a:moveTo>
                  <a:cubicBezTo>
                    <a:pt x="495001" y="600768"/>
                    <a:pt x="466258" y="590501"/>
                    <a:pt x="442996" y="571992"/>
                  </a:cubicBezTo>
                  <a:cubicBezTo>
                    <a:pt x="411585" y="547884"/>
                    <a:pt x="372646" y="535728"/>
                    <a:pt x="333107" y="537651"/>
                  </a:cubicBezTo>
                  <a:lnTo>
                    <a:pt x="102684" y="537651"/>
                  </a:lnTo>
                  <a:cubicBezTo>
                    <a:pt x="58522" y="538715"/>
                    <a:pt x="18822" y="510866"/>
                    <a:pt x="4814" y="468971"/>
                  </a:cubicBezTo>
                  <a:cubicBezTo>
                    <a:pt x="-7833" y="430201"/>
                    <a:pt x="4890" y="387653"/>
                    <a:pt x="36751" y="362172"/>
                  </a:cubicBezTo>
                  <a:cubicBezTo>
                    <a:pt x="10535" y="307640"/>
                    <a:pt x="14968" y="243320"/>
                    <a:pt x="48426" y="192875"/>
                  </a:cubicBezTo>
                  <a:cubicBezTo>
                    <a:pt x="74144" y="148404"/>
                    <a:pt x="122835" y="122306"/>
                    <a:pt x="174112" y="125568"/>
                  </a:cubicBezTo>
                  <a:cubicBezTo>
                    <a:pt x="188349" y="67017"/>
                    <a:pt x="234736" y="21688"/>
                    <a:pt x="293616" y="8810"/>
                  </a:cubicBezTo>
                  <a:cubicBezTo>
                    <a:pt x="361767" y="-12823"/>
                    <a:pt x="436286" y="4724"/>
                    <a:pt x="487638" y="54484"/>
                  </a:cubicBezTo>
                  <a:cubicBezTo>
                    <a:pt x="536068" y="26977"/>
                    <a:pt x="594828" y="24676"/>
                    <a:pt x="645260" y="48303"/>
                  </a:cubicBezTo>
                  <a:cubicBezTo>
                    <a:pt x="685043" y="65678"/>
                    <a:pt x="712715" y="102732"/>
                    <a:pt x="718061" y="145829"/>
                  </a:cubicBezTo>
                  <a:cubicBezTo>
                    <a:pt x="759366" y="144283"/>
                    <a:pt x="798782" y="163171"/>
                    <a:pt x="823486" y="196309"/>
                  </a:cubicBezTo>
                  <a:cubicBezTo>
                    <a:pt x="844619" y="230168"/>
                    <a:pt x="847826" y="272269"/>
                    <a:pt x="832071" y="308945"/>
                  </a:cubicBezTo>
                  <a:cubicBezTo>
                    <a:pt x="867486" y="326699"/>
                    <a:pt x="890017" y="362756"/>
                    <a:pt x="890450" y="402351"/>
                  </a:cubicBezTo>
                  <a:cubicBezTo>
                    <a:pt x="892276" y="440159"/>
                    <a:pt x="872788" y="475838"/>
                    <a:pt x="839969" y="494726"/>
                  </a:cubicBezTo>
                  <a:cubicBezTo>
                    <a:pt x="841656" y="523640"/>
                    <a:pt x="828767" y="551490"/>
                    <a:pt x="805629" y="568900"/>
                  </a:cubicBezTo>
                  <a:cubicBezTo>
                    <a:pt x="779160" y="586311"/>
                    <a:pt x="745915" y="589916"/>
                    <a:pt x="716344" y="578516"/>
                  </a:cubicBezTo>
                  <a:cubicBezTo>
                    <a:pt x="700503" y="612376"/>
                    <a:pt x="668567" y="635933"/>
                    <a:pt x="631524" y="641015"/>
                  </a:cubicBezTo>
                  <a:cubicBezTo>
                    <a:pt x="625240" y="641530"/>
                    <a:pt x="618921" y="641530"/>
                    <a:pt x="612637" y="641015"/>
                  </a:cubicBezTo>
                  <a:cubicBezTo>
                    <a:pt x="578891" y="641359"/>
                    <a:pt x="546717" y="626798"/>
                    <a:pt x="524726" y="601180"/>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8" name="Freeform: Shape 297">
              <a:extLst>
                <a:ext uri="{FF2B5EF4-FFF2-40B4-BE49-F238E27FC236}">
                  <a16:creationId xmlns:a16="http://schemas.microsoft.com/office/drawing/2014/main" id="{982B551E-05E4-5A91-1372-91D209B7E1B6}"/>
                </a:ext>
              </a:extLst>
            </p:cNvPr>
            <p:cNvSpPr/>
            <p:nvPr/>
          </p:nvSpPr>
          <p:spPr>
            <a:xfrm>
              <a:off x="4035460" y="2730077"/>
              <a:ext cx="862181" cy="618213"/>
            </a:xfrm>
            <a:custGeom>
              <a:avLst/>
              <a:gdLst>
                <a:gd name="connsiteX0" fmla="*/ 699962 w 862181"/>
                <a:gd name="connsiteY0" fmla="*/ 550148 h 618213"/>
                <a:gd name="connsiteX1" fmla="*/ 782378 w 862181"/>
                <a:gd name="connsiteY1" fmla="*/ 544653 h 618213"/>
                <a:gd name="connsiteX2" fmla="*/ 811224 w 862181"/>
                <a:gd name="connsiteY2" fmla="*/ 477690 h 618213"/>
                <a:gd name="connsiteX3" fmla="*/ 811224 w 862181"/>
                <a:gd name="connsiteY3" fmla="*/ 472882 h 618213"/>
                <a:gd name="connsiteX4" fmla="*/ 815345 w 862181"/>
                <a:gd name="connsiteY4" fmla="*/ 471166 h 618213"/>
                <a:gd name="connsiteX5" fmla="*/ 862048 w 862181"/>
                <a:gd name="connsiteY5" fmla="*/ 389779 h 618213"/>
                <a:gd name="connsiteX6" fmla="*/ 806073 w 862181"/>
                <a:gd name="connsiteY6" fmla="*/ 305988 h 618213"/>
                <a:gd name="connsiteX7" fmla="*/ 799892 w 862181"/>
                <a:gd name="connsiteY7" fmla="*/ 303241 h 618213"/>
                <a:gd name="connsiteX8" fmla="*/ 802296 w 862181"/>
                <a:gd name="connsiteY8" fmla="*/ 297060 h 618213"/>
                <a:gd name="connsiteX9" fmla="*/ 797488 w 862181"/>
                <a:gd name="connsiteY9" fmla="*/ 191636 h 618213"/>
                <a:gd name="connsiteX10" fmla="*/ 697214 w 862181"/>
                <a:gd name="connsiteY10" fmla="*/ 147336 h 618213"/>
                <a:gd name="connsiteX11" fmla="*/ 690690 w 862181"/>
                <a:gd name="connsiteY11" fmla="*/ 147336 h 618213"/>
                <a:gd name="connsiteX12" fmla="*/ 690690 w 862181"/>
                <a:gd name="connsiteY12" fmla="*/ 140812 h 618213"/>
                <a:gd name="connsiteX13" fmla="*/ 625100 w 862181"/>
                <a:gd name="connsiteY13" fmla="*/ 48780 h 618213"/>
                <a:gd name="connsiteX14" fmla="*/ 476407 w 862181"/>
                <a:gd name="connsiteY14" fmla="*/ 57021 h 618213"/>
                <a:gd name="connsiteX15" fmla="*/ 471255 w 862181"/>
                <a:gd name="connsiteY15" fmla="*/ 60799 h 618213"/>
                <a:gd name="connsiteX16" fmla="*/ 467821 w 862181"/>
                <a:gd name="connsiteY16" fmla="*/ 54275 h 618213"/>
                <a:gd name="connsiteX17" fmla="*/ 284101 w 862181"/>
                <a:gd name="connsiteY17" fmla="*/ 8259 h 618213"/>
                <a:gd name="connsiteX18" fmla="*/ 172495 w 862181"/>
                <a:gd name="connsiteY18" fmla="*/ 122955 h 618213"/>
                <a:gd name="connsiteX19" fmla="*/ 172495 w 862181"/>
                <a:gd name="connsiteY19" fmla="*/ 129824 h 618213"/>
                <a:gd name="connsiteX20" fmla="*/ 165627 w 862181"/>
                <a:gd name="connsiteY20" fmla="*/ 129824 h 618213"/>
                <a:gd name="connsiteX21" fmla="*/ 45780 w 862181"/>
                <a:gd name="connsiteY21" fmla="*/ 188889 h 618213"/>
                <a:gd name="connsiteX22" fmla="*/ 37881 w 862181"/>
                <a:gd name="connsiteY22" fmla="*/ 348571 h 618213"/>
                <a:gd name="connsiteX23" fmla="*/ 41315 w 862181"/>
                <a:gd name="connsiteY23" fmla="*/ 354408 h 618213"/>
                <a:gd name="connsiteX24" fmla="*/ 35821 w 862181"/>
                <a:gd name="connsiteY24" fmla="*/ 358186 h 618213"/>
                <a:gd name="connsiteX25" fmla="*/ 4228 w 862181"/>
                <a:gd name="connsiteY25" fmla="*/ 452965 h 618213"/>
                <a:gd name="connsiteX26" fmla="*/ 88362 w 862181"/>
                <a:gd name="connsiteY26" fmla="*/ 513404 h 618213"/>
                <a:gd name="connsiteX27" fmla="*/ 318785 w 862181"/>
                <a:gd name="connsiteY27" fmla="*/ 513404 h 618213"/>
                <a:gd name="connsiteX28" fmla="*/ 436572 w 862181"/>
                <a:gd name="connsiteY28" fmla="*/ 549804 h 618213"/>
                <a:gd name="connsiteX29" fmla="*/ 513837 w 862181"/>
                <a:gd name="connsiteY29" fmla="*/ 576590 h 618213"/>
                <a:gd name="connsiteX30" fmla="*/ 517271 w 862181"/>
                <a:gd name="connsiteY30" fmla="*/ 576590 h 618213"/>
                <a:gd name="connsiteX31" fmla="*/ 519675 w 862181"/>
                <a:gd name="connsiteY31" fmla="*/ 579337 h 618213"/>
                <a:gd name="connsiteX32" fmla="*/ 615485 w 862181"/>
                <a:gd name="connsiteY32" fmla="*/ 616425 h 618213"/>
                <a:gd name="connsiteX33" fmla="*/ 691720 w 862181"/>
                <a:gd name="connsiteY33" fmla="*/ 556673 h 618213"/>
                <a:gd name="connsiteX34" fmla="*/ 694124 w 862181"/>
                <a:gd name="connsiteY34" fmla="*/ 549804 h 61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2181" h="618213">
                  <a:moveTo>
                    <a:pt x="699962" y="550148"/>
                  </a:moveTo>
                  <a:cubicBezTo>
                    <a:pt x="726637" y="562133"/>
                    <a:pt x="757530" y="560072"/>
                    <a:pt x="782378" y="544653"/>
                  </a:cubicBezTo>
                  <a:cubicBezTo>
                    <a:pt x="803058" y="528925"/>
                    <a:pt x="813999" y="503514"/>
                    <a:pt x="811224" y="477690"/>
                  </a:cubicBezTo>
                  <a:lnTo>
                    <a:pt x="811224" y="472882"/>
                  </a:lnTo>
                  <a:lnTo>
                    <a:pt x="815345" y="471166"/>
                  </a:lnTo>
                  <a:cubicBezTo>
                    <a:pt x="845547" y="455575"/>
                    <a:pt x="863816" y="423742"/>
                    <a:pt x="862048" y="389779"/>
                  </a:cubicBezTo>
                  <a:cubicBezTo>
                    <a:pt x="861969" y="353138"/>
                    <a:pt x="839905" y="320102"/>
                    <a:pt x="806073" y="305988"/>
                  </a:cubicBezTo>
                  <a:lnTo>
                    <a:pt x="799892" y="303241"/>
                  </a:lnTo>
                  <a:lnTo>
                    <a:pt x="802296" y="297060"/>
                  </a:lnTo>
                  <a:cubicBezTo>
                    <a:pt x="818710" y="263372"/>
                    <a:pt x="816901" y="223676"/>
                    <a:pt x="797488" y="191636"/>
                  </a:cubicBezTo>
                  <a:cubicBezTo>
                    <a:pt x="773621" y="160970"/>
                    <a:pt x="735957" y="144315"/>
                    <a:pt x="697214" y="147336"/>
                  </a:cubicBezTo>
                  <a:lnTo>
                    <a:pt x="690690" y="147336"/>
                  </a:lnTo>
                  <a:lnTo>
                    <a:pt x="690690" y="140812"/>
                  </a:lnTo>
                  <a:cubicBezTo>
                    <a:pt x="687788" y="100256"/>
                    <a:pt x="662472" y="64748"/>
                    <a:pt x="625100" y="48780"/>
                  </a:cubicBezTo>
                  <a:cubicBezTo>
                    <a:pt x="577343" y="26150"/>
                    <a:pt x="521372" y="29240"/>
                    <a:pt x="476407" y="57021"/>
                  </a:cubicBezTo>
                  <a:lnTo>
                    <a:pt x="471255" y="60799"/>
                  </a:lnTo>
                  <a:lnTo>
                    <a:pt x="467821" y="54275"/>
                  </a:lnTo>
                  <a:cubicBezTo>
                    <a:pt x="420301" y="5271"/>
                    <a:pt x="349111" y="-12552"/>
                    <a:pt x="284101" y="8259"/>
                  </a:cubicBezTo>
                  <a:cubicBezTo>
                    <a:pt x="227014" y="20209"/>
                    <a:pt x="182869" y="65573"/>
                    <a:pt x="172495" y="122955"/>
                  </a:cubicBezTo>
                  <a:lnTo>
                    <a:pt x="172495" y="129824"/>
                  </a:lnTo>
                  <a:lnTo>
                    <a:pt x="165627" y="129824"/>
                  </a:lnTo>
                  <a:cubicBezTo>
                    <a:pt x="117485" y="123917"/>
                    <a:pt x="70422" y="147096"/>
                    <a:pt x="45780" y="188889"/>
                  </a:cubicBezTo>
                  <a:cubicBezTo>
                    <a:pt x="13603" y="236484"/>
                    <a:pt x="10557" y="298021"/>
                    <a:pt x="37881" y="348571"/>
                  </a:cubicBezTo>
                  <a:lnTo>
                    <a:pt x="41315" y="354408"/>
                  </a:lnTo>
                  <a:lnTo>
                    <a:pt x="35821" y="358186"/>
                  </a:lnTo>
                  <a:cubicBezTo>
                    <a:pt x="5450" y="379305"/>
                    <a:pt x="-7407" y="417870"/>
                    <a:pt x="4228" y="452965"/>
                  </a:cubicBezTo>
                  <a:cubicBezTo>
                    <a:pt x="15687" y="489606"/>
                    <a:pt x="49990" y="514228"/>
                    <a:pt x="88362" y="513404"/>
                  </a:cubicBezTo>
                  <a:lnTo>
                    <a:pt x="318785" y="513404"/>
                  </a:lnTo>
                  <a:cubicBezTo>
                    <a:pt x="361092" y="511413"/>
                    <a:pt x="402767" y="524290"/>
                    <a:pt x="436572" y="549804"/>
                  </a:cubicBezTo>
                  <a:cubicBezTo>
                    <a:pt x="458474" y="567353"/>
                    <a:pt x="485768" y="576831"/>
                    <a:pt x="513837" y="576590"/>
                  </a:cubicBezTo>
                  <a:lnTo>
                    <a:pt x="517271" y="576590"/>
                  </a:lnTo>
                  <a:lnTo>
                    <a:pt x="519675" y="579337"/>
                  </a:lnTo>
                  <a:cubicBezTo>
                    <a:pt x="542278" y="608492"/>
                    <a:pt x="579146" y="622777"/>
                    <a:pt x="615485" y="616425"/>
                  </a:cubicBezTo>
                  <a:cubicBezTo>
                    <a:pt x="649925" y="611960"/>
                    <a:pt x="679172" y="589055"/>
                    <a:pt x="691720" y="556673"/>
                  </a:cubicBezTo>
                  <a:lnTo>
                    <a:pt x="694124" y="549804"/>
                  </a:lnTo>
                  <a:close/>
                </a:path>
              </a:pathLst>
            </a:custGeom>
            <a:solidFill>
              <a:schemeClr val="accent4"/>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9" name="Freeform: Shape 298">
              <a:extLst>
                <a:ext uri="{FF2B5EF4-FFF2-40B4-BE49-F238E27FC236}">
                  <a16:creationId xmlns:a16="http://schemas.microsoft.com/office/drawing/2014/main" id="{880A97B8-48F4-68AA-0EBD-F8377C0135B0}"/>
                </a:ext>
              </a:extLst>
            </p:cNvPr>
            <p:cNvSpPr/>
            <p:nvPr/>
          </p:nvSpPr>
          <p:spPr>
            <a:xfrm>
              <a:off x="4654042" y="3024287"/>
              <a:ext cx="196725" cy="69434"/>
            </a:xfrm>
            <a:custGeom>
              <a:avLst/>
              <a:gdLst>
                <a:gd name="connsiteX0" fmla="*/ 7205 w 196725"/>
                <a:gd name="connsiteY0" fmla="*/ 69127 h 69434"/>
                <a:gd name="connsiteX1" fmla="*/ 89622 w 196725"/>
                <a:gd name="connsiteY1" fmla="*/ 69127 h 69434"/>
                <a:gd name="connsiteX2" fmla="*/ 196420 w 196725"/>
                <a:gd name="connsiteY2" fmla="*/ 8688 h 69434"/>
                <a:gd name="connsiteX3" fmla="*/ 192642 w 196725"/>
                <a:gd name="connsiteY3" fmla="*/ 446 h 69434"/>
                <a:gd name="connsiteX4" fmla="*/ 183408 w 196725"/>
                <a:gd name="connsiteY4" fmla="*/ 3469 h 69434"/>
                <a:gd name="connsiteX5" fmla="*/ 183371 w 196725"/>
                <a:gd name="connsiteY5" fmla="*/ 3537 h 69434"/>
                <a:gd name="connsiteX6" fmla="*/ 89622 w 196725"/>
                <a:gd name="connsiteY6" fmla="*/ 54704 h 69434"/>
                <a:gd name="connsiteX7" fmla="*/ 7205 w 196725"/>
                <a:gd name="connsiteY7" fmla="*/ 54704 h 69434"/>
                <a:gd name="connsiteX8" fmla="*/ -7 w 196725"/>
                <a:gd name="connsiteY8" fmla="*/ 61916 h 69434"/>
                <a:gd name="connsiteX9" fmla="*/ 6501 w 196725"/>
                <a:gd name="connsiteY9" fmla="*/ 69127 h 69434"/>
                <a:gd name="connsiteX10" fmla="*/ 7205 w 196725"/>
                <a:gd name="connsiteY10" fmla="*/ 69127 h 6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725" h="69434">
                  <a:moveTo>
                    <a:pt x="7205" y="69127"/>
                  </a:moveTo>
                  <a:lnTo>
                    <a:pt x="89622" y="69127"/>
                  </a:lnTo>
                  <a:cubicBezTo>
                    <a:pt x="133488" y="69608"/>
                    <a:pt x="174243" y="46531"/>
                    <a:pt x="196420" y="8688"/>
                  </a:cubicBezTo>
                  <a:cubicBezTo>
                    <a:pt x="197409" y="5392"/>
                    <a:pt x="195795" y="1854"/>
                    <a:pt x="192642" y="446"/>
                  </a:cubicBezTo>
                  <a:cubicBezTo>
                    <a:pt x="189260" y="-1270"/>
                    <a:pt x="185125" y="69"/>
                    <a:pt x="183408" y="3469"/>
                  </a:cubicBezTo>
                  <a:cubicBezTo>
                    <a:pt x="183394" y="3502"/>
                    <a:pt x="183384" y="3502"/>
                    <a:pt x="183371" y="3537"/>
                  </a:cubicBezTo>
                  <a:cubicBezTo>
                    <a:pt x="163405" y="36023"/>
                    <a:pt x="127732" y="55494"/>
                    <a:pt x="89622" y="54704"/>
                  </a:cubicBezTo>
                  <a:lnTo>
                    <a:pt x="7205" y="54704"/>
                  </a:lnTo>
                  <a:cubicBezTo>
                    <a:pt x="3221" y="54704"/>
                    <a:pt x="-7" y="57932"/>
                    <a:pt x="-7" y="61916"/>
                  </a:cubicBezTo>
                  <a:cubicBezTo>
                    <a:pt x="-202" y="65693"/>
                    <a:pt x="2713" y="68921"/>
                    <a:pt x="6501" y="69127"/>
                  </a:cubicBezTo>
                  <a:cubicBezTo>
                    <a:pt x="6735" y="69127"/>
                    <a:pt x="6971" y="69127"/>
                    <a:pt x="7205" y="69127"/>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0" name="Freeform: Shape 299">
              <a:extLst>
                <a:ext uri="{FF2B5EF4-FFF2-40B4-BE49-F238E27FC236}">
                  <a16:creationId xmlns:a16="http://schemas.microsoft.com/office/drawing/2014/main" id="{8B2C7EE0-E091-43FE-03B0-CC7F9EB66D86}"/>
                </a:ext>
              </a:extLst>
            </p:cNvPr>
            <p:cNvSpPr/>
            <p:nvPr/>
          </p:nvSpPr>
          <p:spPr>
            <a:xfrm>
              <a:off x="4681178" y="3148305"/>
              <a:ext cx="58661" cy="145956"/>
            </a:xfrm>
            <a:custGeom>
              <a:avLst/>
              <a:gdLst>
                <a:gd name="connsiteX0" fmla="*/ 51497 w 58661"/>
                <a:gd name="connsiteY0" fmla="*/ 145656 h 145956"/>
                <a:gd name="connsiteX1" fmla="*/ 57678 w 58661"/>
                <a:gd name="connsiteY1" fmla="*/ 141879 h 145956"/>
                <a:gd name="connsiteX2" fmla="*/ 55291 w 58661"/>
                <a:gd name="connsiteY2" fmla="*/ 132469 h 145956"/>
                <a:gd name="connsiteX3" fmla="*/ 54930 w 58661"/>
                <a:gd name="connsiteY3" fmla="*/ 132264 h 145956"/>
                <a:gd name="connsiteX4" fmla="*/ 14065 w 58661"/>
                <a:gd name="connsiteY4" fmla="*/ 48130 h 145956"/>
                <a:gd name="connsiteX5" fmla="*/ 14065 w 58661"/>
                <a:gd name="connsiteY5" fmla="*/ 6578 h 145956"/>
                <a:gd name="connsiteX6" fmla="*/ 7198 w 58661"/>
                <a:gd name="connsiteY6" fmla="*/ -290 h 145956"/>
                <a:gd name="connsiteX7" fmla="*/ -4 w 58661"/>
                <a:gd name="connsiteY7" fmla="*/ 6234 h 145956"/>
                <a:gd name="connsiteX8" fmla="*/ -14 w 58661"/>
                <a:gd name="connsiteY8" fmla="*/ 6578 h 145956"/>
                <a:gd name="connsiteX9" fmla="*/ -14 w 58661"/>
                <a:gd name="connsiteY9" fmla="*/ 48130 h 145956"/>
                <a:gd name="connsiteX10" fmla="*/ 48063 w 58661"/>
                <a:gd name="connsiteY10" fmla="*/ 143939 h 145956"/>
                <a:gd name="connsiteX11" fmla="*/ 51497 w 58661"/>
                <a:gd name="connsiteY11" fmla="*/ 145656 h 14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661" h="145956">
                  <a:moveTo>
                    <a:pt x="51497" y="145656"/>
                  </a:moveTo>
                  <a:cubicBezTo>
                    <a:pt x="54086" y="145588"/>
                    <a:pt x="56445" y="144145"/>
                    <a:pt x="57678" y="141879"/>
                  </a:cubicBezTo>
                  <a:cubicBezTo>
                    <a:pt x="59618" y="138617"/>
                    <a:pt x="58550" y="134392"/>
                    <a:pt x="55291" y="132469"/>
                  </a:cubicBezTo>
                  <a:cubicBezTo>
                    <a:pt x="55174" y="132401"/>
                    <a:pt x="55054" y="132332"/>
                    <a:pt x="54930" y="132264"/>
                  </a:cubicBezTo>
                  <a:cubicBezTo>
                    <a:pt x="28355" y="112587"/>
                    <a:pt x="13090" y="81165"/>
                    <a:pt x="14065" y="48130"/>
                  </a:cubicBezTo>
                  <a:lnTo>
                    <a:pt x="14065" y="6578"/>
                  </a:lnTo>
                  <a:cubicBezTo>
                    <a:pt x="14065" y="2800"/>
                    <a:pt x="10992" y="-290"/>
                    <a:pt x="7198" y="-290"/>
                  </a:cubicBezTo>
                  <a:cubicBezTo>
                    <a:pt x="3410" y="-496"/>
                    <a:pt x="185" y="2423"/>
                    <a:pt x="-4" y="6234"/>
                  </a:cubicBezTo>
                  <a:cubicBezTo>
                    <a:pt x="-10" y="6337"/>
                    <a:pt x="-14" y="6474"/>
                    <a:pt x="-14" y="6578"/>
                  </a:cubicBezTo>
                  <a:lnTo>
                    <a:pt x="-14" y="48130"/>
                  </a:lnTo>
                  <a:cubicBezTo>
                    <a:pt x="-234" y="85904"/>
                    <a:pt x="17637" y="121515"/>
                    <a:pt x="48063" y="143939"/>
                  </a:cubicBezTo>
                  <a:cubicBezTo>
                    <a:pt x="49010" y="144832"/>
                    <a:pt x="50205" y="145450"/>
                    <a:pt x="51497" y="145656"/>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1" name="Freeform: Shape 300">
              <a:extLst>
                <a:ext uri="{FF2B5EF4-FFF2-40B4-BE49-F238E27FC236}">
                  <a16:creationId xmlns:a16="http://schemas.microsoft.com/office/drawing/2014/main" id="{2FFDF89F-EBFF-65F9-90D4-30A9D3EC42B9}"/>
                </a:ext>
              </a:extLst>
            </p:cNvPr>
            <p:cNvSpPr/>
            <p:nvPr/>
          </p:nvSpPr>
          <p:spPr>
            <a:xfrm>
              <a:off x="4774586" y="3142478"/>
              <a:ext cx="86537" cy="72457"/>
            </a:xfrm>
            <a:custGeom>
              <a:avLst/>
              <a:gdLst>
                <a:gd name="connsiteX0" fmla="*/ 79310 w 86537"/>
                <a:gd name="connsiteY0" fmla="*/ 72157 h 72457"/>
                <a:gd name="connsiteX1" fmla="*/ 86521 w 86537"/>
                <a:gd name="connsiteY1" fmla="*/ 64946 h 72457"/>
                <a:gd name="connsiteX2" fmla="*/ 31921 w 86537"/>
                <a:gd name="connsiteY2" fmla="*/ -300 h 72457"/>
                <a:gd name="connsiteX3" fmla="*/ 7196 w 86537"/>
                <a:gd name="connsiteY3" fmla="*/ -300 h 72457"/>
                <a:gd name="connsiteX4" fmla="*/ -16 w 86537"/>
                <a:gd name="connsiteY4" fmla="*/ 6911 h 72457"/>
                <a:gd name="connsiteX5" fmla="*/ 7196 w 86537"/>
                <a:gd name="connsiteY5" fmla="*/ 14122 h 72457"/>
                <a:gd name="connsiteX6" fmla="*/ 31921 w 86537"/>
                <a:gd name="connsiteY6" fmla="*/ 14122 h 72457"/>
                <a:gd name="connsiteX7" fmla="*/ 72099 w 86537"/>
                <a:gd name="connsiteY7" fmla="*/ 64946 h 72457"/>
                <a:gd name="connsiteX8" fmla="*/ 79310 w 86537"/>
                <a:gd name="connsiteY8" fmla="*/ 72157 h 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37" h="72457">
                  <a:moveTo>
                    <a:pt x="79310" y="72157"/>
                  </a:moveTo>
                  <a:cubicBezTo>
                    <a:pt x="83293" y="72157"/>
                    <a:pt x="86521" y="68929"/>
                    <a:pt x="86521" y="64946"/>
                  </a:cubicBezTo>
                  <a:cubicBezTo>
                    <a:pt x="84894" y="33456"/>
                    <a:pt x="62627" y="6842"/>
                    <a:pt x="31921" y="-300"/>
                  </a:cubicBezTo>
                  <a:lnTo>
                    <a:pt x="7196" y="-300"/>
                  </a:lnTo>
                  <a:cubicBezTo>
                    <a:pt x="3212" y="-300"/>
                    <a:pt x="-16" y="2927"/>
                    <a:pt x="-16" y="6911"/>
                  </a:cubicBezTo>
                  <a:cubicBezTo>
                    <a:pt x="-16" y="10894"/>
                    <a:pt x="3212" y="14122"/>
                    <a:pt x="7196" y="14122"/>
                  </a:cubicBezTo>
                  <a:lnTo>
                    <a:pt x="31921" y="14122"/>
                  </a:lnTo>
                  <a:cubicBezTo>
                    <a:pt x="54348" y="21402"/>
                    <a:pt x="70196" y="41456"/>
                    <a:pt x="72099" y="64946"/>
                  </a:cubicBezTo>
                  <a:cubicBezTo>
                    <a:pt x="72099" y="68929"/>
                    <a:pt x="75327" y="72157"/>
                    <a:pt x="79310" y="72157"/>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2" name="Freeform: Shape 301">
              <a:extLst>
                <a:ext uri="{FF2B5EF4-FFF2-40B4-BE49-F238E27FC236}">
                  <a16:creationId xmlns:a16="http://schemas.microsoft.com/office/drawing/2014/main" id="{4B6840E6-1D49-5E90-FE2A-0C14FB26244E}"/>
                </a:ext>
              </a:extLst>
            </p:cNvPr>
            <p:cNvSpPr/>
            <p:nvPr/>
          </p:nvSpPr>
          <p:spPr>
            <a:xfrm>
              <a:off x="4635444" y="2862948"/>
              <a:ext cx="104458" cy="114009"/>
            </a:xfrm>
            <a:custGeom>
              <a:avLst/>
              <a:gdLst>
                <a:gd name="connsiteX0" fmla="*/ 7259 w 104458"/>
                <a:gd name="connsiteY0" fmla="*/ 113709 h 114009"/>
                <a:gd name="connsiteX1" fmla="*/ 14471 w 104458"/>
                <a:gd name="connsiteY1" fmla="*/ 106498 h 114009"/>
                <a:gd name="connsiteX2" fmla="*/ 89951 w 104458"/>
                <a:gd name="connsiteY2" fmla="*/ 14535 h 114009"/>
                <a:gd name="connsiteX3" fmla="*/ 97231 w 104458"/>
                <a:gd name="connsiteY3" fmla="*/ 14123 h 114009"/>
                <a:gd name="connsiteX4" fmla="*/ 104442 w 104458"/>
                <a:gd name="connsiteY4" fmla="*/ 6911 h 114009"/>
                <a:gd name="connsiteX5" fmla="*/ 97231 w 104458"/>
                <a:gd name="connsiteY5" fmla="*/ -300 h 114009"/>
                <a:gd name="connsiteX6" fmla="*/ -14 w 104458"/>
                <a:gd name="connsiteY6" fmla="*/ 98188 h 114009"/>
                <a:gd name="connsiteX7" fmla="*/ 391 w 104458"/>
                <a:gd name="connsiteY7" fmla="*/ 106498 h 114009"/>
                <a:gd name="connsiteX8" fmla="*/ 6906 w 104458"/>
                <a:gd name="connsiteY8" fmla="*/ 113709 h 114009"/>
                <a:gd name="connsiteX9" fmla="*/ 7259 w 104458"/>
                <a:gd name="connsiteY9" fmla="*/ 113709 h 11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458" h="114009">
                  <a:moveTo>
                    <a:pt x="7259" y="113709"/>
                  </a:moveTo>
                  <a:cubicBezTo>
                    <a:pt x="11243" y="113709"/>
                    <a:pt x="14471" y="110482"/>
                    <a:pt x="14471" y="106498"/>
                  </a:cubicBezTo>
                  <a:cubicBezTo>
                    <a:pt x="9917" y="60241"/>
                    <a:pt x="43712" y="19067"/>
                    <a:pt x="89951" y="14535"/>
                  </a:cubicBezTo>
                  <a:cubicBezTo>
                    <a:pt x="92372" y="14294"/>
                    <a:pt x="94800" y="14156"/>
                    <a:pt x="97231" y="14123"/>
                  </a:cubicBezTo>
                  <a:cubicBezTo>
                    <a:pt x="101214" y="14123"/>
                    <a:pt x="104442" y="10894"/>
                    <a:pt x="104442" y="6911"/>
                  </a:cubicBezTo>
                  <a:cubicBezTo>
                    <a:pt x="104442" y="2927"/>
                    <a:pt x="101214" y="-300"/>
                    <a:pt x="97231" y="-300"/>
                  </a:cubicBezTo>
                  <a:cubicBezTo>
                    <a:pt x="43179" y="43"/>
                    <a:pt x="-357" y="44136"/>
                    <a:pt x="-14" y="98188"/>
                  </a:cubicBezTo>
                  <a:cubicBezTo>
                    <a:pt x="3" y="100969"/>
                    <a:pt x="137" y="103750"/>
                    <a:pt x="391" y="106498"/>
                  </a:cubicBezTo>
                  <a:cubicBezTo>
                    <a:pt x="203" y="110275"/>
                    <a:pt x="3118" y="113503"/>
                    <a:pt x="6906" y="113709"/>
                  </a:cubicBezTo>
                  <a:cubicBezTo>
                    <a:pt x="7026" y="113709"/>
                    <a:pt x="7143" y="113709"/>
                    <a:pt x="7259" y="113709"/>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3" name="Freeform: Shape 302">
              <a:extLst>
                <a:ext uri="{FF2B5EF4-FFF2-40B4-BE49-F238E27FC236}">
                  <a16:creationId xmlns:a16="http://schemas.microsoft.com/office/drawing/2014/main" id="{1F9211D6-8EB5-6C40-9C59-67E61EBF4E53}"/>
                </a:ext>
              </a:extLst>
            </p:cNvPr>
            <p:cNvSpPr/>
            <p:nvPr/>
          </p:nvSpPr>
          <p:spPr>
            <a:xfrm>
              <a:off x="4482609" y="2776434"/>
              <a:ext cx="58567" cy="170304"/>
            </a:xfrm>
            <a:custGeom>
              <a:avLst/>
              <a:gdLst>
                <a:gd name="connsiteX0" fmla="*/ 5906 w 58567"/>
                <a:gd name="connsiteY0" fmla="*/ 170004 h 170304"/>
                <a:gd name="connsiteX1" fmla="*/ 8653 w 58567"/>
                <a:gd name="connsiteY1" fmla="*/ 170004 h 170304"/>
                <a:gd name="connsiteX2" fmla="*/ 55013 w 58567"/>
                <a:gd name="connsiteY2" fmla="*/ 105788 h 170304"/>
                <a:gd name="connsiteX3" fmla="*/ 29944 w 58567"/>
                <a:gd name="connsiteY3" fmla="*/ 19 h 170304"/>
                <a:gd name="connsiteX4" fmla="*/ 20923 w 58567"/>
                <a:gd name="connsiteY4" fmla="*/ 4793 h 170304"/>
                <a:gd name="connsiteX5" fmla="*/ 20672 w 58567"/>
                <a:gd name="connsiteY5" fmla="*/ 7918 h 170304"/>
                <a:gd name="connsiteX6" fmla="*/ 42650 w 58567"/>
                <a:gd name="connsiteY6" fmla="*/ 101323 h 170304"/>
                <a:gd name="connsiteX7" fmla="*/ 4189 w 58567"/>
                <a:gd name="connsiteY7" fmla="*/ 154894 h 170304"/>
                <a:gd name="connsiteX8" fmla="*/ 412 w 58567"/>
                <a:gd name="connsiteY8" fmla="*/ 164166 h 170304"/>
                <a:gd name="connsiteX9" fmla="*/ 5906 w 58567"/>
                <a:gd name="connsiteY9" fmla="*/ 170004 h 17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67" h="170304">
                  <a:moveTo>
                    <a:pt x="5906" y="170004"/>
                  </a:moveTo>
                  <a:lnTo>
                    <a:pt x="8653" y="170004"/>
                  </a:lnTo>
                  <a:cubicBezTo>
                    <a:pt x="33237" y="156954"/>
                    <a:pt x="50370" y="133225"/>
                    <a:pt x="55013" y="105788"/>
                  </a:cubicBezTo>
                  <a:cubicBezTo>
                    <a:pt x="64336" y="68562"/>
                    <a:pt x="54988" y="29106"/>
                    <a:pt x="29944" y="19"/>
                  </a:cubicBezTo>
                  <a:cubicBezTo>
                    <a:pt x="26139" y="-1148"/>
                    <a:pt x="22101" y="981"/>
                    <a:pt x="20923" y="4793"/>
                  </a:cubicBezTo>
                  <a:cubicBezTo>
                    <a:pt x="20610" y="5788"/>
                    <a:pt x="20525" y="6853"/>
                    <a:pt x="20672" y="7918"/>
                  </a:cubicBezTo>
                  <a:cubicBezTo>
                    <a:pt x="42935" y="33536"/>
                    <a:pt x="51156" y="68460"/>
                    <a:pt x="42650" y="101323"/>
                  </a:cubicBezTo>
                  <a:cubicBezTo>
                    <a:pt x="39065" y="124263"/>
                    <a:pt x="24790" y="144146"/>
                    <a:pt x="4189" y="154894"/>
                  </a:cubicBezTo>
                  <a:cubicBezTo>
                    <a:pt x="769" y="156577"/>
                    <a:pt x="-852" y="160561"/>
                    <a:pt x="412" y="164166"/>
                  </a:cubicBezTo>
                  <a:cubicBezTo>
                    <a:pt x="892" y="167051"/>
                    <a:pt x="3063" y="169351"/>
                    <a:pt x="5906" y="170004"/>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4" name="Freeform: Shape 303">
              <a:extLst>
                <a:ext uri="{FF2B5EF4-FFF2-40B4-BE49-F238E27FC236}">
                  <a16:creationId xmlns:a16="http://schemas.microsoft.com/office/drawing/2014/main" id="{B9F19274-8A30-CD9D-827F-BFBAB2494867}"/>
                </a:ext>
              </a:extLst>
            </p:cNvPr>
            <p:cNvSpPr/>
            <p:nvPr/>
          </p:nvSpPr>
          <p:spPr>
            <a:xfrm>
              <a:off x="4191989" y="2845180"/>
              <a:ext cx="85545" cy="158218"/>
            </a:xfrm>
            <a:custGeom>
              <a:avLst/>
              <a:gdLst>
                <a:gd name="connsiteX0" fmla="*/ 78466 w 85545"/>
                <a:gd name="connsiteY0" fmla="*/ 157918 h 158218"/>
                <a:gd name="connsiteX1" fmla="*/ 85334 w 85545"/>
                <a:gd name="connsiteY1" fmla="*/ 152767 h 158218"/>
                <a:gd name="connsiteX2" fmla="*/ 80183 w 85545"/>
                <a:gd name="connsiteY2" fmla="*/ 143839 h 158218"/>
                <a:gd name="connsiteX3" fmla="*/ 15966 w 85545"/>
                <a:gd name="connsiteY3" fmla="*/ 6478 h 158218"/>
                <a:gd name="connsiteX4" fmla="*/ 8329 w 85545"/>
                <a:gd name="connsiteY4" fmla="*/ -287 h 158218"/>
                <a:gd name="connsiteX5" fmla="*/ 1887 w 85545"/>
                <a:gd name="connsiteY5" fmla="*/ 4761 h 158218"/>
                <a:gd name="connsiteX6" fmla="*/ 76405 w 85545"/>
                <a:gd name="connsiteY6" fmla="*/ 157918 h 15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45" h="158218">
                  <a:moveTo>
                    <a:pt x="78466" y="157918"/>
                  </a:moveTo>
                  <a:cubicBezTo>
                    <a:pt x="81639" y="157884"/>
                    <a:pt x="84427" y="155823"/>
                    <a:pt x="85334" y="152767"/>
                  </a:cubicBezTo>
                  <a:cubicBezTo>
                    <a:pt x="86230" y="148887"/>
                    <a:pt x="83977" y="145006"/>
                    <a:pt x="80183" y="143839"/>
                  </a:cubicBezTo>
                  <a:cubicBezTo>
                    <a:pt x="30733" y="130446"/>
                    <a:pt x="7381" y="79966"/>
                    <a:pt x="15966" y="6478"/>
                  </a:cubicBezTo>
                  <a:cubicBezTo>
                    <a:pt x="15723" y="2494"/>
                    <a:pt x="12306" y="-527"/>
                    <a:pt x="8329" y="-287"/>
                  </a:cubicBezTo>
                  <a:cubicBezTo>
                    <a:pt x="5345" y="-115"/>
                    <a:pt x="2780" y="1910"/>
                    <a:pt x="1887" y="4761"/>
                  </a:cubicBezTo>
                  <a:cubicBezTo>
                    <a:pt x="-7728" y="86491"/>
                    <a:pt x="19400" y="142122"/>
                    <a:pt x="76405" y="157918"/>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5" name="Freeform: Shape 304">
              <a:extLst>
                <a:ext uri="{FF2B5EF4-FFF2-40B4-BE49-F238E27FC236}">
                  <a16:creationId xmlns:a16="http://schemas.microsoft.com/office/drawing/2014/main" id="{9E67B497-1C22-3B38-640B-FF961A4D9FD2}"/>
                </a:ext>
              </a:extLst>
            </p:cNvPr>
            <p:cNvSpPr/>
            <p:nvPr/>
          </p:nvSpPr>
          <p:spPr>
            <a:xfrm>
              <a:off x="4059198" y="3061030"/>
              <a:ext cx="146965" cy="52644"/>
            </a:xfrm>
            <a:custGeom>
              <a:avLst/>
              <a:gdLst>
                <a:gd name="connsiteX0" fmla="*/ 139829 w 146965"/>
                <a:gd name="connsiteY0" fmla="*/ 51958 h 52644"/>
                <a:gd name="connsiteX1" fmla="*/ 143950 w 146965"/>
                <a:gd name="connsiteY1" fmla="*/ 51958 h 52644"/>
                <a:gd name="connsiteX2" fmla="*/ 145667 w 146965"/>
                <a:gd name="connsiteY2" fmla="*/ 41999 h 52644"/>
                <a:gd name="connsiteX3" fmla="*/ 3842 w 146965"/>
                <a:gd name="connsiteY3" fmla="*/ 13840 h 52644"/>
                <a:gd name="connsiteX4" fmla="*/ 751 w 146965"/>
                <a:gd name="connsiteY4" fmla="*/ 23455 h 52644"/>
                <a:gd name="connsiteX5" fmla="*/ 10366 w 146965"/>
                <a:gd name="connsiteY5" fmla="*/ 26546 h 52644"/>
                <a:gd name="connsiteX6" fmla="*/ 133991 w 146965"/>
                <a:gd name="connsiteY6" fmla="*/ 50584 h 52644"/>
                <a:gd name="connsiteX7" fmla="*/ 139829 w 146965"/>
                <a:gd name="connsiteY7" fmla="*/ 51958 h 5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965" h="52644">
                  <a:moveTo>
                    <a:pt x="139829" y="51958"/>
                  </a:moveTo>
                  <a:cubicBezTo>
                    <a:pt x="141158" y="52473"/>
                    <a:pt x="142621" y="52473"/>
                    <a:pt x="143950" y="51958"/>
                  </a:cubicBezTo>
                  <a:cubicBezTo>
                    <a:pt x="147140" y="49657"/>
                    <a:pt x="147906" y="45227"/>
                    <a:pt x="145667" y="41999"/>
                  </a:cubicBezTo>
                  <a:cubicBezTo>
                    <a:pt x="111684" y="-891"/>
                    <a:pt x="51630" y="-12808"/>
                    <a:pt x="3842" y="13840"/>
                  </a:cubicBezTo>
                  <a:cubicBezTo>
                    <a:pt x="363" y="15660"/>
                    <a:pt x="-1011" y="19953"/>
                    <a:pt x="751" y="23455"/>
                  </a:cubicBezTo>
                  <a:cubicBezTo>
                    <a:pt x="2578" y="26924"/>
                    <a:pt x="6853" y="28298"/>
                    <a:pt x="10366" y="26546"/>
                  </a:cubicBezTo>
                  <a:cubicBezTo>
                    <a:pt x="51846" y="2852"/>
                    <a:pt x="104411" y="13084"/>
                    <a:pt x="133991" y="50584"/>
                  </a:cubicBezTo>
                  <a:cubicBezTo>
                    <a:pt x="135681" y="51786"/>
                    <a:pt x="137779" y="52301"/>
                    <a:pt x="139829" y="51958"/>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6" name="Freeform: Shape 305">
              <a:extLst>
                <a:ext uri="{FF2B5EF4-FFF2-40B4-BE49-F238E27FC236}">
                  <a16:creationId xmlns:a16="http://schemas.microsoft.com/office/drawing/2014/main" id="{3D094FB6-BD49-408D-3D45-2CF6D6812AFF}"/>
                </a:ext>
              </a:extLst>
            </p:cNvPr>
            <p:cNvSpPr/>
            <p:nvPr/>
          </p:nvSpPr>
          <p:spPr>
            <a:xfrm>
              <a:off x="4540694" y="3194675"/>
              <a:ext cx="81834" cy="124050"/>
            </a:xfrm>
            <a:custGeom>
              <a:avLst/>
              <a:gdLst>
                <a:gd name="connsiteX0" fmla="*/ 7574 w 81834"/>
                <a:gd name="connsiteY0" fmla="*/ 123667 h 124050"/>
                <a:gd name="connsiteX1" fmla="*/ 7574 w 81834"/>
                <a:gd name="connsiteY1" fmla="*/ 123667 h 124050"/>
                <a:gd name="connsiteX2" fmla="*/ 81749 w 81834"/>
                <a:gd name="connsiteY2" fmla="*/ 58078 h 124050"/>
                <a:gd name="connsiteX3" fmla="*/ 22683 w 81834"/>
                <a:gd name="connsiteY3" fmla="*/ -300 h 124050"/>
                <a:gd name="connsiteX4" fmla="*/ 15815 w 81834"/>
                <a:gd name="connsiteY4" fmla="*/ 6911 h 124050"/>
                <a:gd name="connsiteX5" fmla="*/ 23370 w 81834"/>
                <a:gd name="connsiteY5" fmla="*/ 13779 h 124050"/>
                <a:gd name="connsiteX6" fmla="*/ 67669 w 81834"/>
                <a:gd name="connsiteY6" fmla="*/ 58765 h 124050"/>
                <a:gd name="connsiteX7" fmla="*/ 6543 w 81834"/>
                <a:gd name="connsiteY7" fmla="*/ 109589 h 124050"/>
                <a:gd name="connsiteX8" fmla="*/ -9 w 81834"/>
                <a:gd name="connsiteY8" fmla="*/ 116765 h 124050"/>
                <a:gd name="connsiteX9" fmla="*/ 19 w 81834"/>
                <a:gd name="connsiteY9" fmla="*/ 117143 h 124050"/>
                <a:gd name="connsiteX10" fmla="*/ 6461 w 81834"/>
                <a:gd name="connsiteY10" fmla="*/ 123737 h 124050"/>
                <a:gd name="connsiteX11" fmla="*/ 7574 w 81834"/>
                <a:gd name="connsiteY11" fmla="*/ 123667 h 12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834" h="124050">
                  <a:moveTo>
                    <a:pt x="7574" y="123667"/>
                  </a:moveTo>
                  <a:lnTo>
                    <a:pt x="7574" y="123667"/>
                  </a:lnTo>
                  <a:cubicBezTo>
                    <a:pt x="64579" y="120577"/>
                    <a:pt x="83122" y="86237"/>
                    <a:pt x="81749" y="58078"/>
                  </a:cubicBezTo>
                  <a:cubicBezTo>
                    <a:pt x="81010" y="25867"/>
                    <a:pt x="54888" y="77"/>
                    <a:pt x="22683" y="-300"/>
                  </a:cubicBezTo>
                  <a:cubicBezTo>
                    <a:pt x="18834" y="-129"/>
                    <a:pt x="15812" y="3065"/>
                    <a:pt x="15815" y="6911"/>
                  </a:cubicBezTo>
                  <a:cubicBezTo>
                    <a:pt x="16172" y="10826"/>
                    <a:pt x="19452" y="13779"/>
                    <a:pt x="23370" y="13779"/>
                  </a:cubicBezTo>
                  <a:cubicBezTo>
                    <a:pt x="47868" y="14328"/>
                    <a:pt x="67491" y="34246"/>
                    <a:pt x="67669" y="58765"/>
                  </a:cubicBezTo>
                  <a:cubicBezTo>
                    <a:pt x="67669" y="81772"/>
                    <a:pt x="53246" y="106841"/>
                    <a:pt x="6543" y="109589"/>
                  </a:cubicBezTo>
                  <a:cubicBezTo>
                    <a:pt x="2756" y="109760"/>
                    <a:pt x="-180" y="112954"/>
                    <a:pt x="-9" y="116765"/>
                  </a:cubicBezTo>
                  <a:cubicBezTo>
                    <a:pt x="-5" y="116903"/>
                    <a:pt x="5" y="117005"/>
                    <a:pt x="19" y="117143"/>
                  </a:cubicBezTo>
                  <a:cubicBezTo>
                    <a:pt x="-26" y="120749"/>
                    <a:pt x="2859" y="123702"/>
                    <a:pt x="6461" y="123737"/>
                  </a:cubicBezTo>
                  <a:cubicBezTo>
                    <a:pt x="6832" y="123771"/>
                    <a:pt x="7206" y="123737"/>
                    <a:pt x="7574" y="123667"/>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7" name="Freeform: Shape 306">
              <a:extLst>
                <a:ext uri="{FF2B5EF4-FFF2-40B4-BE49-F238E27FC236}">
                  <a16:creationId xmlns:a16="http://schemas.microsoft.com/office/drawing/2014/main" id="{96E341E4-E32B-9660-E9E0-227952B8CF36}"/>
                </a:ext>
              </a:extLst>
            </p:cNvPr>
            <p:cNvSpPr/>
            <p:nvPr/>
          </p:nvSpPr>
          <p:spPr>
            <a:xfrm>
              <a:off x="4346363" y="3091296"/>
              <a:ext cx="142814" cy="164160"/>
            </a:xfrm>
            <a:custGeom>
              <a:avLst/>
              <a:gdLst>
                <a:gd name="connsiteX0" fmla="*/ 6852 w 142814"/>
                <a:gd name="connsiteY0" fmla="*/ 163860 h 164160"/>
                <a:gd name="connsiteX1" fmla="*/ 14064 w 142814"/>
                <a:gd name="connsiteY1" fmla="*/ 156649 h 164160"/>
                <a:gd name="connsiteX2" fmla="*/ 53898 w 142814"/>
                <a:gd name="connsiteY2" fmla="*/ 19288 h 164160"/>
                <a:gd name="connsiteX3" fmla="*/ 132194 w 142814"/>
                <a:gd name="connsiteY3" fmla="*/ 30964 h 164160"/>
                <a:gd name="connsiteX4" fmla="*/ 141809 w 142814"/>
                <a:gd name="connsiteY4" fmla="*/ 28217 h 164160"/>
                <a:gd name="connsiteX5" fmla="*/ 139227 w 142814"/>
                <a:gd name="connsiteY5" fmla="*/ 18361 h 164160"/>
                <a:gd name="connsiteX6" fmla="*/ 139062 w 142814"/>
                <a:gd name="connsiteY6" fmla="*/ 18258 h 164160"/>
                <a:gd name="connsiteX7" fmla="*/ 46687 w 142814"/>
                <a:gd name="connsiteY7" fmla="*/ 7269 h 164160"/>
                <a:gd name="connsiteX8" fmla="*/ -16 w 142814"/>
                <a:gd name="connsiteY8" fmla="*/ 157336 h 164160"/>
                <a:gd name="connsiteX9" fmla="*/ 6852 w 142814"/>
                <a:gd name="connsiteY9" fmla="*/ 163860 h 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14" h="164160">
                  <a:moveTo>
                    <a:pt x="6852" y="163860"/>
                  </a:moveTo>
                  <a:cubicBezTo>
                    <a:pt x="10836" y="163860"/>
                    <a:pt x="14064" y="160633"/>
                    <a:pt x="14064" y="156649"/>
                  </a:cubicBezTo>
                  <a:cubicBezTo>
                    <a:pt x="14064" y="80758"/>
                    <a:pt x="27456" y="34054"/>
                    <a:pt x="53898" y="19288"/>
                  </a:cubicBezTo>
                  <a:cubicBezTo>
                    <a:pt x="72442" y="8299"/>
                    <a:pt x="98884" y="12420"/>
                    <a:pt x="132194" y="30964"/>
                  </a:cubicBezTo>
                  <a:cubicBezTo>
                    <a:pt x="135618" y="32784"/>
                    <a:pt x="139862" y="31582"/>
                    <a:pt x="141809" y="28217"/>
                  </a:cubicBezTo>
                  <a:cubicBezTo>
                    <a:pt x="143822" y="24783"/>
                    <a:pt x="142664" y="20353"/>
                    <a:pt x="139227" y="18361"/>
                  </a:cubicBezTo>
                  <a:cubicBezTo>
                    <a:pt x="139172" y="18326"/>
                    <a:pt x="139117" y="18293"/>
                    <a:pt x="139062" y="18258"/>
                  </a:cubicBezTo>
                  <a:cubicBezTo>
                    <a:pt x="112469" y="-1693"/>
                    <a:pt x="77222" y="-5883"/>
                    <a:pt x="46687" y="7269"/>
                  </a:cubicBezTo>
                  <a:cubicBezTo>
                    <a:pt x="15094" y="25813"/>
                    <a:pt x="-16" y="75949"/>
                    <a:pt x="-16" y="157336"/>
                  </a:cubicBezTo>
                  <a:cubicBezTo>
                    <a:pt x="166" y="161011"/>
                    <a:pt x="3188" y="163860"/>
                    <a:pt x="6852" y="163860"/>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8" name="Freeform: Shape 307">
              <a:extLst>
                <a:ext uri="{FF2B5EF4-FFF2-40B4-BE49-F238E27FC236}">
                  <a16:creationId xmlns:a16="http://schemas.microsoft.com/office/drawing/2014/main" id="{5BA07D05-7D77-F350-3115-142CCD289643}"/>
                </a:ext>
              </a:extLst>
            </p:cNvPr>
            <p:cNvSpPr/>
            <p:nvPr/>
          </p:nvSpPr>
          <p:spPr>
            <a:xfrm>
              <a:off x="4255696" y="3061756"/>
              <a:ext cx="134015" cy="61639"/>
            </a:xfrm>
            <a:custGeom>
              <a:avLst/>
              <a:gdLst>
                <a:gd name="connsiteX0" fmla="*/ 127052 w 134015"/>
                <a:gd name="connsiteY0" fmla="*/ 61190 h 61639"/>
                <a:gd name="connsiteX1" fmla="*/ 130142 w 134015"/>
                <a:gd name="connsiteY1" fmla="*/ 61190 h 61639"/>
                <a:gd name="connsiteX2" fmla="*/ 133233 w 134015"/>
                <a:gd name="connsiteY2" fmla="*/ 51575 h 61639"/>
                <a:gd name="connsiteX3" fmla="*/ 41544 w 134015"/>
                <a:gd name="connsiteY3" fmla="*/ 1438 h 61639"/>
                <a:gd name="connsiteX4" fmla="*/ -7 w 134015"/>
                <a:gd name="connsiteY4" fmla="*/ 44020 h 61639"/>
                <a:gd name="connsiteX5" fmla="*/ 6511 w 134015"/>
                <a:gd name="connsiteY5" fmla="*/ 51232 h 61639"/>
                <a:gd name="connsiteX6" fmla="*/ 6861 w 134015"/>
                <a:gd name="connsiteY6" fmla="*/ 51232 h 61639"/>
                <a:gd name="connsiteX7" fmla="*/ 14072 w 134015"/>
                <a:gd name="connsiteY7" fmla="*/ 44020 h 61639"/>
                <a:gd name="connsiteX8" fmla="*/ 44978 w 134015"/>
                <a:gd name="connsiteY8" fmla="*/ 15174 h 61639"/>
                <a:gd name="connsiteX9" fmla="*/ 119153 w 134015"/>
                <a:gd name="connsiteY9" fmla="*/ 57413 h 61639"/>
                <a:gd name="connsiteX10" fmla="*/ 127052 w 134015"/>
                <a:gd name="connsiteY10" fmla="*/ 61190 h 6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015" h="61639">
                  <a:moveTo>
                    <a:pt x="127052" y="61190"/>
                  </a:moveTo>
                  <a:lnTo>
                    <a:pt x="130142" y="61190"/>
                  </a:lnTo>
                  <a:cubicBezTo>
                    <a:pt x="133621" y="59371"/>
                    <a:pt x="134995" y="55078"/>
                    <a:pt x="133233" y="51575"/>
                  </a:cubicBezTo>
                  <a:cubicBezTo>
                    <a:pt x="119195" y="14557"/>
                    <a:pt x="80284" y="-6735"/>
                    <a:pt x="41544" y="1438"/>
                  </a:cubicBezTo>
                  <a:cubicBezTo>
                    <a:pt x="19804" y="4873"/>
                    <a:pt x="2908" y="22215"/>
                    <a:pt x="-7" y="44020"/>
                  </a:cubicBezTo>
                  <a:cubicBezTo>
                    <a:pt x="-196" y="47798"/>
                    <a:pt x="2719" y="51026"/>
                    <a:pt x="6511" y="51232"/>
                  </a:cubicBezTo>
                  <a:cubicBezTo>
                    <a:pt x="6627" y="51232"/>
                    <a:pt x="6744" y="51232"/>
                    <a:pt x="6861" y="51232"/>
                  </a:cubicBezTo>
                  <a:cubicBezTo>
                    <a:pt x="10844" y="51232"/>
                    <a:pt x="14072" y="48004"/>
                    <a:pt x="14072" y="44020"/>
                  </a:cubicBezTo>
                  <a:cubicBezTo>
                    <a:pt x="14072" y="32002"/>
                    <a:pt x="27465" y="19639"/>
                    <a:pt x="44978" y="15174"/>
                  </a:cubicBezTo>
                  <a:cubicBezTo>
                    <a:pt x="76788" y="8719"/>
                    <a:pt x="108467" y="26782"/>
                    <a:pt x="119153" y="57413"/>
                  </a:cubicBezTo>
                  <a:cubicBezTo>
                    <a:pt x="120634" y="60298"/>
                    <a:pt x="123868" y="61843"/>
                    <a:pt x="127052" y="61190"/>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09" name="Freeform: Shape 308">
              <a:extLst>
                <a:ext uri="{FF2B5EF4-FFF2-40B4-BE49-F238E27FC236}">
                  <a16:creationId xmlns:a16="http://schemas.microsoft.com/office/drawing/2014/main" id="{0E298ABD-90F1-4282-A363-DC014813B744}"/>
                </a:ext>
              </a:extLst>
            </p:cNvPr>
            <p:cNvSpPr/>
            <p:nvPr/>
          </p:nvSpPr>
          <p:spPr>
            <a:xfrm>
              <a:off x="4294558" y="2818768"/>
              <a:ext cx="152895" cy="72345"/>
            </a:xfrm>
            <a:custGeom>
              <a:avLst/>
              <a:gdLst>
                <a:gd name="connsiteX0" fmla="*/ 6116 w 152895"/>
                <a:gd name="connsiteY0" fmla="*/ 72038 h 72345"/>
                <a:gd name="connsiteX1" fmla="*/ 12984 w 152895"/>
                <a:gd name="connsiteY1" fmla="*/ 67230 h 72345"/>
                <a:gd name="connsiteX2" fmla="*/ 73423 w 152895"/>
                <a:gd name="connsiteY2" fmla="*/ 18468 h 72345"/>
                <a:gd name="connsiteX3" fmla="*/ 140043 w 152895"/>
                <a:gd name="connsiteY3" fmla="*/ 34264 h 72345"/>
                <a:gd name="connsiteX4" fmla="*/ 149751 w 152895"/>
                <a:gd name="connsiteY4" fmla="*/ 34504 h 72345"/>
                <a:gd name="connsiteX5" fmla="*/ 150002 w 152895"/>
                <a:gd name="connsiteY5" fmla="*/ 34264 h 72345"/>
                <a:gd name="connsiteX6" fmla="*/ 151719 w 152895"/>
                <a:gd name="connsiteY6" fmla="*/ 24305 h 72345"/>
                <a:gd name="connsiteX7" fmla="*/ 17836 w 152895"/>
                <a:gd name="connsiteY7" fmla="*/ 30795 h 72345"/>
                <a:gd name="connsiteX8" fmla="*/ 278 w 152895"/>
                <a:gd name="connsiteY8" fmla="*/ 58645 h 72345"/>
                <a:gd name="connsiteX9" fmla="*/ 5086 w 152895"/>
                <a:gd name="connsiteY9" fmla="*/ 67574 h 7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895" h="72345">
                  <a:moveTo>
                    <a:pt x="6116" y="72038"/>
                  </a:moveTo>
                  <a:cubicBezTo>
                    <a:pt x="9231" y="72176"/>
                    <a:pt x="12053" y="70218"/>
                    <a:pt x="12984" y="67230"/>
                  </a:cubicBezTo>
                  <a:cubicBezTo>
                    <a:pt x="21610" y="40377"/>
                    <a:pt x="45356" y="21214"/>
                    <a:pt x="73423" y="18468"/>
                  </a:cubicBezTo>
                  <a:cubicBezTo>
                    <a:pt x="96874" y="12320"/>
                    <a:pt x="121853" y="18227"/>
                    <a:pt x="140043" y="34264"/>
                  </a:cubicBezTo>
                  <a:cubicBezTo>
                    <a:pt x="142656" y="37011"/>
                    <a:pt x="147004" y="37114"/>
                    <a:pt x="149751" y="34504"/>
                  </a:cubicBezTo>
                  <a:cubicBezTo>
                    <a:pt x="149837" y="34436"/>
                    <a:pt x="149919" y="34333"/>
                    <a:pt x="150002" y="34264"/>
                  </a:cubicBezTo>
                  <a:cubicBezTo>
                    <a:pt x="153037" y="31860"/>
                    <a:pt x="153775" y="27567"/>
                    <a:pt x="151719" y="24305"/>
                  </a:cubicBezTo>
                  <a:cubicBezTo>
                    <a:pt x="112959" y="-10894"/>
                    <a:pt x="53018" y="-7975"/>
                    <a:pt x="17836" y="30795"/>
                  </a:cubicBezTo>
                  <a:cubicBezTo>
                    <a:pt x="10405" y="38968"/>
                    <a:pt x="4461" y="48412"/>
                    <a:pt x="278" y="58645"/>
                  </a:cubicBezTo>
                  <a:cubicBezTo>
                    <a:pt x="-835" y="62423"/>
                    <a:pt x="1308" y="66406"/>
                    <a:pt x="5086" y="67574"/>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0" name="Freeform: Shape 309">
              <a:extLst>
                <a:ext uri="{FF2B5EF4-FFF2-40B4-BE49-F238E27FC236}">
                  <a16:creationId xmlns:a16="http://schemas.microsoft.com/office/drawing/2014/main" id="{E75FD5F9-9DE8-1508-2A66-93A3260361E0}"/>
                </a:ext>
              </a:extLst>
            </p:cNvPr>
            <p:cNvSpPr/>
            <p:nvPr/>
          </p:nvSpPr>
          <p:spPr>
            <a:xfrm>
              <a:off x="4353372" y="2829021"/>
              <a:ext cx="157833" cy="196387"/>
            </a:xfrm>
            <a:custGeom>
              <a:avLst/>
              <a:gdLst>
                <a:gd name="connsiteX0" fmla="*/ 132052 w 157833"/>
                <a:gd name="connsiteY0" fmla="*/ 195713 h 196387"/>
                <a:gd name="connsiteX1" fmla="*/ 151283 w 157833"/>
                <a:gd name="connsiteY1" fmla="*/ 195713 h 196387"/>
                <a:gd name="connsiteX2" fmla="*/ 157808 w 157833"/>
                <a:gd name="connsiteY2" fmla="*/ 188158 h 196387"/>
                <a:gd name="connsiteX3" fmla="*/ 149975 w 157833"/>
                <a:gd name="connsiteY3" fmla="*/ 181633 h 196387"/>
                <a:gd name="connsiteX4" fmla="*/ 149909 w 157833"/>
                <a:gd name="connsiteY4" fmla="*/ 181633 h 196387"/>
                <a:gd name="connsiteX5" fmla="*/ 41394 w 157833"/>
                <a:gd name="connsiteY5" fmla="*/ 149010 h 196387"/>
                <a:gd name="connsiteX6" fmla="*/ 19416 w 157833"/>
                <a:gd name="connsiteY6" fmla="*/ 7871 h 196387"/>
                <a:gd name="connsiteX7" fmla="*/ 13750 w 157833"/>
                <a:gd name="connsiteY7" fmla="*/ -198 h 196387"/>
                <a:gd name="connsiteX8" fmla="*/ 5680 w 157833"/>
                <a:gd name="connsiteY8" fmla="*/ 5467 h 196387"/>
                <a:gd name="connsiteX9" fmla="*/ 31092 w 157833"/>
                <a:gd name="connsiteY9" fmla="*/ 158626 h 196387"/>
                <a:gd name="connsiteX10" fmla="*/ 132052 w 157833"/>
                <a:gd name="connsiteY10" fmla="*/ 195713 h 19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833" h="196387">
                  <a:moveTo>
                    <a:pt x="132052" y="195713"/>
                  </a:moveTo>
                  <a:cubicBezTo>
                    <a:pt x="138457" y="196056"/>
                    <a:pt x="144878" y="196056"/>
                    <a:pt x="151283" y="195713"/>
                  </a:cubicBezTo>
                  <a:cubicBezTo>
                    <a:pt x="155132" y="195335"/>
                    <a:pt x="158010" y="192004"/>
                    <a:pt x="157808" y="188158"/>
                  </a:cubicBezTo>
                  <a:cubicBezTo>
                    <a:pt x="157447" y="184174"/>
                    <a:pt x="153941" y="181256"/>
                    <a:pt x="149975" y="181633"/>
                  </a:cubicBezTo>
                  <a:cubicBezTo>
                    <a:pt x="149954" y="181633"/>
                    <a:pt x="149930" y="181633"/>
                    <a:pt x="149909" y="181633"/>
                  </a:cubicBezTo>
                  <a:cubicBezTo>
                    <a:pt x="110614" y="188535"/>
                    <a:pt x="70364" y="176447"/>
                    <a:pt x="41394" y="149010"/>
                  </a:cubicBezTo>
                  <a:cubicBezTo>
                    <a:pt x="15296" y="119821"/>
                    <a:pt x="7054" y="71057"/>
                    <a:pt x="19416" y="7871"/>
                  </a:cubicBezTo>
                  <a:cubicBezTo>
                    <a:pt x="20079" y="4094"/>
                    <a:pt x="17545" y="454"/>
                    <a:pt x="13750" y="-198"/>
                  </a:cubicBezTo>
                  <a:cubicBezTo>
                    <a:pt x="9956" y="-851"/>
                    <a:pt x="6343" y="1690"/>
                    <a:pt x="5680" y="5467"/>
                  </a:cubicBezTo>
                  <a:cubicBezTo>
                    <a:pt x="-7026" y="74148"/>
                    <a:pt x="1559" y="125658"/>
                    <a:pt x="31092" y="158626"/>
                  </a:cubicBezTo>
                  <a:cubicBezTo>
                    <a:pt x="57774" y="185033"/>
                    <a:pt x="94615" y="198563"/>
                    <a:pt x="132052" y="195713"/>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1" name="Freeform: Shape 310">
              <a:extLst>
                <a:ext uri="{FF2B5EF4-FFF2-40B4-BE49-F238E27FC236}">
                  <a16:creationId xmlns:a16="http://schemas.microsoft.com/office/drawing/2014/main" id="{E9DFB472-61B1-5C28-8A9C-8AF9140D41C2}"/>
                </a:ext>
              </a:extLst>
            </p:cNvPr>
            <p:cNvSpPr/>
            <p:nvPr/>
          </p:nvSpPr>
          <p:spPr>
            <a:xfrm>
              <a:off x="4711056" y="2945265"/>
              <a:ext cx="66369" cy="148448"/>
            </a:xfrm>
            <a:custGeom>
              <a:avLst/>
              <a:gdLst>
                <a:gd name="connsiteX0" fmla="*/ 7196 w 66369"/>
                <a:gd name="connsiteY0" fmla="*/ 148148 h 148448"/>
                <a:gd name="connsiteX1" fmla="*/ 14063 w 66369"/>
                <a:gd name="connsiteY1" fmla="*/ 141280 h 148448"/>
                <a:gd name="connsiteX2" fmla="*/ 14063 w 66369"/>
                <a:gd name="connsiteY2" fmla="*/ 54743 h 148448"/>
                <a:gd name="connsiteX3" fmla="*/ 60423 w 66369"/>
                <a:gd name="connsiteY3" fmla="*/ 13878 h 148448"/>
                <a:gd name="connsiteX4" fmla="*/ 66261 w 66369"/>
                <a:gd name="connsiteY4" fmla="*/ 5636 h 148448"/>
                <a:gd name="connsiteX5" fmla="*/ 58514 w 66369"/>
                <a:gd name="connsiteY5" fmla="*/ -236 h 148448"/>
                <a:gd name="connsiteX6" fmla="*/ 58362 w 66369"/>
                <a:gd name="connsiteY6" fmla="*/ -202 h 148448"/>
                <a:gd name="connsiteX7" fmla="*/ -16 w 66369"/>
                <a:gd name="connsiteY7" fmla="*/ 54743 h 148448"/>
                <a:gd name="connsiteX8" fmla="*/ -16 w 66369"/>
                <a:gd name="connsiteY8" fmla="*/ 141280 h 148448"/>
                <a:gd name="connsiteX9" fmla="*/ 6845 w 66369"/>
                <a:gd name="connsiteY9" fmla="*/ 148148 h 148448"/>
                <a:gd name="connsiteX10" fmla="*/ 7196 w 66369"/>
                <a:gd name="connsiteY10" fmla="*/ 148148 h 1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69" h="148448">
                  <a:moveTo>
                    <a:pt x="7196" y="148148"/>
                  </a:moveTo>
                  <a:cubicBezTo>
                    <a:pt x="10990" y="148148"/>
                    <a:pt x="14063" y="145058"/>
                    <a:pt x="14063" y="141280"/>
                  </a:cubicBezTo>
                  <a:lnTo>
                    <a:pt x="14063" y="54743"/>
                  </a:lnTo>
                  <a:cubicBezTo>
                    <a:pt x="14063" y="20402"/>
                    <a:pt x="60080" y="13878"/>
                    <a:pt x="60423" y="13878"/>
                  </a:cubicBezTo>
                  <a:cubicBezTo>
                    <a:pt x="64290" y="13191"/>
                    <a:pt x="66886" y="9517"/>
                    <a:pt x="66261" y="5636"/>
                  </a:cubicBezTo>
                  <a:cubicBezTo>
                    <a:pt x="65739" y="1893"/>
                    <a:pt x="62274" y="-751"/>
                    <a:pt x="58514" y="-236"/>
                  </a:cubicBezTo>
                  <a:cubicBezTo>
                    <a:pt x="58465" y="-202"/>
                    <a:pt x="58414" y="-202"/>
                    <a:pt x="58362" y="-202"/>
                  </a:cubicBezTo>
                  <a:cubicBezTo>
                    <a:pt x="38102" y="2889"/>
                    <a:pt x="-16" y="18342"/>
                    <a:pt x="-16" y="54743"/>
                  </a:cubicBezTo>
                  <a:lnTo>
                    <a:pt x="-16" y="141280"/>
                  </a:lnTo>
                  <a:cubicBezTo>
                    <a:pt x="-20" y="145058"/>
                    <a:pt x="3051" y="148148"/>
                    <a:pt x="6845" y="148148"/>
                  </a:cubicBezTo>
                  <a:cubicBezTo>
                    <a:pt x="6962" y="148148"/>
                    <a:pt x="7079" y="148148"/>
                    <a:pt x="7196" y="148148"/>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2" name="Freeform: Shape 311">
              <a:extLst>
                <a:ext uri="{FF2B5EF4-FFF2-40B4-BE49-F238E27FC236}">
                  <a16:creationId xmlns:a16="http://schemas.microsoft.com/office/drawing/2014/main" id="{6E93BCAB-BB95-1BF1-9914-330D43F85B54}"/>
                </a:ext>
              </a:extLst>
            </p:cNvPr>
            <p:cNvSpPr/>
            <p:nvPr/>
          </p:nvSpPr>
          <p:spPr>
            <a:xfrm>
              <a:off x="4474877" y="3064288"/>
              <a:ext cx="110599" cy="173572"/>
            </a:xfrm>
            <a:custGeom>
              <a:avLst/>
              <a:gdLst>
                <a:gd name="connsiteX0" fmla="*/ 31152 w 110599"/>
                <a:gd name="connsiteY0" fmla="*/ 173011 h 173572"/>
                <a:gd name="connsiteX1" fmla="*/ 95712 w 110599"/>
                <a:gd name="connsiteY1" fmla="*/ 140388 h 173572"/>
                <a:gd name="connsiteX2" fmla="*/ 78542 w 110599"/>
                <a:gd name="connsiteY2" fmla="*/ 3027 h 173572"/>
                <a:gd name="connsiteX3" fmla="*/ 68583 w 110599"/>
                <a:gd name="connsiteY3" fmla="*/ 829 h 173572"/>
                <a:gd name="connsiteX4" fmla="*/ 66385 w 110599"/>
                <a:gd name="connsiteY4" fmla="*/ 10788 h 173572"/>
                <a:gd name="connsiteX5" fmla="*/ 68583 w 110599"/>
                <a:gd name="connsiteY5" fmla="*/ 12986 h 173572"/>
                <a:gd name="connsiteX6" fmla="*/ 83349 w 110599"/>
                <a:gd name="connsiteY6" fmla="*/ 132146 h 173572"/>
                <a:gd name="connsiteX7" fmla="*/ 8831 w 110599"/>
                <a:gd name="connsiteY7" fmla="*/ 155155 h 173572"/>
                <a:gd name="connsiteX8" fmla="*/ 246 w 110599"/>
                <a:gd name="connsiteY8" fmla="*/ 160306 h 173572"/>
                <a:gd name="connsiteX9" fmla="*/ 4982 w 110599"/>
                <a:gd name="connsiteY9" fmla="*/ 168787 h 173572"/>
                <a:gd name="connsiteX10" fmla="*/ 5397 w 110599"/>
                <a:gd name="connsiteY10" fmla="*/ 168891 h 173572"/>
                <a:gd name="connsiteX11" fmla="*/ 31152 w 110599"/>
                <a:gd name="connsiteY11" fmla="*/ 173011 h 17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99" h="173572">
                  <a:moveTo>
                    <a:pt x="31152" y="173011"/>
                  </a:moveTo>
                  <a:cubicBezTo>
                    <a:pt x="57120" y="175278"/>
                    <a:pt x="82127" y="162641"/>
                    <a:pt x="95712" y="140388"/>
                  </a:cubicBezTo>
                  <a:cubicBezTo>
                    <a:pt x="120677" y="95780"/>
                    <a:pt x="113716" y="40115"/>
                    <a:pt x="78542" y="3027"/>
                  </a:cubicBezTo>
                  <a:cubicBezTo>
                    <a:pt x="76399" y="-338"/>
                    <a:pt x="71942" y="-1299"/>
                    <a:pt x="68583" y="829"/>
                  </a:cubicBezTo>
                  <a:cubicBezTo>
                    <a:pt x="65225" y="2959"/>
                    <a:pt x="64242" y="7423"/>
                    <a:pt x="66385" y="10788"/>
                  </a:cubicBezTo>
                  <a:cubicBezTo>
                    <a:pt x="66948" y="11681"/>
                    <a:pt x="67700" y="12437"/>
                    <a:pt x="68583" y="12986"/>
                  </a:cubicBezTo>
                  <a:cubicBezTo>
                    <a:pt x="98535" y="45437"/>
                    <a:pt x="104476" y="93376"/>
                    <a:pt x="83349" y="132146"/>
                  </a:cubicBezTo>
                  <a:cubicBezTo>
                    <a:pt x="63432" y="166487"/>
                    <a:pt x="9518" y="155498"/>
                    <a:pt x="8831" y="155155"/>
                  </a:cubicBezTo>
                  <a:cubicBezTo>
                    <a:pt x="5050" y="154295"/>
                    <a:pt x="1256" y="156562"/>
                    <a:pt x="246" y="160306"/>
                  </a:cubicBezTo>
                  <a:cubicBezTo>
                    <a:pt x="-788" y="163945"/>
                    <a:pt x="1331" y="167757"/>
                    <a:pt x="4982" y="168787"/>
                  </a:cubicBezTo>
                  <a:cubicBezTo>
                    <a:pt x="5119" y="168822"/>
                    <a:pt x="5256" y="168856"/>
                    <a:pt x="5397" y="168891"/>
                  </a:cubicBezTo>
                  <a:cubicBezTo>
                    <a:pt x="13793" y="171260"/>
                    <a:pt x="22437" y="172633"/>
                    <a:pt x="31152" y="173011"/>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3" name="Freeform: Shape 312">
              <a:extLst>
                <a:ext uri="{FF2B5EF4-FFF2-40B4-BE49-F238E27FC236}">
                  <a16:creationId xmlns:a16="http://schemas.microsoft.com/office/drawing/2014/main" id="{58997ABD-53C9-2736-30A3-558163EAD5CC}"/>
                </a:ext>
              </a:extLst>
            </p:cNvPr>
            <p:cNvSpPr/>
            <p:nvPr/>
          </p:nvSpPr>
          <p:spPr>
            <a:xfrm>
              <a:off x="4528087" y="2833159"/>
              <a:ext cx="81318" cy="76147"/>
            </a:xfrm>
            <a:custGeom>
              <a:avLst/>
              <a:gdLst>
                <a:gd name="connsiteX0" fmla="*/ 65510 w 81318"/>
                <a:gd name="connsiteY0" fmla="*/ 75847 h 76147"/>
                <a:gd name="connsiteX1" fmla="*/ 71691 w 81318"/>
                <a:gd name="connsiteY1" fmla="*/ 72069 h 76147"/>
                <a:gd name="connsiteX2" fmla="*/ 67913 w 81318"/>
                <a:gd name="connsiteY2" fmla="*/ 8197 h 76147"/>
                <a:gd name="connsiteX3" fmla="*/ 1980 w 81318"/>
                <a:gd name="connsiteY3" fmla="*/ 14722 h 76147"/>
                <a:gd name="connsiteX4" fmla="*/ 1980 w 81318"/>
                <a:gd name="connsiteY4" fmla="*/ 24681 h 76147"/>
                <a:gd name="connsiteX5" fmla="*/ 11534 w 81318"/>
                <a:gd name="connsiteY5" fmla="*/ 26432 h 76147"/>
                <a:gd name="connsiteX6" fmla="*/ 11595 w 81318"/>
                <a:gd name="connsiteY6" fmla="*/ 26397 h 76147"/>
                <a:gd name="connsiteX7" fmla="*/ 60015 w 81318"/>
                <a:gd name="connsiteY7" fmla="*/ 19186 h 76147"/>
                <a:gd name="connsiteX8" fmla="*/ 60015 w 81318"/>
                <a:gd name="connsiteY8" fmla="*/ 65545 h 76147"/>
                <a:gd name="connsiteX9" fmla="*/ 63106 w 81318"/>
                <a:gd name="connsiteY9" fmla="*/ 75160 h 7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318" h="76147">
                  <a:moveTo>
                    <a:pt x="65510" y="75847"/>
                  </a:moveTo>
                  <a:cubicBezTo>
                    <a:pt x="68099" y="75778"/>
                    <a:pt x="70458" y="74336"/>
                    <a:pt x="71691" y="72069"/>
                  </a:cubicBezTo>
                  <a:cubicBezTo>
                    <a:pt x="85808" y="52599"/>
                    <a:pt x="84229" y="25882"/>
                    <a:pt x="67913" y="8197"/>
                  </a:cubicBezTo>
                  <a:cubicBezTo>
                    <a:pt x="47097" y="-5230"/>
                    <a:pt x="19762" y="-2517"/>
                    <a:pt x="1980" y="14722"/>
                  </a:cubicBezTo>
                  <a:cubicBezTo>
                    <a:pt x="-681" y="17503"/>
                    <a:pt x="-681" y="21898"/>
                    <a:pt x="1980" y="24681"/>
                  </a:cubicBezTo>
                  <a:cubicBezTo>
                    <a:pt x="4130" y="27805"/>
                    <a:pt x="8409" y="28595"/>
                    <a:pt x="11534" y="26432"/>
                  </a:cubicBezTo>
                  <a:cubicBezTo>
                    <a:pt x="11554" y="26432"/>
                    <a:pt x="11575" y="26397"/>
                    <a:pt x="11595" y="26397"/>
                  </a:cubicBezTo>
                  <a:cubicBezTo>
                    <a:pt x="30139" y="12661"/>
                    <a:pt x="49026" y="9914"/>
                    <a:pt x="60015" y="19186"/>
                  </a:cubicBezTo>
                  <a:cubicBezTo>
                    <a:pt x="71004" y="28458"/>
                    <a:pt x="70661" y="45628"/>
                    <a:pt x="60015" y="65545"/>
                  </a:cubicBezTo>
                  <a:cubicBezTo>
                    <a:pt x="58254" y="69048"/>
                    <a:pt x="59627" y="73341"/>
                    <a:pt x="63106" y="75160"/>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4" name="Freeform: Shape 313">
              <a:extLst>
                <a:ext uri="{FF2B5EF4-FFF2-40B4-BE49-F238E27FC236}">
                  <a16:creationId xmlns:a16="http://schemas.microsoft.com/office/drawing/2014/main" id="{0E7BD208-076A-A745-DC78-50D49910332C}"/>
                </a:ext>
              </a:extLst>
            </p:cNvPr>
            <p:cNvSpPr/>
            <p:nvPr/>
          </p:nvSpPr>
          <p:spPr>
            <a:xfrm>
              <a:off x="4105970" y="2967928"/>
              <a:ext cx="74269" cy="115484"/>
            </a:xfrm>
            <a:custGeom>
              <a:avLst/>
              <a:gdLst>
                <a:gd name="connsiteX0" fmla="*/ 57343 w 74269"/>
                <a:gd name="connsiteY0" fmla="*/ 115184 h 115484"/>
                <a:gd name="connsiteX1" fmla="*/ 63524 w 74269"/>
                <a:gd name="connsiteY1" fmla="*/ 111062 h 115484"/>
                <a:gd name="connsiteX2" fmla="*/ 63524 w 74269"/>
                <a:gd name="connsiteY2" fmla="*/ 28303 h 115484"/>
                <a:gd name="connsiteX3" fmla="*/ 6863 w 74269"/>
                <a:gd name="connsiteY3" fmla="*/ -200 h 115484"/>
                <a:gd name="connsiteX4" fmla="*/ -16 w 74269"/>
                <a:gd name="connsiteY4" fmla="*/ 6668 h 115484"/>
                <a:gd name="connsiteX5" fmla="*/ -6 w 74269"/>
                <a:gd name="connsiteY5" fmla="*/ 7011 h 115484"/>
                <a:gd name="connsiteX6" fmla="*/ 6863 w 74269"/>
                <a:gd name="connsiteY6" fmla="*/ 13880 h 115484"/>
                <a:gd name="connsiteX7" fmla="*/ 51505 w 74269"/>
                <a:gd name="connsiteY7" fmla="*/ 35858 h 115484"/>
                <a:gd name="connsiteX8" fmla="*/ 51505 w 74269"/>
                <a:gd name="connsiteY8" fmla="*/ 104538 h 115484"/>
                <a:gd name="connsiteX9" fmla="*/ 54712 w 74269"/>
                <a:gd name="connsiteY9" fmla="*/ 113707 h 115484"/>
                <a:gd name="connsiteX10" fmla="*/ 54939 w 74269"/>
                <a:gd name="connsiteY10" fmla="*/ 113810 h 115484"/>
                <a:gd name="connsiteX11" fmla="*/ 57343 w 74269"/>
                <a:gd name="connsiteY11" fmla="*/ 115184 h 11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69" h="115484">
                  <a:moveTo>
                    <a:pt x="57343" y="115184"/>
                  </a:moveTo>
                  <a:cubicBezTo>
                    <a:pt x="60059" y="115217"/>
                    <a:pt x="62525" y="113603"/>
                    <a:pt x="63524" y="111062"/>
                  </a:cubicBezTo>
                  <a:cubicBezTo>
                    <a:pt x="77830" y="85341"/>
                    <a:pt x="77830" y="54024"/>
                    <a:pt x="63524" y="28303"/>
                  </a:cubicBezTo>
                  <a:cubicBezTo>
                    <a:pt x="51069" y="9381"/>
                    <a:pt x="29479" y="-1470"/>
                    <a:pt x="6863" y="-200"/>
                  </a:cubicBezTo>
                  <a:cubicBezTo>
                    <a:pt x="3068" y="-200"/>
                    <a:pt x="-9" y="2856"/>
                    <a:pt x="-16" y="6668"/>
                  </a:cubicBezTo>
                  <a:cubicBezTo>
                    <a:pt x="-16" y="6771"/>
                    <a:pt x="-12" y="6908"/>
                    <a:pt x="-6" y="7011"/>
                  </a:cubicBezTo>
                  <a:cubicBezTo>
                    <a:pt x="-6" y="10789"/>
                    <a:pt x="3068" y="13880"/>
                    <a:pt x="6863" y="13880"/>
                  </a:cubicBezTo>
                  <a:cubicBezTo>
                    <a:pt x="24572" y="12849"/>
                    <a:pt x="41519" y="21194"/>
                    <a:pt x="51505" y="35858"/>
                  </a:cubicBezTo>
                  <a:cubicBezTo>
                    <a:pt x="62920" y="57321"/>
                    <a:pt x="62920" y="83076"/>
                    <a:pt x="51505" y="104538"/>
                  </a:cubicBezTo>
                  <a:cubicBezTo>
                    <a:pt x="49860" y="107972"/>
                    <a:pt x="51295" y="112059"/>
                    <a:pt x="54712" y="113707"/>
                  </a:cubicBezTo>
                  <a:cubicBezTo>
                    <a:pt x="54788" y="113741"/>
                    <a:pt x="54863" y="113775"/>
                    <a:pt x="54939" y="113810"/>
                  </a:cubicBezTo>
                  <a:cubicBezTo>
                    <a:pt x="55598" y="114496"/>
                    <a:pt x="56433" y="114943"/>
                    <a:pt x="57343" y="115184"/>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5" name="Freeform: Shape 314">
              <a:extLst>
                <a:ext uri="{FF2B5EF4-FFF2-40B4-BE49-F238E27FC236}">
                  <a16:creationId xmlns:a16="http://schemas.microsoft.com/office/drawing/2014/main" id="{33F6A462-EBE2-914C-B0F9-BF401A3EDC82}"/>
                </a:ext>
              </a:extLst>
            </p:cNvPr>
            <p:cNvSpPr/>
            <p:nvPr/>
          </p:nvSpPr>
          <p:spPr>
            <a:xfrm>
              <a:off x="4124659" y="3151395"/>
              <a:ext cx="104458" cy="104073"/>
            </a:xfrm>
            <a:custGeom>
              <a:avLst/>
              <a:gdLst>
                <a:gd name="connsiteX0" fmla="*/ 95316 w 104458"/>
                <a:gd name="connsiteY0" fmla="*/ 103761 h 104073"/>
                <a:gd name="connsiteX1" fmla="*/ 102184 w 104458"/>
                <a:gd name="connsiteY1" fmla="*/ 98266 h 104073"/>
                <a:gd name="connsiteX2" fmla="*/ 80206 w 104458"/>
                <a:gd name="connsiteY2" fmla="*/ 19284 h 104073"/>
                <a:gd name="connsiteX3" fmla="*/ 5001 w 104458"/>
                <a:gd name="connsiteY3" fmla="*/ 3831 h 104073"/>
                <a:gd name="connsiteX4" fmla="*/ 193 w 104458"/>
                <a:gd name="connsiteY4" fmla="*/ 12416 h 104073"/>
                <a:gd name="connsiteX5" fmla="*/ 8603 w 104458"/>
                <a:gd name="connsiteY5" fmla="*/ 17259 h 104073"/>
                <a:gd name="connsiteX6" fmla="*/ 8778 w 104458"/>
                <a:gd name="connsiteY6" fmla="*/ 17224 h 104073"/>
                <a:gd name="connsiteX7" fmla="*/ 70247 w 104458"/>
                <a:gd name="connsiteY7" fmla="*/ 29586 h 104073"/>
                <a:gd name="connsiteX8" fmla="*/ 88448 w 104458"/>
                <a:gd name="connsiteY8" fmla="*/ 95176 h 104073"/>
                <a:gd name="connsiteX9" fmla="*/ 93599 w 104458"/>
                <a:gd name="connsiteY9" fmla="*/ 103761 h 10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458" h="104073">
                  <a:moveTo>
                    <a:pt x="95316" y="103761"/>
                  </a:moveTo>
                  <a:cubicBezTo>
                    <a:pt x="98681" y="103967"/>
                    <a:pt x="101658" y="101598"/>
                    <a:pt x="102184" y="98266"/>
                  </a:cubicBezTo>
                  <a:cubicBezTo>
                    <a:pt x="108846" y="69902"/>
                    <a:pt x="100556" y="40129"/>
                    <a:pt x="80206" y="19284"/>
                  </a:cubicBezTo>
                  <a:cubicBezTo>
                    <a:pt x="59852" y="775"/>
                    <a:pt x="31007" y="-5166"/>
                    <a:pt x="5001" y="3831"/>
                  </a:cubicBezTo>
                  <a:cubicBezTo>
                    <a:pt x="1392" y="4999"/>
                    <a:pt x="-710" y="8742"/>
                    <a:pt x="193" y="12416"/>
                  </a:cubicBezTo>
                  <a:cubicBezTo>
                    <a:pt x="1175" y="16091"/>
                    <a:pt x="4942" y="18254"/>
                    <a:pt x="8603" y="17259"/>
                  </a:cubicBezTo>
                  <a:cubicBezTo>
                    <a:pt x="8661" y="17259"/>
                    <a:pt x="8720" y="17224"/>
                    <a:pt x="8778" y="17224"/>
                  </a:cubicBezTo>
                  <a:cubicBezTo>
                    <a:pt x="29963" y="9497"/>
                    <a:pt x="53702" y="14271"/>
                    <a:pt x="70247" y="29586"/>
                  </a:cubicBezTo>
                  <a:cubicBezTo>
                    <a:pt x="86899" y="47032"/>
                    <a:pt x="93729" y="71653"/>
                    <a:pt x="88448" y="95176"/>
                  </a:cubicBezTo>
                  <a:cubicBezTo>
                    <a:pt x="87575" y="98954"/>
                    <a:pt x="89852" y="102765"/>
                    <a:pt x="93599" y="103761"/>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6" name="Freeform: Shape 315">
              <a:extLst>
                <a:ext uri="{FF2B5EF4-FFF2-40B4-BE49-F238E27FC236}">
                  <a16:creationId xmlns:a16="http://schemas.microsoft.com/office/drawing/2014/main" id="{21F1681A-2763-C1E0-066D-0CCBDCB8B1B9}"/>
                </a:ext>
              </a:extLst>
            </p:cNvPr>
            <p:cNvSpPr/>
            <p:nvPr/>
          </p:nvSpPr>
          <p:spPr>
            <a:xfrm>
              <a:off x="4347049" y="3246529"/>
              <a:ext cx="194365" cy="286740"/>
            </a:xfrm>
            <a:custGeom>
              <a:avLst/>
              <a:gdLst>
                <a:gd name="connsiteX0" fmla="*/ 57676 w 194365"/>
                <a:gd name="connsiteY0" fmla="*/ -300 h 286740"/>
                <a:gd name="connsiteX1" fmla="*/ 64887 w 194365"/>
                <a:gd name="connsiteY1" fmla="*/ 1760 h 286740"/>
                <a:gd name="connsiteX2" fmla="*/ 123953 w 194365"/>
                <a:gd name="connsiteY2" fmla="*/ 30948 h 286740"/>
                <a:gd name="connsiteX3" fmla="*/ 186108 w 194365"/>
                <a:gd name="connsiteY3" fmla="*/ 57047 h 286740"/>
                <a:gd name="connsiteX4" fmla="*/ 190573 w 194365"/>
                <a:gd name="connsiteY4" fmla="*/ 57047 h 286740"/>
                <a:gd name="connsiteX5" fmla="*/ 194350 w 194365"/>
                <a:gd name="connsiteY5" fmla="*/ 63228 h 286740"/>
                <a:gd name="connsiteX6" fmla="*/ 84118 w 194365"/>
                <a:gd name="connsiteY6" fmla="*/ 286440 h 286740"/>
                <a:gd name="connsiteX7" fmla="*/ -16 w 194365"/>
                <a:gd name="connsiteY7" fmla="*/ 286440 h 2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365" h="286740">
                  <a:moveTo>
                    <a:pt x="57676" y="-300"/>
                  </a:moveTo>
                  <a:lnTo>
                    <a:pt x="64887" y="1760"/>
                  </a:lnTo>
                  <a:cubicBezTo>
                    <a:pt x="86185" y="7838"/>
                    <a:pt x="106199" y="17728"/>
                    <a:pt x="123953" y="30948"/>
                  </a:cubicBezTo>
                  <a:cubicBezTo>
                    <a:pt x="141971" y="45028"/>
                    <a:pt x="163430" y="54059"/>
                    <a:pt x="186108" y="57047"/>
                  </a:cubicBezTo>
                  <a:lnTo>
                    <a:pt x="190573" y="57047"/>
                  </a:lnTo>
                  <a:lnTo>
                    <a:pt x="194350" y="63228"/>
                  </a:lnTo>
                  <a:lnTo>
                    <a:pt x="84118" y="286440"/>
                  </a:lnTo>
                  <a:lnTo>
                    <a:pt x="-16" y="286440"/>
                  </a:ln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7" name="Freeform: Shape 316">
              <a:extLst>
                <a:ext uri="{FF2B5EF4-FFF2-40B4-BE49-F238E27FC236}">
                  <a16:creationId xmlns:a16="http://schemas.microsoft.com/office/drawing/2014/main" id="{5608F030-ECD7-6F76-4FA0-E9345C3C7F14}"/>
                </a:ext>
              </a:extLst>
            </p:cNvPr>
            <p:cNvSpPr/>
            <p:nvPr/>
          </p:nvSpPr>
          <p:spPr>
            <a:xfrm>
              <a:off x="4365936" y="3264385"/>
              <a:ext cx="155904" cy="255147"/>
            </a:xfrm>
            <a:custGeom>
              <a:avLst/>
              <a:gdLst>
                <a:gd name="connsiteX0" fmla="*/ 155889 w 155904"/>
                <a:gd name="connsiteY0" fmla="*/ 51896 h 255147"/>
                <a:gd name="connsiteX1" fmla="*/ 97167 w 155904"/>
                <a:gd name="connsiteY1" fmla="*/ 24768 h 255147"/>
                <a:gd name="connsiteX2" fmla="*/ 49434 w 155904"/>
                <a:gd name="connsiteY2" fmla="*/ -300 h 255147"/>
                <a:gd name="connsiteX3" fmla="*/ -16 w 155904"/>
                <a:gd name="connsiteY3" fmla="*/ 254847 h 255147"/>
                <a:gd name="connsiteX4" fmla="*/ 56646 w 155904"/>
                <a:gd name="connsiteY4" fmla="*/ 254847 h 25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04" h="255147">
                  <a:moveTo>
                    <a:pt x="155889" y="51896"/>
                  </a:moveTo>
                  <a:cubicBezTo>
                    <a:pt x="134574" y="47227"/>
                    <a:pt x="114536" y="37989"/>
                    <a:pt x="97167" y="24768"/>
                  </a:cubicBezTo>
                  <a:cubicBezTo>
                    <a:pt x="82579" y="14088"/>
                    <a:pt x="66494" y="5641"/>
                    <a:pt x="49434" y="-300"/>
                  </a:cubicBezTo>
                  <a:lnTo>
                    <a:pt x="-16" y="254847"/>
                  </a:lnTo>
                  <a:lnTo>
                    <a:pt x="56646" y="254847"/>
                  </a:lnTo>
                  <a:close/>
                </a:path>
              </a:pathLst>
            </a:custGeom>
            <a:solidFill>
              <a:srgbClr val="DD3B4A"/>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8" name="Freeform: Shape 317">
              <a:extLst>
                <a:ext uri="{FF2B5EF4-FFF2-40B4-BE49-F238E27FC236}">
                  <a16:creationId xmlns:a16="http://schemas.microsoft.com/office/drawing/2014/main" id="{3EE21233-165C-D43A-3CDE-09450A54F594}"/>
                </a:ext>
              </a:extLst>
            </p:cNvPr>
            <p:cNvSpPr/>
            <p:nvPr/>
          </p:nvSpPr>
          <p:spPr>
            <a:xfrm>
              <a:off x="3908868" y="3878046"/>
              <a:ext cx="1083435" cy="104737"/>
            </a:xfrm>
            <a:custGeom>
              <a:avLst/>
              <a:gdLst>
                <a:gd name="connsiteX0" fmla="*/ 0 w 1083435"/>
                <a:gd name="connsiteY0" fmla="*/ 0 h 104737"/>
                <a:gd name="connsiteX1" fmla="*/ 1083435 w 1083435"/>
                <a:gd name="connsiteY1" fmla="*/ 0 h 104737"/>
                <a:gd name="connsiteX2" fmla="*/ 1083435 w 1083435"/>
                <a:gd name="connsiteY2" fmla="*/ 104738 h 104737"/>
                <a:gd name="connsiteX3" fmla="*/ 0 w 1083435"/>
                <a:gd name="connsiteY3" fmla="*/ 104738 h 104737"/>
              </a:gdLst>
              <a:ahLst/>
              <a:cxnLst>
                <a:cxn ang="0">
                  <a:pos x="connsiteX0" y="connsiteY0"/>
                </a:cxn>
                <a:cxn ang="0">
                  <a:pos x="connsiteX1" y="connsiteY1"/>
                </a:cxn>
                <a:cxn ang="0">
                  <a:pos x="connsiteX2" y="connsiteY2"/>
                </a:cxn>
                <a:cxn ang="0">
                  <a:pos x="connsiteX3" y="connsiteY3"/>
                </a:cxn>
              </a:cxnLst>
              <a:rect l="l" t="t" r="r" b="b"/>
              <a:pathLst>
                <a:path w="1083435" h="104737">
                  <a:moveTo>
                    <a:pt x="0" y="0"/>
                  </a:moveTo>
                  <a:lnTo>
                    <a:pt x="1083435" y="0"/>
                  </a:lnTo>
                  <a:lnTo>
                    <a:pt x="1083435" y="104738"/>
                  </a:lnTo>
                  <a:lnTo>
                    <a:pt x="0" y="104738"/>
                  </a:ln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9" name="Freeform: Shape 318">
              <a:extLst>
                <a:ext uri="{FF2B5EF4-FFF2-40B4-BE49-F238E27FC236}">
                  <a16:creationId xmlns:a16="http://schemas.microsoft.com/office/drawing/2014/main" id="{298FA9FC-AE1A-1AD5-93E1-DCBB72DD5076}"/>
                </a:ext>
              </a:extLst>
            </p:cNvPr>
            <p:cNvSpPr/>
            <p:nvPr/>
          </p:nvSpPr>
          <p:spPr>
            <a:xfrm>
              <a:off x="3933249" y="3890408"/>
              <a:ext cx="18200" cy="79669"/>
            </a:xfrm>
            <a:custGeom>
              <a:avLst/>
              <a:gdLst>
                <a:gd name="connsiteX0" fmla="*/ 0 w 18200"/>
                <a:gd name="connsiteY0" fmla="*/ 0 h 79669"/>
                <a:gd name="connsiteX1" fmla="*/ 18200 w 18200"/>
                <a:gd name="connsiteY1" fmla="*/ 0 h 79669"/>
                <a:gd name="connsiteX2" fmla="*/ 18200 w 18200"/>
                <a:gd name="connsiteY2" fmla="*/ 79669 h 79669"/>
                <a:gd name="connsiteX3" fmla="*/ 0 w 18200"/>
                <a:gd name="connsiteY3" fmla="*/ 79669 h 79669"/>
              </a:gdLst>
              <a:ahLst/>
              <a:cxnLst>
                <a:cxn ang="0">
                  <a:pos x="connsiteX0" y="connsiteY0"/>
                </a:cxn>
                <a:cxn ang="0">
                  <a:pos x="connsiteX1" y="connsiteY1"/>
                </a:cxn>
                <a:cxn ang="0">
                  <a:pos x="connsiteX2" y="connsiteY2"/>
                </a:cxn>
                <a:cxn ang="0">
                  <a:pos x="connsiteX3" y="connsiteY3"/>
                </a:cxn>
              </a:cxnLst>
              <a:rect l="l" t="t" r="r" b="b"/>
              <a:pathLst>
                <a:path w="18200" h="79669">
                  <a:moveTo>
                    <a:pt x="0" y="0"/>
                  </a:moveTo>
                  <a:lnTo>
                    <a:pt x="18200" y="0"/>
                  </a:lnTo>
                  <a:lnTo>
                    <a:pt x="18200" y="79669"/>
                  </a:lnTo>
                  <a:lnTo>
                    <a:pt x="0" y="796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0" name="Freeform: Shape 319">
              <a:extLst>
                <a:ext uri="{FF2B5EF4-FFF2-40B4-BE49-F238E27FC236}">
                  <a16:creationId xmlns:a16="http://schemas.microsoft.com/office/drawing/2014/main" id="{5C967100-0E95-F694-D2EA-7CBF7FB1800B}"/>
                </a:ext>
              </a:extLst>
            </p:cNvPr>
            <p:cNvSpPr/>
            <p:nvPr/>
          </p:nvSpPr>
          <p:spPr>
            <a:xfrm>
              <a:off x="4006737" y="3890408"/>
              <a:ext cx="25411" cy="79669"/>
            </a:xfrm>
            <a:custGeom>
              <a:avLst/>
              <a:gdLst>
                <a:gd name="connsiteX0" fmla="*/ 0 w 25411"/>
                <a:gd name="connsiteY0" fmla="*/ 0 h 79669"/>
                <a:gd name="connsiteX1" fmla="*/ 25412 w 25411"/>
                <a:gd name="connsiteY1" fmla="*/ 0 h 79669"/>
                <a:gd name="connsiteX2" fmla="*/ 25412 w 25411"/>
                <a:gd name="connsiteY2" fmla="*/ 79669 h 79669"/>
                <a:gd name="connsiteX3" fmla="*/ 0 w 25411"/>
                <a:gd name="connsiteY3" fmla="*/ 79669 h 79669"/>
              </a:gdLst>
              <a:ahLst/>
              <a:cxnLst>
                <a:cxn ang="0">
                  <a:pos x="connsiteX0" y="connsiteY0"/>
                </a:cxn>
                <a:cxn ang="0">
                  <a:pos x="connsiteX1" y="connsiteY1"/>
                </a:cxn>
                <a:cxn ang="0">
                  <a:pos x="connsiteX2" y="connsiteY2"/>
                </a:cxn>
                <a:cxn ang="0">
                  <a:pos x="connsiteX3" y="connsiteY3"/>
                </a:cxn>
              </a:cxnLst>
              <a:rect l="l" t="t" r="r" b="b"/>
              <a:pathLst>
                <a:path w="25411" h="79669">
                  <a:moveTo>
                    <a:pt x="0" y="0"/>
                  </a:moveTo>
                  <a:lnTo>
                    <a:pt x="25412" y="0"/>
                  </a:lnTo>
                  <a:lnTo>
                    <a:pt x="25412" y="79669"/>
                  </a:lnTo>
                  <a:lnTo>
                    <a:pt x="0" y="796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1" name="Freeform: Shape 320">
              <a:extLst>
                <a:ext uri="{FF2B5EF4-FFF2-40B4-BE49-F238E27FC236}">
                  <a16:creationId xmlns:a16="http://schemas.microsoft.com/office/drawing/2014/main" id="{75067126-2FB8-5754-5D57-8321885BB228}"/>
                </a:ext>
              </a:extLst>
            </p:cNvPr>
            <p:cNvSpPr/>
            <p:nvPr/>
          </p:nvSpPr>
          <p:spPr>
            <a:xfrm>
              <a:off x="4091214" y="3890408"/>
              <a:ext cx="38117" cy="79669"/>
            </a:xfrm>
            <a:custGeom>
              <a:avLst/>
              <a:gdLst>
                <a:gd name="connsiteX0" fmla="*/ 0 w 38117"/>
                <a:gd name="connsiteY0" fmla="*/ 0 h 79669"/>
                <a:gd name="connsiteX1" fmla="*/ 38118 w 38117"/>
                <a:gd name="connsiteY1" fmla="*/ 0 h 79669"/>
                <a:gd name="connsiteX2" fmla="*/ 38118 w 38117"/>
                <a:gd name="connsiteY2" fmla="*/ 79669 h 79669"/>
                <a:gd name="connsiteX3" fmla="*/ 0 w 38117"/>
                <a:gd name="connsiteY3" fmla="*/ 79669 h 79669"/>
              </a:gdLst>
              <a:ahLst/>
              <a:cxnLst>
                <a:cxn ang="0">
                  <a:pos x="connsiteX0" y="connsiteY0"/>
                </a:cxn>
                <a:cxn ang="0">
                  <a:pos x="connsiteX1" y="connsiteY1"/>
                </a:cxn>
                <a:cxn ang="0">
                  <a:pos x="connsiteX2" y="connsiteY2"/>
                </a:cxn>
                <a:cxn ang="0">
                  <a:pos x="connsiteX3" y="connsiteY3"/>
                </a:cxn>
              </a:cxnLst>
              <a:rect l="l" t="t" r="r" b="b"/>
              <a:pathLst>
                <a:path w="38117" h="79669">
                  <a:moveTo>
                    <a:pt x="0" y="0"/>
                  </a:moveTo>
                  <a:lnTo>
                    <a:pt x="38118" y="0"/>
                  </a:lnTo>
                  <a:lnTo>
                    <a:pt x="38118" y="79669"/>
                  </a:lnTo>
                  <a:lnTo>
                    <a:pt x="0" y="796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2" name="Freeform: Shape 321">
              <a:extLst>
                <a:ext uri="{FF2B5EF4-FFF2-40B4-BE49-F238E27FC236}">
                  <a16:creationId xmlns:a16="http://schemas.microsoft.com/office/drawing/2014/main" id="{E229D65B-AB79-5200-5CDF-BEAB76D78358}"/>
                </a:ext>
              </a:extLst>
            </p:cNvPr>
            <p:cNvSpPr/>
            <p:nvPr/>
          </p:nvSpPr>
          <p:spPr>
            <a:xfrm>
              <a:off x="4229949" y="3890408"/>
              <a:ext cx="53914" cy="79669"/>
            </a:xfrm>
            <a:custGeom>
              <a:avLst/>
              <a:gdLst>
                <a:gd name="connsiteX0" fmla="*/ 0 w 53914"/>
                <a:gd name="connsiteY0" fmla="*/ 0 h 79669"/>
                <a:gd name="connsiteX1" fmla="*/ 53914 w 53914"/>
                <a:gd name="connsiteY1" fmla="*/ 0 h 79669"/>
                <a:gd name="connsiteX2" fmla="*/ 53914 w 53914"/>
                <a:gd name="connsiteY2" fmla="*/ 79669 h 79669"/>
                <a:gd name="connsiteX3" fmla="*/ 0 w 53914"/>
                <a:gd name="connsiteY3" fmla="*/ 79669 h 79669"/>
              </a:gdLst>
              <a:ahLst/>
              <a:cxnLst>
                <a:cxn ang="0">
                  <a:pos x="connsiteX0" y="connsiteY0"/>
                </a:cxn>
                <a:cxn ang="0">
                  <a:pos x="connsiteX1" y="connsiteY1"/>
                </a:cxn>
                <a:cxn ang="0">
                  <a:pos x="connsiteX2" y="connsiteY2"/>
                </a:cxn>
                <a:cxn ang="0">
                  <a:pos x="connsiteX3" y="connsiteY3"/>
                </a:cxn>
              </a:cxnLst>
              <a:rect l="l" t="t" r="r" b="b"/>
              <a:pathLst>
                <a:path w="53914" h="79669">
                  <a:moveTo>
                    <a:pt x="0" y="0"/>
                  </a:moveTo>
                  <a:lnTo>
                    <a:pt x="53914" y="0"/>
                  </a:lnTo>
                  <a:lnTo>
                    <a:pt x="53914" y="79669"/>
                  </a:lnTo>
                  <a:lnTo>
                    <a:pt x="0" y="796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3" name="Freeform: Shape 322">
              <a:extLst>
                <a:ext uri="{FF2B5EF4-FFF2-40B4-BE49-F238E27FC236}">
                  <a16:creationId xmlns:a16="http://schemas.microsoft.com/office/drawing/2014/main" id="{0AD07FE9-2310-195B-9CF4-C9ACEDAE49C1}"/>
                </a:ext>
              </a:extLst>
            </p:cNvPr>
            <p:cNvSpPr/>
            <p:nvPr/>
          </p:nvSpPr>
          <p:spPr>
            <a:xfrm rot="10800000">
              <a:off x="4949721" y="3890408"/>
              <a:ext cx="18200" cy="79669"/>
            </a:xfrm>
            <a:custGeom>
              <a:avLst/>
              <a:gdLst>
                <a:gd name="connsiteX0" fmla="*/ -16 w 18200"/>
                <a:gd name="connsiteY0" fmla="*/ -301 h 79669"/>
                <a:gd name="connsiteX1" fmla="*/ 18184 w 18200"/>
                <a:gd name="connsiteY1" fmla="*/ -301 h 79669"/>
                <a:gd name="connsiteX2" fmla="*/ 18184 w 18200"/>
                <a:gd name="connsiteY2" fmla="*/ 79369 h 79669"/>
                <a:gd name="connsiteX3" fmla="*/ -16 w 18200"/>
                <a:gd name="connsiteY3" fmla="*/ 79369 h 79669"/>
              </a:gdLst>
              <a:ahLst/>
              <a:cxnLst>
                <a:cxn ang="0">
                  <a:pos x="connsiteX0" y="connsiteY0"/>
                </a:cxn>
                <a:cxn ang="0">
                  <a:pos x="connsiteX1" y="connsiteY1"/>
                </a:cxn>
                <a:cxn ang="0">
                  <a:pos x="connsiteX2" y="connsiteY2"/>
                </a:cxn>
                <a:cxn ang="0">
                  <a:pos x="connsiteX3" y="connsiteY3"/>
                </a:cxn>
              </a:cxnLst>
              <a:rect l="l" t="t" r="r" b="b"/>
              <a:pathLst>
                <a:path w="18200" h="79669">
                  <a:moveTo>
                    <a:pt x="-16" y="-301"/>
                  </a:moveTo>
                  <a:lnTo>
                    <a:pt x="18184" y="-301"/>
                  </a:lnTo>
                  <a:lnTo>
                    <a:pt x="18184" y="79369"/>
                  </a:lnTo>
                  <a:lnTo>
                    <a:pt x="-16" y="793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4" name="Freeform: Shape 323">
              <a:extLst>
                <a:ext uri="{FF2B5EF4-FFF2-40B4-BE49-F238E27FC236}">
                  <a16:creationId xmlns:a16="http://schemas.microsoft.com/office/drawing/2014/main" id="{0C0C1B3D-52CA-B07F-EE9C-370647E9C37C}"/>
                </a:ext>
              </a:extLst>
            </p:cNvPr>
            <p:cNvSpPr/>
            <p:nvPr/>
          </p:nvSpPr>
          <p:spPr>
            <a:xfrm rot="10800000">
              <a:off x="4869021" y="3890408"/>
              <a:ext cx="25411" cy="79669"/>
            </a:xfrm>
            <a:custGeom>
              <a:avLst/>
              <a:gdLst>
                <a:gd name="connsiteX0" fmla="*/ -16 w 25411"/>
                <a:gd name="connsiteY0" fmla="*/ -301 h 79669"/>
                <a:gd name="connsiteX1" fmla="*/ 25396 w 25411"/>
                <a:gd name="connsiteY1" fmla="*/ -301 h 79669"/>
                <a:gd name="connsiteX2" fmla="*/ 25396 w 25411"/>
                <a:gd name="connsiteY2" fmla="*/ 79369 h 79669"/>
                <a:gd name="connsiteX3" fmla="*/ -16 w 25411"/>
                <a:gd name="connsiteY3" fmla="*/ 79369 h 79669"/>
              </a:gdLst>
              <a:ahLst/>
              <a:cxnLst>
                <a:cxn ang="0">
                  <a:pos x="connsiteX0" y="connsiteY0"/>
                </a:cxn>
                <a:cxn ang="0">
                  <a:pos x="connsiteX1" y="connsiteY1"/>
                </a:cxn>
                <a:cxn ang="0">
                  <a:pos x="connsiteX2" y="connsiteY2"/>
                </a:cxn>
                <a:cxn ang="0">
                  <a:pos x="connsiteX3" y="connsiteY3"/>
                </a:cxn>
              </a:cxnLst>
              <a:rect l="l" t="t" r="r" b="b"/>
              <a:pathLst>
                <a:path w="25411" h="79669">
                  <a:moveTo>
                    <a:pt x="-16" y="-301"/>
                  </a:moveTo>
                  <a:lnTo>
                    <a:pt x="25396" y="-301"/>
                  </a:lnTo>
                  <a:lnTo>
                    <a:pt x="25396" y="79369"/>
                  </a:lnTo>
                  <a:lnTo>
                    <a:pt x="-16" y="793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5" name="Freeform: Shape 324">
              <a:extLst>
                <a:ext uri="{FF2B5EF4-FFF2-40B4-BE49-F238E27FC236}">
                  <a16:creationId xmlns:a16="http://schemas.microsoft.com/office/drawing/2014/main" id="{657FEF39-DCC0-BF2D-EEA5-77290014B188}"/>
                </a:ext>
              </a:extLst>
            </p:cNvPr>
            <p:cNvSpPr/>
            <p:nvPr/>
          </p:nvSpPr>
          <p:spPr>
            <a:xfrm rot="10800000">
              <a:off x="4771838" y="3890408"/>
              <a:ext cx="38117" cy="79669"/>
            </a:xfrm>
            <a:custGeom>
              <a:avLst/>
              <a:gdLst>
                <a:gd name="connsiteX0" fmla="*/ -16 w 38117"/>
                <a:gd name="connsiteY0" fmla="*/ -301 h 79669"/>
                <a:gd name="connsiteX1" fmla="*/ 38102 w 38117"/>
                <a:gd name="connsiteY1" fmla="*/ -301 h 79669"/>
                <a:gd name="connsiteX2" fmla="*/ 38102 w 38117"/>
                <a:gd name="connsiteY2" fmla="*/ 79369 h 79669"/>
                <a:gd name="connsiteX3" fmla="*/ -16 w 38117"/>
                <a:gd name="connsiteY3" fmla="*/ 79369 h 79669"/>
              </a:gdLst>
              <a:ahLst/>
              <a:cxnLst>
                <a:cxn ang="0">
                  <a:pos x="connsiteX0" y="connsiteY0"/>
                </a:cxn>
                <a:cxn ang="0">
                  <a:pos x="connsiteX1" y="connsiteY1"/>
                </a:cxn>
                <a:cxn ang="0">
                  <a:pos x="connsiteX2" y="connsiteY2"/>
                </a:cxn>
                <a:cxn ang="0">
                  <a:pos x="connsiteX3" y="connsiteY3"/>
                </a:cxn>
              </a:cxnLst>
              <a:rect l="l" t="t" r="r" b="b"/>
              <a:pathLst>
                <a:path w="38117" h="79669">
                  <a:moveTo>
                    <a:pt x="-16" y="-301"/>
                  </a:moveTo>
                  <a:lnTo>
                    <a:pt x="38102" y="-301"/>
                  </a:lnTo>
                  <a:lnTo>
                    <a:pt x="38102" y="79369"/>
                  </a:lnTo>
                  <a:lnTo>
                    <a:pt x="-16" y="793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6" name="Freeform: Shape 325">
              <a:extLst>
                <a:ext uri="{FF2B5EF4-FFF2-40B4-BE49-F238E27FC236}">
                  <a16:creationId xmlns:a16="http://schemas.microsoft.com/office/drawing/2014/main" id="{42D069A4-726D-CDE6-C381-DF3724AC3E83}"/>
                </a:ext>
              </a:extLst>
            </p:cNvPr>
            <p:cNvSpPr/>
            <p:nvPr/>
          </p:nvSpPr>
          <p:spPr>
            <a:xfrm rot="10800000">
              <a:off x="4617307" y="3890408"/>
              <a:ext cx="53914" cy="79669"/>
            </a:xfrm>
            <a:custGeom>
              <a:avLst/>
              <a:gdLst>
                <a:gd name="connsiteX0" fmla="*/ -16 w 53914"/>
                <a:gd name="connsiteY0" fmla="*/ -301 h 79669"/>
                <a:gd name="connsiteX1" fmla="*/ 53898 w 53914"/>
                <a:gd name="connsiteY1" fmla="*/ -301 h 79669"/>
                <a:gd name="connsiteX2" fmla="*/ 53898 w 53914"/>
                <a:gd name="connsiteY2" fmla="*/ 79369 h 79669"/>
                <a:gd name="connsiteX3" fmla="*/ -16 w 53914"/>
                <a:gd name="connsiteY3" fmla="*/ 79369 h 79669"/>
              </a:gdLst>
              <a:ahLst/>
              <a:cxnLst>
                <a:cxn ang="0">
                  <a:pos x="connsiteX0" y="connsiteY0"/>
                </a:cxn>
                <a:cxn ang="0">
                  <a:pos x="connsiteX1" y="connsiteY1"/>
                </a:cxn>
                <a:cxn ang="0">
                  <a:pos x="connsiteX2" y="connsiteY2"/>
                </a:cxn>
                <a:cxn ang="0">
                  <a:pos x="connsiteX3" y="connsiteY3"/>
                </a:cxn>
              </a:cxnLst>
              <a:rect l="l" t="t" r="r" b="b"/>
              <a:pathLst>
                <a:path w="53914" h="79669">
                  <a:moveTo>
                    <a:pt x="-16" y="-301"/>
                  </a:moveTo>
                  <a:lnTo>
                    <a:pt x="53898" y="-301"/>
                  </a:lnTo>
                  <a:lnTo>
                    <a:pt x="53898" y="79369"/>
                  </a:lnTo>
                  <a:lnTo>
                    <a:pt x="-16" y="793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7" name="Freeform: Shape 326">
              <a:extLst>
                <a:ext uri="{FF2B5EF4-FFF2-40B4-BE49-F238E27FC236}">
                  <a16:creationId xmlns:a16="http://schemas.microsoft.com/office/drawing/2014/main" id="{7D98A3FE-616E-D502-1F1E-7E015BA9E635}"/>
                </a:ext>
              </a:extLst>
            </p:cNvPr>
            <p:cNvSpPr/>
            <p:nvPr/>
          </p:nvSpPr>
          <p:spPr>
            <a:xfrm>
              <a:off x="4418820" y="3890408"/>
              <a:ext cx="63872" cy="79669"/>
            </a:xfrm>
            <a:custGeom>
              <a:avLst/>
              <a:gdLst>
                <a:gd name="connsiteX0" fmla="*/ 0 w 63872"/>
                <a:gd name="connsiteY0" fmla="*/ 0 h 79669"/>
                <a:gd name="connsiteX1" fmla="*/ 63873 w 63872"/>
                <a:gd name="connsiteY1" fmla="*/ 0 h 79669"/>
                <a:gd name="connsiteX2" fmla="*/ 63873 w 63872"/>
                <a:gd name="connsiteY2" fmla="*/ 79669 h 79669"/>
                <a:gd name="connsiteX3" fmla="*/ 0 w 63872"/>
                <a:gd name="connsiteY3" fmla="*/ 79669 h 79669"/>
              </a:gdLst>
              <a:ahLst/>
              <a:cxnLst>
                <a:cxn ang="0">
                  <a:pos x="connsiteX0" y="connsiteY0"/>
                </a:cxn>
                <a:cxn ang="0">
                  <a:pos x="connsiteX1" y="connsiteY1"/>
                </a:cxn>
                <a:cxn ang="0">
                  <a:pos x="connsiteX2" y="connsiteY2"/>
                </a:cxn>
                <a:cxn ang="0">
                  <a:pos x="connsiteX3" y="connsiteY3"/>
                </a:cxn>
              </a:cxnLst>
              <a:rect l="l" t="t" r="r" b="b"/>
              <a:pathLst>
                <a:path w="63872" h="79669">
                  <a:moveTo>
                    <a:pt x="0" y="0"/>
                  </a:moveTo>
                  <a:lnTo>
                    <a:pt x="63873" y="0"/>
                  </a:lnTo>
                  <a:lnTo>
                    <a:pt x="63873" y="79669"/>
                  </a:lnTo>
                  <a:lnTo>
                    <a:pt x="0" y="79669"/>
                  </a:lnTo>
                  <a:close/>
                </a:path>
              </a:pathLst>
            </a:custGeom>
            <a:solidFill>
              <a:srgbClr val="3C3D3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8" name="Freeform: Shape 327">
              <a:extLst>
                <a:ext uri="{FF2B5EF4-FFF2-40B4-BE49-F238E27FC236}">
                  <a16:creationId xmlns:a16="http://schemas.microsoft.com/office/drawing/2014/main" id="{2914EA80-8F80-6E7F-C0ED-F98718A28FDC}"/>
                </a:ext>
              </a:extLst>
            </p:cNvPr>
            <p:cNvSpPr/>
            <p:nvPr/>
          </p:nvSpPr>
          <p:spPr>
            <a:xfrm>
              <a:off x="3799665" y="2649007"/>
              <a:ext cx="1301839" cy="1228008"/>
            </a:xfrm>
            <a:custGeom>
              <a:avLst/>
              <a:gdLst>
                <a:gd name="connsiteX0" fmla="*/ 1301824 w 1301839"/>
                <a:gd name="connsiteY0" fmla="*/ 231840 h 1228008"/>
                <a:gd name="connsiteX1" fmla="*/ 1301824 w 1301839"/>
                <a:gd name="connsiteY1" fmla="*/ 1227708 h 1228008"/>
                <a:gd name="connsiteX2" fmla="*/ -16 w 1301839"/>
                <a:gd name="connsiteY2" fmla="*/ 1227708 h 1228008"/>
                <a:gd name="connsiteX3" fmla="*/ -16 w 1301839"/>
                <a:gd name="connsiteY3" fmla="*/ 231840 h 1228008"/>
                <a:gd name="connsiteX4" fmla="*/ 652449 w 1301839"/>
                <a:gd name="connsiteY4" fmla="*/ -300 h 1228008"/>
                <a:gd name="connsiteX5" fmla="*/ 1301824 w 1301839"/>
                <a:gd name="connsiteY5" fmla="*/ 231840 h 1228008"/>
                <a:gd name="connsiteX6" fmla="*/ 649359 w 1301839"/>
                <a:gd name="connsiteY6" fmla="*/ 54644 h 1228008"/>
                <a:gd name="connsiteX7" fmla="*/ 56302 w 1301839"/>
                <a:gd name="connsiteY7" fmla="*/ 266180 h 1228008"/>
                <a:gd name="connsiteX8" fmla="*/ 56302 w 1301839"/>
                <a:gd name="connsiteY8" fmla="*/ 731148 h 1228008"/>
                <a:gd name="connsiteX9" fmla="*/ 1243789 w 1301839"/>
                <a:gd name="connsiteY9" fmla="*/ 731148 h 1228008"/>
                <a:gd name="connsiteX10" fmla="*/ 1243789 w 1301839"/>
                <a:gd name="connsiteY10" fmla="*/ 266180 h 1228008"/>
                <a:gd name="connsiteX11" fmla="*/ 651076 w 1301839"/>
                <a:gd name="connsiteY11" fmla="*/ 54644 h 122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1839" h="1228008">
                  <a:moveTo>
                    <a:pt x="1301824" y="231840"/>
                  </a:moveTo>
                  <a:lnTo>
                    <a:pt x="1301824" y="1227708"/>
                  </a:lnTo>
                  <a:lnTo>
                    <a:pt x="-16" y="1227708"/>
                  </a:lnTo>
                  <a:lnTo>
                    <a:pt x="-16" y="231840"/>
                  </a:lnTo>
                  <a:cubicBezTo>
                    <a:pt x="-16" y="103750"/>
                    <a:pt x="291533" y="-300"/>
                    <a:pt x="652449" y="-300"/>
                  </a:cubicBezTo>
                  <a:cubicBezTo>
                    <a:pt x="1013365" y="-300"/>
                    <a:pt x="1301824" y="103750"/>
                    <a:pt x="1301824" y="231840"/>
                  </a:cubicBezTo>
                  <a:close/>
                  <a:moveTo>
                    <a:pt x="649359" y="54644"/>
                  </a:moveTo>
                  <a:cubicBezTo>
                    <a:pt x="321753" y="54644"/>
                    <a:pt x="56302" y="149424"/>
                    <a:pt x="56302" y="266180"/>
                  </a:cubicBezTo>
                  <a:lnTo>
                    <a:pt x="56302" y="731148"/>
                  </a:lnTo>
                  <a:lnTo>
                    <a:pt x="1243789" y="731148"/>
                  </a:lnTo>
                  <a:lnTo>
                    <a:pt x="1243789" y="266180"/>
                  </a:lnTo>
                  <a:cubicBezTo>
                    <a:pt x="1243789" y="149424"/>
                    <a:pt x="978338" y="54644"/>
                    <a:pt x="651076" y="54644"/>
                  </a:cubicBezTo>
                  <a:close/>
                </a:path>
              </a:pathLst>
            </a:custGeom>
            <a:solidFill>
              <a:srgbClr val="7BA9B8"/>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9" name="Freeform: Shape 328">
              <a:extLst>
                <a:ext uri="{FF2B5EF4-FFF2-40B4-BE49-F238E27FC236}">
                  <a16:creationId xmlns:a16="http://schemas.microsoft.com/office/drawing/2014/main" id="{2760B5E8-F3BE-FC36-2562-68B8D0DFE366}"/>
                </a:ext>
              </a:extLst>
            </p:cNvPr>
            <p:cNvSpPr/>
            <p:nvPr/>
          </p:nvSpPr>
          <p:spPr>
            <a:xfrm>
              <a:off x="4416073" y="2498254"/>
              <a:ext cx="69023" cy="150753"/>
            </a:xfrm>
            <a:custGeom>
              <a:avLst/>
              <a:gdLst>
                <a:gd name="connsiteX0" fmla="*/ 0 w 69023"/>
                <a:gd name="connsiteY0" fmla="*/ 0 h 150753"/>
                <a:gd name="connsiteX1" fmla="*/ 69024 w 69023"/>
                <a:gd name="connsiteY1" fmla="*/ 0 h 150753"/>
                <a:gd name="connsiteX2" fmla="*/ 69024 w 69023"/>
                <a:gd name="connsiteY2" fmla="*/ 150754 h 150753"/>
                <a:gd name="connsiteX3" fmla="*/ 0 w 69023"/>
                <a:gd name="connsiteY3" fmla="*/ 150754 h 150753"/>
              </a:gdLst>
              <a:ahLst/>
              <a:cxnLst>
                <a:cxn ang="0">
                  <a:pos x="connsiteX0" y="connsiteY0"/>
                </a:cxn>
                <a:cxn ang="0">
                  <a:pos x="connsiteX1" y="connsiteY1"/>
                </a:cxn>
                <a:cxn ang="0">
                  <a:pos x="connsiteX2" y="connsiteY2"/>
                </a:cxn>
                <a:cxn ang="0">
                  <a:pos x="connsiteX3" y="connsiteY3"/>
                </a:cxn>
              </a:cxnLst>
              <a:rect l="l" t="t" r="r" b="b"/>
              <a:pathLst>
                <a:path w="69023" h="150753">
                  <a:moveTo>
                    <a:pt x="0" y="0"/>
                  </a:moveTo>
                  <a:lnTo>
                    <a:pt x="69024" y="0"/>
                  </a:lnTo>
                  <a:lnTo>
                    <a:pt x="69024" y="150754"/>
                  </a:lnTo>
                  <a:lnTo>
                    <a:pt x="0" y="150754"/>
                  </a:ln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0" name="Freeform: Shape 329">
              <a:extLst>
                <a:ext uri="{FF2B5EF4-FFF2-40B4-BE49-F238E27FC236}">
                  <a16:creationId xmlns:a16="http://schemas.microsoft.com/office/drawing/2014/main" id="{3C09593D-62C9-6506-F699-30509F5B5738}"/>
                </a:ext>
              </a:extLst>
            </p:cNvPr>
            <p:cNvSpPr/>
            <p:nvPr/>
          </p:nvSpPr>
          <p:spPr>
            <a:xfrm>
              <a:off x="4450414" y="2498254"/>
              <a:ext cx="24381" cy="150753"/>
            </a:xfrm>
            <a:custGeom>
              <a:avLst/>
              <a:gdLst>
                <a:gd name="connsiteX0" fmla="*/ 0 w 24381"/>
                <a:gd name="connsiteY0" fmla="*/ 0 h 150753"/>
                <a:gd name="connsiteX1" fmla="*/ 24382 w 24381"/>
                <a:gd name="connsiteY1" fmla="*/ 0 h 150753"/>
                <a:gd name="connsiteX2" fmla="*/ 24382 w 24381"/>
                <a:gd name="connsiteY2" fmla="*/ 150754 h 150753"/>
                <a:gd name="connsiteX3" fmla="*/ 0 w 24381"/>
                <a:gd name="connsiteY3" fmla="*/ 150754 h 150753"/>
              </a:gdLst>
              <a:ahLst/>
              <a:cxnLst>
                <a:cxn ang="0">
                  <a:pos x="connsiteX0" y="connsiteY0"/>
                </a:cxn>
                <a:cxn ang="0">
                  <a:pos x="connsiteX1" y="connsiteY1"/>
                </a:cxn>
                <a:cxn ang="0">
                  <a:pos x="connsiteX2" y="connsiteY2"/>
                </a:cxn>
                <a:cxn ang="0">
                  <a:pos x="connsiteX3" y="connsiteY3"/>
                </a:cxn>
              </a:cxnLst>
              <a:rect l="l" t="t" r="r" b="b"/>
              <a:pathLst>
                <a:path w="24381" h="150753">
                  <a:moveTo>
                    <a:pt x="0" y="0"/>
                  </a:moveTo>
                  <a:lnTo>
                    <a:pt x="24382" y="0"/>
                  </a:lnTo>
                  <a:lnTo>
                    <a:pt x="24382" y="150754"/>
                  </a:lnTo>
                  <a:lnTo>
                    <a:pt x="0" y="150754"/>
                  </a:lnTo>
                  <a:close/>
                </a:path>
              </a:pathLst>
            </a:custGeom>
            <a:solidFill>
              <a:srgbClr val="7BA9B8"/>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1" name="Freeform: Shape 330">
              <a:extLst>
                <a:ext uri="{FF2B5EF4-FFF2-40B4-BE49-F238E27FC236}">
                  <a16:creationId xmlns:a16="http://schemas.microsoft.com/office/drawing/2014/main" id="{0BD425E7-6650-B2CF-4649-A179AD8ADD80}"/>
                </a:ext>
              </a:extLst>
            </p:cNvPr>
            <p:cNvSpPr/>
            <p:nvPr/>
          </p:nvSpPr>
          <p:spPr>
            <a:xfrm>
              <a:off x="4331940" y="2291869"/>
              <a:ext cx="236947" cy="236947"/>
            </a:xfrm>
            <a:custGeom>
              <a:avLst/>
              <a:gdLst>
                <a:gd name="connsiteX0" fmla="*/ 236932 w 236947"/>
                <a:gd name="connsiteY0" fmla="*/ 118174 h 236947"/>
                <a:gd name="connsiteX1" fmla="*/ 118458 w 236947"/>
                <a:gd name="connsiteY1" fmla="*/ 236647 h 236947"/>
                <a:gd name="connsiteX2" fmla="*/ -16 w 236947"/>
                <a:gd name="connsiteY2" fmla="*/ 118174 h 236947"/>
                <a:gd name="connsiteX3" fmla="*/ 118458 w 236947"/>
                <a:gd name="connsiteY3" fmla="*/ -300 h 236947"/>
                <a:gd name="connsiteX4" fmla="*/ 118802 w 236947"/>
                <a:gd name="connsiteY4" fmla="*/ -300 h 236947"/>
                <a:gd name="connsiteX5" fmla="*/ 236932 w 236947"/>
                <a:gd name="connsiteY5" fmla="*/ 118174 h 2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947" h="236947">
                  <a:moveTo>
                    <a:pt x="236932" y="118174"/>
                  </a:moveTo>
                  <a:cubicBezTo>
                    <a:pt x="236932" y="183592"/>
                    <a:pt x="183890" y="236647"/>
                    <a:pt x="118458" y="236647"/>
                  </a:cubicBezTo>
                  <a:cubicBezTo>
                    <a:pt x="53026" y="236647"/>
                    <a:pt x="-16" y="183592"/>
                    <a:pt x="-16" y="118174"/>
                  </a:cubicBezTo>
                  <a:cubicBezTo>
                    <a:pt x="-16" y="52756"/>
                    <a:pt x="53026" y="-300"/>
                    <a:pt x="118458" y="-300"/>
                  </a:cubicBezTo>
                  <a:cubicBezTo>
                    <a:pt x="118571" y="-300"/>
                    <a:pt x="118688" y="-300"/>
                    <a:pt x="118802" y="-300"/>
                  </a:cubicBezTo>
                  <a:cubicBezTo>
                    <a:pt x="184099" y="-94"/>
                    <a:pt x="236932" y="52893"/>
                    <a:pt x="236932" y="118174"/>
                  </a:cubicBez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2" name="Freeform: Shape 331">
              <a:extLst>
                <a:ext uri="{FF2B5EF4-FFF2-40B4-BE49-F238E27FC236}">
                  <a16:creationId xmlns:a16="http://schemas.microsoft.com/office/drawing/2014/main" id="{7BEA1830-0CD1-2792-53D6-E1ADC81A60CD}"/>
                </a:ext>
              </a:extLst>
            </p:cNvPr>
            <p:cNvSpPr/>
            <p:nvPr/>
          </p:nvSpPr>
          <p:spPr>
            <a:xfrm>
              <a:off x="4383450" y="2314190"/>
              <a:ext cx="126028" cy="68680"/>
            </a:xfrm>
            <a:custGeom>
              <a:avLst/>
              <a:gdLst>
                <a:gd name="connsiteX0" fmla="*/ 126013 w 126028"/>
                <a:gd name="connsiteY0" fmla="*/ 34040 h 68680"/>
                <a:gd name="connsiteX1" fmla="*/ 62827 w 126028"/>
                <a:gd name="connsiteY1" fmla="*/ 68380 h 68680"/>
                <a:gd name="connsiteX2" fmla="*/ -16 w 126028"/>
                <a:gd name="connsiteY2" fmla="*/ 34040 h 68680"/>
                <a:gd name="connsiteX3" fmla="*/ 62827 w 126028"/>
                <a:gd name="connsiteY3" fmla="*/ -300 h 68680"/>
                <a:gd name="connsiteX4" fmla="*/ 126013 w 126028"/>
                <a:gd name="connsiteY4" fmla="*/ 34040 h 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28" h="68680">
                  <a:moveTo>
                    <a:pt x="126013" y="34040"/>
                  </a:moveTo>
                  <a:cubicBezTo>
                    <a:pt x="126013" y="52928"/>
                    <a:pt x="97854" y="68380"/>
                    <a:pt x="62827" y="68380"/>
                  </a:cubicBezTo>
                  <a:cubicBezTo>
                    <a:pt x="27800" y="68380"/>
                    <a:pt x="-16" y="53614"/>
                    <a:pt x="-16" y="34040"/>
                  </a:cubicBezTo>
                  <a:cubicBezTo>
                    <a:pt x="-16" y="14467"/>
                    <a:pt x="28143" y="-300"/>
                    <a:pt x="62827" y="-300"/>
                  </a:cubicBezTo>
                  <a:cubicBezTo>
                    <a:pt x="97510" y="-300"/>
                    <a:pt x="126013" y="15497"/>
                    <a:pt x="126013" y="34040"/>
                  </a:cubicBezTo>
                  <a:close/>
                </a:path>
              </a:pathLst>
            </a:custGeom>
            <a:solidFill>
              <a:srgbClr val="7BA9B8"/>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3" name="Freeform: Shape 332">
              <a:extLst>
                <a:ext uri="{FF2B5EF4-FFF2-40B4-BE49-F238E27FC236}">
                  <a16:creationId xmlns:a16="http://schemas.microsoft.com/office/drawing/2014/main" id="{E99875C3-7D4C-4D15-D6E0-BD348BBC8B35}"/>
                </a:ext>
              </a:extLst>
            </p:cNvPr>
            <p:cNvSpPr/>
            <p:nvPr/>
          </p:nvSpPr>
          <p:spPr>
            <a:xfrm>
              <a:off x="5101505" y="3210978"/>
              <a:ext cx="316486" cy="264430"/>
            </a:xfrm>
            <a:custGeom>
              <a:avLst/>
              <a:gdLst>
                <a:gd name="connsiteX0" fmla="*/ 177523 w 316486"/>
                <a:gd name="connsiteY0" fmla="*/ -120 h 264430"/>
                <a:gd name="connsiteX1" fmla="*/ -16 w 316486"/>
                <a:gd name="connsiteY1" fmla="*/ -120 h 264430"/>
                <a:gd name="connsiteX2" fmla="*/ -16 w 316486"/>
                <a:gd name="connsiteY2" fmla="*/ 263956 h 264430"/>
                <a:gd name="connsiteX3" fmla="*/ 177523 w 316486"/>
                <a:gd name="connsiteY3" fmla="*/ 263956 h 264430"/>
                <a:gd name="connsiteX4" fmla="*/ 316296 w 316486"/>
                <a:gd name="connsiteY4" fmla="*/ 138649 h 264430"/>
                <a:gd name="connsiteX5" fmla="*/ 190995 w 316486"/>
                <a:gd name="connsiteY5" fmla="*/ -120 h 264430"/>
                <a:gd name="connsiteX6" fmla="*/ 177523 w 316486"/>
                <a:gd name="connsiteY6" fmla="*/ -120 h 26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486" h="264430">
                  <a:moveTo>
                    <a:pt x="177523" y="-120"/>
                  </a:moveTo>
                  <a:lnTo>
                    <a:pt x="-16" y="-120"/>
                  </a:lnTo>
                  <a:lnTo>
                    <a:pt x="-16" y="263956"/>
                  </a:lnTo>
                  <a:lnTo>
                    <a:pt x="177523" y="263956"/>
                  </a:lnTo>
                  <a:cubicBezTo>
                    <a:pt x="250445" y="267665"/>
                    <a:pt x="312577" y="211587"/>
                    <a:pt x="316296" y="138649"/>
                  </a:cubicBezTo>
                  <a:cubicBezTo>
                    <a:pt x="320018" y="65745"/>
                    <a:pt x="263916" y="3589"/>
                    <a:pt x="190995" y="-120"/>
                  </a:cubicBezTo>
                  <a:cubicBezTo>
                    <a:pt x="186507" y="-361"/>
                    <a:pt x="182012" y="-361"/>
                    <a:pt x="177523" y="-120"/>
                  </a:cubicBezTo>
                  <a:close/>
                </a:path>
              </a:pathLst>
            </a:custGeom>
            <a:solidFill>
              <a:srgbClr val="FFC90D"/>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4" name="Freeform: Shape 333">
              <a:extLst>
                <a:ext uri="{FF2B5EF4-FFF2-40B4-BE49-F238E27FC236}">
                  <a16:creationId xmlns:a16="http://schemas.microsoft.com/office/drawing/2014/main" id="{C43F6364-560C-252E-82B9-DD535144F097}"/>
                </a:ext>
              </a:extLst>
            </p:cNvPr>
            <p:cNvSpPr/>
            <p:nvPr/>
          </p:nvSpPr>
          <p:spPr>
            <a:xfrm>
              <a:off x="5101505" y="3243781"/>
              <a:ext cx="283307" cy="135987"/>
            </a:xfrm>
            <a:custGeom>
              <a:avLst/>
              <a:gdLst>
                <a:gd name="connsiteX0" fmla="*/ 283291 w 283307"/>
                <a:gd name="connsiteY0" fmla="*/ 135687 h 135987"/>
                <a:gd name="connsiteX1" fmla="*/ 283291 w 283307"/>
                <a:gd name="connsiteY1" fmla="*/ 120921 h 135987"/>
                <a:gd name="connsiteX2" fmla="*/ 162070 w 283307"/>
                <a:gd name="connsiteY2" fmla="*/ -300 h 135987"/>
                <a:gd name="connsiteX3" fmla="*/ -16 w 283307"/>
                <a:gd name="connsiteY3" fmla="*/ -300 h 135987"/>
                <a:gd name="connsiteX4" fmla="*/ -16 w 283307"/>
                <a:gd name="connsiteY4" fmla="*/ 28889 h 135987"/>
                <a:gd name="connsiteX5" fmla="*/ 163444 w 283307"/>
                <a:gd name="connsiteY5" fmla="*/ 28889 h 135987"/>
                <a:gd name="connsiteX6" fmla="*/ 283291 w 283307"/>
                <a:gd name="connsiteY6" fmla="*/ 135687 h 1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307" h="135987">
                  <a:moveTo>
                    <a:pt x="283291" y="135687"/>
                  </a:moveTo>
                  <a:cubicBezTo>
                    <a:pt x="283291" y="130880"/>
                    <a:pt x="283291" y="126071"/>
                    <a:pt x="283291" y="120921"/>
                  </a:cubicBezTo>
                  <a:cubicBezTo>
                    <a:pt x="283291" y="53958"/>
                    <a:pt x="229020" y="-300"/>
                    <a:pt x="162070" y="-300"/>
                  </a:cubicBezTo>
                  <a:lnTo>
                    <a:pt x="-16" y="-300"/>
                  </a:lnTo>
                  <a:lnTo>
                    <a:pt x="-16" y="28889"/>
                  </a:lnTo>
                  <a:lnTo>
                    <a:pt x="163444" y="28889"/>
                  </a:lnTo>
                  <a:cubicBezTo>
                    <a:pt x="224618" y="29164"/>
                    <a:pt x="276015" y="74939"/>
                    <a:pt x="283291" y="135687"/>
                  </a:cubicBezTo>
                  <a:close/>
                </a:path>
              </a:pathLst>
            </a:custGeom>
            <a:solidFill>
              <a:srgbClr val="FFFFFF"/>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5" name="Freeform: Shape 334">
              <a:extLst>
                <a:ext uri="{FF2B5EF4-FFF2-40B4-BE49-F238E27FC236}">
                  <a16:creationId xmlns:a16="http://schemas.microsoft.com/office/drawing/2014/main" id="{A79C0559-3322-97EF-EA99-A1E01C52A579}"/>
                </a:ext>
              </a:extLst>
            </p:cNvPr>
            <p:cNvSpPr/>
            <p:nvPr/>
          </p:nvSpPr>
          <p:spPr>
            <a:xfrm>
              <a:off x="5100475" y="2981765"/>
              <a:ext cx="55287" cy="167924"/>
            </a:xfrm>
            <a:custGeom>
              <a:avLst/>
              <a:gdLst>
                <a:gd name="connsiteX0" fmla="*/ 55272 w 55287"/>
                <a:gd name="connsiteY0" fmla="*/ 83490 h 167924"/>
                <a:gd name="connsiteX1" fmla="*/ -16 w 55287"/>
                <a:gd name="connsiteY1" fmla="*/ 167624 h 167924"/>
                <a:gd name="connsiteX2" fmla="*/ -16 w 55287"/>
                <a:gd name="connsiteY2" fmla="*/ -300 h 167924"/>
                <a:gd name="connsiteX3" fmla="*/ 55272 w 55287"/>
                <a:gd name="connsiteY3" fmla="*/ 83490 h 167924"/>
              </a:gdLst>
              <a:ahLst/>
              <a:cxnLst>
                <a:cxn ang="0">
                  <a:pos x="connsiteX0" y="connsiteY0"/>
                </a:cxn>
                <a:cxn ang="0">
                  <a:pos x="connsiteX1" y="connsiteY1"/>
                </a:cxn>
                <a:cxn ang="0">
                  <a:pos x="connsiteX2" y="connsiteY2"/>
                </a:cxn>
                <a:cxn ang="0">
                  <a:pos x="connsiteX3" y="connsiteY3"/>
                </a:cxn>
              </a:cxnLst>
              <a:rect l="l" t="t" r="r" b="b"/>
              <a:pathLst>
                <a:path w="55287" h="167924">
                  <a:moveTo>
                    <a:pt x="55272" y="83490"/>
                  </a:moveTo>
                  <a:cubicBezTo>
                    <a:pt x="55272" y="129849"/>
                    <a:pt x="30547" y="167624"/>
                    <a:pt x="-16" y="167624"/>
                  </a:cubicBezTo>
                  <a:lnTo>
                    <a:pt x="-16" y="-300"/>
                  </a:lnTo>
                  <a:cubicBezTo>
                    <a:pt x="31577" y="-300"/>
                    <a:pt x="55272" y="37130"/>
                    <a:pt x="55272" y="83490"/>
                  </a:cubicBezTo>
                  <a:close/>
                </a:path>
              </a:pathLst>
            </a:custGeom>
            <a:solidFill>
              <a:srgbClr val="A81926"/>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6" name="Freeform: Shape 335">
              <a:extLst>
                <a:ext uri="{FF2B5EF4-FFF2-40B4-BE49-F238E27FC236}">
                  <a16:creationId xmlns:a16="http://schemas.microsoft.com/office/drawing/2014/main" id="{1BFF2845-A573-A578-AB26-9D3C290037CE}"/>
                </a:ext>
              </a:extLst>
            </p:cNvPr>
            <p:cNvSpPr/>
            <p:nvPr/>
          </p:nvSpPr>
          <p:spPr>
            <a:xfrm>
              <a:off x="5101505" y="3191241"/>
              <a:ext cx="50823" cy="303567"/>
            </a:xfrm>
            <a:custGeom>
              <a:avLst/>
              <a:gdLst>
                <a:gd name="connsiteX0" fmla="*/ 0 w 50823"/>
                <a:gd name="connsiteY0" fmla="*/ 0 h 303567"/>
                <a:gd name="connsiteX1" fmla="*/ 50824 w 50823"/>
                <a:gd name="connsiteY1" fmla="*/ 0 h 303567"/>
                <a:gd name="connsiteX2" fmla="*/ 50824 w 50823"/>
                <a:gd name="connsiteY2" fmla="*/ 303568 h 303567"/>
                <a:gd name="connsiteX3" fmla="*/ 0 w 50823"/>
                <a:gd name="connsiteY3" fmla="*/ 303568 h 303567"/>
              </a:gdLst>
              <a:ahLst/>
              <a:cxnLst>
                <a:cxn ang="0">
                  <a:pos x="connsiteX0" y="connsiteY0"/>
                </a:cxn>
                <a:cxn ang="0">
                  <a:pos x="connsiteX1" y="connsiteY1"/>
                </a:cxn>
                <a:cxn ang="0">
                  <a:pos x="connsiteX2" y="connsiteY2"/>
                </a:cxn>
                <a:cxn ang="0">
                  <a:pos x="connsiteX3" y="connsiteY3"/>
                </a:cxn>
              </a:cxnLst>
              <a:rect l="l" t="t" r="r" b="b"/>
              <a:pathLst>
                <a:path w="50823" h="303567">
                  <a:moveTo>
                    <a:pt x="0" y="0"/>
                  </a:moveTo>
                  <a:lnTo>
                    <a:pt x="50824" y="0"/>
                  </a:lnTo>
                  <a:lnTo>
                    <a:pt x="50824" y="303568"/>
                  </a:lnTo>
                  <a:lnTo>
                    <a:pt x="0" y="303568"/>
                  </a:lnTo>
                  <a:close/>
                </a:path>
              </a:pathLst>
            </a:custGeom>
            <a:solidFill>
              <a:srgbClr val="456785"/>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sp>
        <p:nvSpPr>
          <p:cNvPr id="344" name="Freeform: Shape 343">
            <a:extLst>
              <a:ext uri="{FF2B5EF4-FFF2-40B4-BE49-F238E27FC236}">
                <a16:creationId xmlns:a16="http://schemas.microsoft.com/office/drawing/2014/main" id="{4EF5F634-001C-0419-12B5-1DD22EA8EC7D}"/>
              </a:ext>
            </a:extLst>
          </p:cNvPr>
          <p:cNvSpPr/>
          <p:nvPr/>
        </p:nvSpPr>
        <p:spPr>
          <a:xfrm>
            <a:off x="1201992" y="4717922"/>
            <a:ext cx="4496844" cy="2024623"/>
          </a:xfrm>
          <a:custGeom>
            <a:avLst/>
            <a:gdLst>
              <a:gd name="connsiteX0" fmla="*/ 0 w 2290495"/>
              <a:gd name="connsiteY0" fmla="*/ 0 h 1517496"/>
              <a:gd name="connsiteX1" fmla="*/ 2290496 w 2290495"/>
              <a:gd name="connsiteY1" fmla="*/ 0 h 1517496"/>
              <a:gd name="connsiteX2" fmla="*/ 2290496 w 2290495"/>
              <a:gd name="connsiteY2" fmla="*/ 1517496 h 1517496"/>
              <a:gd name="connsiteX3" fmla="*/ 0 w 2290495"/>
              <a:gd name="connsiteY3" fmla="*/ 1517496 h 1517496"/>
            </a:gdLst>
            <a:ahLst/>
            <a:cxnLst>
              <a:cxn ang="0">
                <a:pos x="connsiteX0" y="connsiteY0"/>
              </a:cxn>
              <a:cxn ang="0">
                <a:pos x="connsiteX1" y="connsiteY1"/>
              </a:cxn>
              <a:cxn ang="0">
                <a:pos x="connsiteX2" y="connsiteY2"/>
              </a:cxn>
              <a:cxn ang="0">
                <a:pos x="connsiteX3" y="connsiteY3"/>
              </a:cxn>
            </a:cxnLst>
            <a:rect l="l" t="t" r="r" b="b"/>
            <a:pathLst>
              <a:path w="2290495" h="1517496">
                <a:moveTo>
                  <a:pt x="0" y="0"/>
                </a:moveTo>
                <a:lnTo>
                  <a:pt x="2290496" y="0"/>
                </a:lnTo>
                <a:lnTo>
                  <a:pt x="2290496" y="1517496"/>
                </a:lnTo>
                <a:lnTo>
                  <a:pt x="0" y="1517496"/>
                </a:lnTo>
                <a:close/>
              </a:path>
            </a:pathLst>
          </a:custGeom>
          <a:solidFill>
            <a:schemeClr val="accent4">
              <a:lumMod val="20000"/>
              <a:lumOff val="80000"/>
            </a:schemeClr>
          </a:solidFill>
          <a:ln w="342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Our project, "Alzheimer's Disease Classification and Interpretability Enhancement Using LRP," is driven by the urgent need to address Alzheimer's disease, a growing healthcare crisis. Leveraging Layer-wise Relevance Propagation (LRP), we aim to make a meaningful impact by improving diagnosis accuracy, transparency, and ultimately, patient care.</a:t>
            </a:r>
          </a:p>
        </p:txBody>
      </p:sp>
    </p:spTree>
    <p:extLst>
      <p:ext uri="{BB962C8B-B14F-4D97-AF65-F5344CB8AC3E}">
        <p14:creationId xmlns:p14="http://schemas.microsoft.com/office/powerpoint/2010/main" val="12537449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8AD1F53-142F-232B-450F-18F684152F8C}"/>
              </a:ext>
            </a:extLst>
          </p:cNvPr>
          <p:cNvSpPr txBox="1"/>
          <p:nvPr/>
        </p:nvSpPr>
        <p:spPr>
          <a:xfrm>
            <a:off x="0" y="405120"/>
            <a:ext cx="12192000" cy="1200329"/>
          </a:xfrm>
          <a:prstGeom prst="rect">
            <a:avLst/>
          </a:prstGeom>
          <a:noFill/>
        </p:spPr>
        <p:txBody>
          <a:bodyPr wrap="square">
            <a:spAutoFit/>
          </a:bodyPr>
          <a:lstStyle/>
          <a:p>
            <a:pPr lvl="0" algn="ctr"/>
            <a:r>
              <a:rPr lang="en-US" sz="7200" b="1" dirty="0" err="1">
                <a:latin typeface="Agency FB" panose="020B0503020202020204" pitchFamily="34" charset="0"/>
              </a:rPr>
              <a:t>eXplainable</a:t>
            </a:r>
            <a:r>
              <a:rPr lang="en-US" sz="7200" b="1" dirty="0">
                <a:latin typeface="Agency FB" panose="020B0503020202020204" pitchFamily="34" charset="0"/>
              </a:rPr>
              <a:t> AI</a:t>
            </a:r>
            <a:endParaRPr kumimoji="0" lang="en-US" sz="7200" b="1" i="0" u="none" strike="noStrike" kern="1200" cap="none" spc="0" normalizeH="0" baseline="0" noProof="0" dirty="0">
              <a:ln>
                <a:noFill/>
              </a:ln>
              <a:solidFill>
                <a:srgbClr val="000000"/>
              </a:solidFill>
              <a:effectLst/>
              <a:uLnTx/>
              <a:uFillTx/>
              <a:latin typeface="Agency FB" panose="020B0503020202020204" pitchFamily="34" charset="0"/>
            </a:endParaRPr>
          </a:p>
        </p:txBody>
      </p:sp>
      <p:grpSp>
        <p:nvGrpSpPr>
          <p:cNvPr id="102" name="Group 101">
            <a:extLst>
              <a:ext uri="{FF2B5EF4-FFF2-40B4-BE49-F238E27FC236}">
                <a16:creationId xmlns:a16="http://schemas.microsoft.com/office/drawing/2014/main" id="{78A4F5FF-B56D-09A5-1B38-074B57734C1C}"/>
              </a:ext>
            </a:extLst>
          </p:cNvPr>
          <p:cNvGrpSpPr/>
          <p:nvPr/>
        </p:nvGrpSpPr>
        <p:grpSpPr>
          <a:xfrm>
            <a:off x="-4001845" y="2213324"/>
            <a:ext cx="10097845" cy="5894356"/>
            <a:chOff x="846155" y="1406651"/>
            <a:chExt cx="8961988" cy="3989097"/>
          </a:xfrm>
        </p:grpSpPr>
        <p:grpSp>
          <p:nvGrpSpPr>
            <p:cNvPr id="25" name="Group 24">
              <a:extLst>
                <a:ext uri="{FF2B5EF4-FFF2-40B4-BE49-F238E27FC236}">
                  <a16:creationId xmlns:a16="http://schemas.microsoft.com/office/drawing/2014/main" id="{B9A88E4C-DF11-4CC5-382D-B0006437907D}"/>
                </a:ext>
              </a:extLst>
            </p:cNvPr>
            <p:cNvGrpSpPr/>
            <p:nvPr/>
          </p:nvGrpSpPr>
          <p:grpSpPr>
            <a:xfrm>
              <a:off x="4660621" y="1406651"/>
              <a:ext cx="5147522" cy="2414493"/>
              <a:chOff x="3343335" y="1363109"/>
              <a:chExt cx="5147522" cy="2414493"/>
            </a:xfrm>
          </p:grpSpPr>
          <p:sp>
            <p:nvSpPr>
              <p:cNvPr id="7" name="Freeform 9">
                <a:extLst>
                  <a:ext uri="{FF2B5EF4-FFF2-40B4-BE49-F238E27FC236}">
                    <a16:creationId xmlns:a16="http://schemas.microsoft.com/office/drawing/2014/main" id="{4CC69CEB-8360-4DD7-90CB-9981DB3B82D5}"/>
                  </a:ext>
                </a:extLst>
              </p:cNvPr>
              <p:cNvSpPr>
                <a:spLocks/>
              </p:cNvSpPr>
              <p:nvPr/>
            </p:nvSpPr>
            <p:spPr bwMode="auto">
              <a:xfrm>
                <a:off x="3343335" y="1373276"/>
                <a:ext cx="5133930" cy="1075176"/>
              </a:xfrm>
              <a:custGeom>
                <a:avLst/>
                <a:gdLst>
                  <a:gd name="T0" fmla="*/ 23 w 574"/>
                  <a:gd name="T1" fmla="*/ 120 h 120"/>
                  <a:gd name="T2" fmla="*/ 556 w 574"/>
                  <a:gd name="T3" fmla="*/ 120 h 120"/>
                  <a:gd name="T4" fmla="*/ 574 w 574"/>
                  <a:gd name="T5" fmla="*/ 102 h 120"/>
                  <a:gd name="T6" fmla="*/ 574 w 574"/>
                  <a:gd name="T7" fmla="*/ 17 h 120"/>
                  <a:gd name="T8" fmla="*/ 556 w 574"/>
                  <a:gd name="T9" fmla="*/ 0 h 120"/>
                  <a:gd name="T10" fmla="*/ 23 w 574"/>
                  <a:gd name="T11" fmla="*/ 0 h 120"/>
                  <a:gd name="T12" fmla="*/ 0 w 574"/>
                  <a:gd name="T13" fmla="*/ 23 h 120"/>
                  <a:gd name="T14" fmla="*/ 0 w 574"/>
                  <a:gd name="T15" fmla="*/ 96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7"/>
                      <a:pt x="574" y="17"/>
                      <a:pt x="574" y="17"/>
                    </a:cubicBezTo>
                    <a:cubicBezTo>
                      <a:pt x="574" y="8"/>
                      <a:pt x="566" y="0"/>
                      <a:pt x="556" y="0"/>
                    </a:cubicBezTo>
                    <a:cubicBezTo>
                      <a:pt x="23" y="0"/>
                      <a:pt x="23" y="0"/>
                      <a:pt x="23" y="0"/>
                    </a:cubicBezTo>
                    <a:cubicBezTo>
                      <a:pt x="10" y="0"/>
                      <a:pt x="0" y="10"/>
                      <a:pt x="0" y="23"/>
                    </a:cubicBezTo>
                    <a:cubicBezTo>
                      <a:pt x="0" y="96"/>
                      <a:pt x="0" y="96"/>
                      <a:pt x="0" y="96"/>
                    </a:cubicBezTo>
                    <a:cubicBezTo>
                      <a:pt x="0" y="109"/>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Freeform 10">
                <a:extLst>
                  <a:ext uri="{FF2B5EF4-FFF2-40B4-BE49-F238E27FC236}">
                    <a16:creationId xmlns:a16="http://schemas.microsoft.com/office/drawing/2014/main" id="{988216D5-60CB-0182-E48A-17403F6167EC}"/>
                  </a:ext>
                </a:extLst>
              </p:cNvPr>
              <p:cNvSpPr>
                <a:spLocks/>
              </p:cNvSpPr>
              <p:nvPr/>
            </p:nvSpPr>
            <p:spPr bwMode="auto">
              <a:xfrm>
                <a:off x="3356927" y="1373276"/>
                <a:ext cx="1207024" cy="1075176"/>
              </a:xfrm>
              <a:custGeom>
                <a:avLst/>
                <a:gdLst>
                  <a:gd name="T0" fmla="*/ 23 w 135"/>
                  <a:gd name="T1" fmla="*/ 120 h 120"/>
                  <a:gd name="T2" fmla="*/ 135 w 135"/>
                  <a:gd name="T3" fmla="*/ 120 h 120"/>
                  <a:gd name="T4" fmla="*/ 135 w 135"/>
                  <a:gd name="T5" fmla="*/ 0 h 120"/>
                  <a:gd name="T6" fmla="*/ 23 w 135"/>
                  <a:gd name="T7" fmla="*/ 0 h 120"/>
                  <a:gd name="T8" fmla="*/ 0 w 135"/>
                  <a:gd name="T9" fmla="*/ 23 h 120"/>
                  <a:gd name="T10" fmla="*/ 0 w 135"/>
                  <a:gd name="T11" fmla="*/ 96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0"/>
                      <a:pt x="0" y="23"/>
                    </a:cubicBezTo>
                    <a:cubicBezTo>
                      <a:pt x="0" y="96"/>
                      <a:pt x="0" y="96"/>
                      <a:pt x="0" y="96"/>
                    </a:cubicBezTo>
                    <a:cubicBezTo>
                      <a:pt x="0" y="109"/>
                      <a:pt x="10" y="120"/>
                      <a:pt x="23" y="120"/>
                    </a:cubicBez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Lora" pitchFamily="2" charset="0"/>
                    <a:ea typeface="+mn-ea"/>
                    <a:cs typeface="+mn-cs"/>
                  </a:rPr>
                  <a:t>01</a:t>
                </a:r>
              </a:p>
            </p:txBody>
          </p:sp>
          <p:sp>
            <p:nvSpPr>
              <p:cNvPr id="12" name="Freeform 15">
                <a:extLst>
                  <a:ext uri="{FF2B5EF4-FFF2-40B4-BE49-F238E27FC236}">
                    <a16:creationId xmlns:a16="http://schemas.microsoft.com/office/drawing/2014/main" id="{A256AC32-2DD9-0897-C105-8AB175531013}"/>
                  </a:ext>
                </a:extLst>
              </p:cNvPr>
              <p:cNvSpPr>
                <a:spLocks/>
              </p:cNvSpPr>
              <p:nvPr/>
            </p:nvSpPr>
            <p:spPr bwMode="auto">
              <a:xfrm>
                <a:off x="3356927" y="2663215"/>
                <a:ext cx="5133930" cy="1083331"/>
              </a:xfrm>
              <a:custGeom>
                <a:avLst/>
                <a:gdLst>
                  <a:gd name="T0" fmla="*/ 23 w 574"/>
                  <a:gd name="T1" fmla="*/ 121 h 121"/>
                  <a:gd name="T2" fmla="*/ 556 w 574"/>
                  <a:gd name="T3" fmla="*/ 121 h 121"/>
                  <a:gd name="T4" fmla="*/ 574 w 574"/>
                  <a:gd name="T5" fmla="*/ 103 h 121"/>
                  <a:gd name="T6" fmla="*/ 574 w 574"/>
                  <a:gd name="T7" fmla="*/ 18 h 121"/>
                  <a:gd name="T8" fmla="*/ 556 w 574"/>
                  <a:gd name="T9" fmla="*/ 0 h 121"/>
                  <a:gd name="T10" fmla="*/ 23 w 574"/>
                  <a:gd name="T11" fmla="*/ 0 h 121"/>
                  <a:gd name="T12" fmla="*/ 0 w 574"/>
                  <a:gd name="T13" fmla="*/ 24 h 121"/>
                  <a:gd name="T14" fmla="*/ 0 w 574"/>
                  <a:gd name="T15" fmla="*/ 97 h 121"/>
                  <a:gd name="T16" fmla="*/ 23 w 574"/>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1">
                    <a:moveTo>
                      <a:pt x="23" y="121"/>
                    </a:moveTo>
                    <a:cubicBezTo>
                      <a:pt x="556" y="121"/>
                      <a:pt x="556" y="121"/>
                      <a:pt x="556" y="121"/>
                    </a:cubicBezTo>
                    <a:cubicBezTo>
                      <a:pt x="566" y="121"/>
                      <a:pt x="574" y="113"/>
                      <a:pt x="574" y="103"/>
                    </a:cubicBezTo>
                    <a:cubicBezTo>
                      <a:pt x="574" y="18"/>
                      <a:pt x="574" y="18"/>
                      <a:pt x="574" y="18"/>
                    </a:cubicBezTo>
                    <a:cubicBezTo>
                      <a:pt x="574" y="8"/>
                      <a:pt x="566" y="0"/>
                      <a:pt x="556" y="0"/>
                    </a:cubicBezTo>
                    <a:cubicBezTo>
                      <a:pt x="23" y="0"/>
                      <a:pt x="23" y="0"/>
                      <a:pt x="23" y="0"/>
                    </a:cubicBezTo>
                    <a:cubicBezTo>
                      <a:pt x="10" y="0"/>
                      <a:pt x="0" y="11"/>
                      <a:pt x="0" y="24"/>
                    </a:cubicBezTo>
                    <a:cubicBezTo>
                      <a:pt x="0" y="97"/>
                      <a:pt x="0" y="97"/>
                      <a:pt x="0" y="97"/>
                    </a:cubicBezTo>
                    <a:cubicBezTo>
                      <a:pt x="0" y="110"/>
                      <a:pt x="10" y="121"/>
                      <a:pt x="23" y="121"/>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Freeform 16">
                <a:extLst>
                  <a:ext uri="{FF2B5EF4-FFF2-40B4-BE49-F238E27FC236}">
                    <a16:creationId xmlns:a16="http://schemas.microsoft.com/office/drawing/2014/main" id="{2AB0959B-587C-795A-5C7A-035FECC88E82}"/>
                  </a:ext>
                </a:extLst>
              </p:cNvPr>
              <p:cNvSpPr>
                <a:spLocks/>
              </p:cNvSpPr>
              <p:nvPr/>
            </p:nvSpPr>
            <p:spPr bwMode="auto">
              <a:xfrm>
                <a:off x="3356927" y="2663215"/>
                <a:ext cx="1207024" cy="1083331"/>
              </a:xfrm>
              <a:custGeom>
                <a:avLst/>
                <a:gdLst>
                  <a:gd name="T0" fmla="*/ 23 w 135"/>
                  <a:gd name="T1" fmla="*/ 121 h 121"/>
                  <a:gd name="T2" fmla="*/ 135 w 135"/>
                  <a:gd name="T3" fmla="*/ 121 h 121"/>
                  <a:gd name="T4" fmla="*/ 135 w 135"/>
                  <a:gd name="T5" fmla="*/ 0 h 121"/>
                  <a:gd name="T6" fmla="*/ 23 w 135"/>
                  <a:gd name="T7" fmla="*/ 0 h 121"/>
                  <a:gd name="T8" fmla="*/ 0 w 135"/>
                  <a:gd name="T9" fmla="*/ 24 h 121"/>
                  <a:gd name="T10" fmla="*/ 0 w 135"/>
                  <a:gd name="T11" fmla="*/ 97 h 121"/>
                  <a:gd name="T12" fmla="*/ 23 w 135"/>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135" h="121">
                    <a:moveTo>
                      <a:pt x="23" y="121"/>
                    </a:moveTo>
                    <a:cubicBezTo>
                      <a:pt x="135" y="121"/>
                      <a:pt x="135" y="121"/>
                      <a:pt x="135" y="121"/>
                    </a:cubicBezTo>
                    <a:cubicBezTo>
                      <a:pt x="135" y="0"/>
                      <a:pt x="135" y="0"/>
                      <a:pt x="135" y="0"/>
                    </a:cubicBezTo>
                    <a:cubicBezTo>
                      <a:pt x="23" y="0"/>
                      <a:pt x="23" y="0"/>
                      <a:pt x="23" y="0"/>
                    </a:cubicBezTo>
                    <a:cubicBezTo>
                      <a:pt x="10" y="0"/>
                      <a:pt x="0" y="11"/>
                      <a:pt x="0" y="24"/>
                    </a:cubicBezTo>
                    <a:cubicBezTo>
                      <a:pt x="0" y="97"/>
                      <a:pt x="0" y="97"/>
                      <a:pt x="0" y="97"/>
                    </a:cubicBezTo>
                    <a:cubicBezTo>
                      <a:pt x="0" y="110"/>
                      <a:pt x="10" y="121"/>
                      <a:pt x="23" y="121"/>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Lora" pitchFamily="2" charset="0"/>
                    <a:ea typeface="+mn-ea"/>
                    <a:cs typeface="+mn-cs"/>
                  </a:rPr>
                  <a:t>02</a:t>
                </a:r>
              </a:p>
            </p:txBody>
          </p:sp>
          <p:sp>
            <p:nvSpPr>
              <p:cNvPr id="19" name="TextBox 18">
                <a:extLst>
                  <a:ext uri="{FF2B5EF4-FFF2-40B4-BE49-F238E27FC236}">
                    <a16:creationId xmlns:a16="http://schemas.microsoft.com/office/drawing/2014/main" id="{E84511ED-EA74-AD21-F98F-68E6CA85E62D}"/>
                  </a:ext>
                </a:extLst>
              </p:cNvPr>
              <p:cNvSpPr txBox="1"/>
              <p:nvPr/>
            </p:nvSpPr>
            <p:spPr>
              <a:xfrm>
                <a:off x="4577543" y="1363109"/>
                <a:ext cx="3899722" cy="1103951"/>
              </a:xfrm>
              <a:prstGeom prst="rect">
                <a:avLst/>
              </a:prstGeom>
              <a:noFill/>
            </p:spPr>
            <p:txBody>
              <a:bodyPr wrap="square">
                <a:spAutoFit/>
              </a:bodyPr>
              <a:lstStyle/>
              <a:p>
                <a:r>
                  <a:rPr lang="en-IN" sz="2000" b="1" dirty="0">
                    <a:solidFill>
                      <a:srgbClr val="343541"/>
                    </a:solidFill>
                    <a:latin typeface="Agency FB" panose="020B0503020202020204" pitchFamily="34" charset="0"/>
                  </a:rPr>
                  <a:t>What is Explainable AI? </a:t>
                </a:r>
                <a:r>
                  <a:rPr lang="en-US" sz="2000" dirty="0">
                    <a:solidFill>
                      <a:srgbClr val="374151"/>
                    </a:solidFill>
                    <a:latin typeface="Agency FB" panose="020B0503020202020204" pitchFamily="34" charset="0"/>
                  </a:rPr>
                  <a:t>Explainable AI (XAI) refers to the set of techniques and approaches in artificial intelligence that enable human users to understand, interpret, and trust the decisions and actions made by AI systems.</a:t>
                </a:r>
                <a:endParaRPr lang="en-IN" sz="2000" b="1" dirty="0">
                  <a:solidFill>
                    <a:srgbClr val="343541"/>
                  </a:solidFill>
                  <a:latin typeface="Agency FB" panose="020B0503020202020204" pitchFamily="34" charset="0"/>
                </a:endParaRPr>
              </a:p>
            </p:txBody>
          </p:sp>
          <p:sp>
            <p:nvSpPr>
              <p:cNvPr id="22" name="TextBox 21">
                <a:extLst>
                  <a:ext uri="{FF2B5EF4-FFF2-40B4-BE49-F238E27FC236}">
                    <a16:creationId xmlns:a16="http://schemas.microsoft.com/office/drawing/2014/main" id="{EE096C6F-5647-8EC9-F1E2-FFB6F703CCAF}"/>
                  </a:ext>
                </a:extLst>
              </p:cNvPr>
              <p:cNvSpPr txBox="1"/>
              <p:nvPr/>
            </p:nvSpPr>
            <p:spPr>
              <a:xfrm>
                <a:off x="4577543" y="2673651"/>
                <a:ext cx="3841708" cy="1103951"/>
              </a:xfrm>
              <a:prstGeom prst="rect">
                <a:avLst/>
              </a:prstGeom>
              <a:noFill/>
            </p:spPr>
            <p:txBody>
              <a:bodyPr wrap="square">
                <a:spAutoFit/>
              </a:bodyPr>
              <a:lstStyle/>
              <a:p>
                <a:r>
                  <a:rPr lang="en-IN" sz="2000" b="1" dirty="0">
                    <a:solidFill>
                      <a:srgbClr val="343541"/>
                    </a:solidFill>
                    <a:latin typeface="Agency FB" panose="020B0503020202020204" pitchFamily="34" charset="0"/>
                  </a:rPr>
                  <a:t>Key Concepts: </a:t>
                </a:r>
                <a:r>
                  <a:rPr lang="en-IN" sz="2000" dirty="0">
                    <a:solidFill>
                      <a:srgbClr val="343541"/>
                    </a:solidFill>
                    <a:latin typeface="Agency FB" panose="020B0503020202020204" pitchFamily="34" charset="0"/>
                  </a:rPr>
                  <a:t>Interpretability, feature importance , Local Interpretability vs. Global Interpretability , Fairness and Bias Assessment ,</a:t>
                </a:r>
                <a:r>
                  <a:rPr lang="en-IN" sz="2000" b="1" dirty="0">
                    <a:latin typeface="Agency FB" panose="020B0503020202020204" pitchFamily="34" charset="0"/>
                  </a:rPr>
                  <a:t> </a:t>
                </a:r>
                <a:r>
                  <a:rPr lang="en-IN" sz="2000" dirty="0">
                    <a:latin typeface="Agency FB" panose="020B0503020202020204" pitchFamily="34" charset="0"/>
                  </a:rPr>
                  <a:t>Trust Scores </a:t>
                </a:r>
                <a:r>
                  <a:rPr lang="en-IN" sz="2000" dirty="0">
                    <a:solidFill>
                      <a:srgbClr val="343541"/>
                    </a:solidFill>
                    <a:latin typeface="Agency FB" panose="020B0503020202020204" pitchFamily="34" charset="0"/>
                  </a:rPr>
                  <a:t>and rule extraction are some of the key concepts in Explainable AI.</a:t>
                </a:r>
              </a:p>
            </p:txBody>
          </p:sp>
        </p:grpSp>
        <p:sp>
          <p:nvSpPr>
            <p:cNvPr id="34" name="Freeform: Shape 33">
              <a:extLst>
                <a:ext uri="{FF2B5EF4-FFF2-40B4-BE49-F238E27FC236}">
                  <a16:creationId xmlns:a16="http://schemas.microsoft.com/office/drawing/2014/main" id="{7F33972F-DE10-A209-2D1C-C858BC71F4DA}"/>
                </a:ext>
              </a:extLst>
            </p:cNvPr>
            <p:cNvSpPr/>
            <p:nvPr/>
          </p:nvSpPr>
          <p:spPr>
            <a:xfrm>
              <a:off x="1827433" y="5302455"/>
              <a:ext cx="38081" cy="88151"/>
            </a:xfrm>
            <a:custGeom>
              <a:avLst/>
              <a:gdLst>
                <a:gd name="connsiteX0" fmla="*/ -90 w 38081"/>
                <a:gd name="connsiteY0" fmla="*/ 83332 h 88151"/>
                <a:gd name="connsiteX1" fmla="*/ 16511 w 38081"/>
                <a:gd name="connsiteY1" fmla="*/ 63042 h 88151"/>
                <a:gd name="connsiteX2" fmla="*/ 19207 w 38081"/>
                <a:gd name="connsiteY2" fmla="*/ 9694 h 88151"/>
                <a:gd name="connsiteX3" fmla="*/ 20484 w 38081"/>
                <a:gd name="connsiteY3" fmla="*/ 3593 h 88151"/>
                <a:gd name="connsiteX4" fmla="*/ 25875 w 38081"/>
                <a:gd name="connsiteY4" fmla="*/ -96 h 88151"/>
                <a:gd name="connsiteX5" fmla="*/ 35665 w 38081"/>
                <a:gd name="connsiteY5" fmla="*/ 6558 h 88151"/>
                <a:gd name="connsiteX6" fmla="*/ 35665 w 38081"/>
                <a:gd name="connsiteY6" fmla="*/ 6572 h 88151"/>
                <a:gd name="connsiteX7" fmla="*/ 31976 w 38081"/>
                <a:gd name="connsiteY7" fmla="*/ 69569 h 88151"/>
                <a:gd name="connsiteX8" fmla="*/ 26301 w 38081"/>
                <a:gd name="connsiteY8" fmla="*/ 80352 h 88151"/>
                <a:gd name="connsiteX9" fmla="*/ -90 w 38081"/>
                <a:gd name="connsiteY9" fmla="*/ 83332 h 8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81" h="88151">
                  <a:moveTo>
                    <a:pt x="-90" y="83332"/>
                  </a:moveTo>
                  <a:cubicBezTo>
                    <a:pt x="7445" y="78479"/>
                    <a:pt x="13248" y="71385"/>
                    <a:pt x="16511" y="63042"/>
                  </a:cubicBezTo>
                  <a:cubicBezTo>
                    <a:pt x="21647" y="45732"/>
                    <a:pt x="22569" y="27443"/>
                    <a:pt x="19207" y="9694"/>
                  </a:cubicBezTo>
                  <a:cubicBezTo>
                    <a:pt x="18838" y="7565"/>
                    <a:pt x="19292" y="5381"/>
                    <a:pt x="20484" y="3593"/>
                  </a:cubicBezTo>
                  <a:cubicBezTo>
                    <a:pt x="21690" y="1677"/>
                    <a:pt x="23648" y="343"/>
                    <a:pt x="25875" y="-96"/>
                  </a:cubicBezTo>
                  <a:cubicBezTo>
                    <a:pt x="30416" y="-962"/>
                    <a:pt x="34800" y="2018"/>
                    <a:pt x="35665" y="6558"/>
                  </a:cubicBezTo>
                  <a:cubicBezTo>
                    <a:pt x="35665" y="6572"/>
                    <a:pt x="35665" y="6572"/>
                    <a:pt x="35665" y="6572"/>
                  </a:cubicBezTo>
                  <a:cubicBezTo>
                    <a:pt x="39723" y="27543"/>
                    <a:pt x="38461" y="49208"/>
                    <a:pt x="31976" y="69569"/>
                  </a:cubicBezTo>
                  <a:cubicBezTo>
                    <a:pt x="30345" y="73300"/>
                    <a:pt x="28443" y="76904"/>
                    <a:pt x="26301" y="80352"/>
                  </a:cubicBezTo>
                  <a:cubicBezTo>
                    <a:pt x="16085" y="87304"/>
                    <a:pt x="6437" y="91703"/>
                    <a:pt x="-90" y="83332"/>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9A40B19B-9CB5-013D-6F35-0A27D7105EC1}"/>
                </a:ext>
              </a:extLst>
            </p:cNvPr>
            <p:cNvSpPr/>
            <p:nvPr/>
          </p:nvSpPr>
          <p:spPr>
            <a:xfrm>
              <a:off x="1869714" y="5303851"/>
              <a:ext cx="30194" cy="81378"/>
            </a:xfrm>
            <a:custGeom>
              <a:avLst/>
              <a:gdLst>
                <a:gd name="connsiteX0" fmla="*/ -90 w 30194"/>
                <a:gd name="connsiteY0" fmla="*/ 77254 h 81378"/>
                <a:gd name="connsiteX1" fmla="*/ 8565 w 30194"/>
                <a:gd name="connsiteY1" fmla="*/ 63066 h 81378"/>
                <a:gd name="connsiteX2" fmla="*/ 11261 w 30194"/>
                <a:gd name="connsiteY2" fmla="*/ 9717 h 81378"/>
                <a:gd name="connsiteX3" fmla="*/ 12538 w 30194"/>
                <a:gd name="connsiteY3" fmla="*/ 3474 h 81378"/>
                <a:gd name="connsiteX4" fmla="*/ 18072 w 30194"/>
                <a:gd name="connsiteY4" fmla="*/ -73 h 81378"/>
                <a:gd name="connsiteX5" fmla="*/ 27805 w 30194"/>
                <a:gd name="connsiteY5" fmla="*/ 6298 h 81378"/>
                <a:gd name="connsiteX6" fmla="*/ 27862 w 30194"/>
                <a:gd name="connsiteY6" fmla="*/ 6596 h 81378"/>
                <a:gd name="connsiteX7" fmla="*/ 24031 w 30194"/>
                <a:gd name="connsiteY7" fmla="*/ 69593 h 81378"/>
                <a:gd name="connsiteX8" fmla="*/ 21761 w 30194"/>
                <a:gd name="connsiteY8" fmla="*/ 74417 h 81378"/>
                <a:gd name="connsiteX9" fmla="*/ -90 w 30194"/>
                <a:gd name="connsiteY9" fmla="*/ 77254 h 8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94" h="81378">
                  <a:moveTo>
                    <a:pt x="-90" y="77254"/>
                  </a:moveTo>
                  <a:cubicBezTo>
                    <a:pt x="3599" y="73069"/>
                    <a:pt x="6536" y="68259"/>
                    <a:pt x="8565" y="63066"/>
                  </a:cubicBezTo>
                  <a:cubicBezTo>
                    <a:pt x="13758" y="45756"/>
                    <a:pt x="14681" y="27453"/>
                    <a:pt x="11261" y="9717"/>
                  </a:cubicBezTo>
                  <a:cubicBezTo>
                    <a:pt x="10878" y="7546"/>
                    <a:pt x="11332" y="5319"/>
                    <a:pt x="12538" y="3474"/>
                  </a:cubicBezTo>
                  <a:cubicBezTo>
                    <a:pt x="13787" y="1545"/>
                    <a:pt x="15801" y="254"/>
                    <a:pt x="18072" y="-73"/>
                  </a:cubicBezTo>
                  <a:cubicBezTo>
                    <a:pt x="22527" y="-995"/>
                    <a:pt x="26883" y="1857"/>
                    <a:pt x="27805" y="6298"/>
                  </a:cubicBezTo>
                  <a:cubicBezTo>
                    <a:pt x="27833" y="6397"/>
                    <a:pt x="27847" y="6497"/>
                    <a:pt x="27862" y="6596"/>
                  </a:cubicBezTo>
                  <a:cubicBezTo>
                    <a:pt x="31834" y="27581"/>
                    <a:pt x="30515" y="49232"/>
                    <a:pt x="24031" y="69593"/>
                  </a:cubicBezTo>
                  <a:cubicBezTo>
                    <a:pt x="23364" y="71238"/>
                    <a:pt x="22598" y="72856"/>
                    <a:pt x="21761" y="74417"/>
                  </a:cubicBezTo>
                  <a:cubicBezTo>
                    <a:pt x="15376" y="79241"/>
                    <a:pt x="8707" y="85200"/>
                    <a:pt x="-90" y="77254"/>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EA05CEDA-BB54-BD0A-5A0B-8C638850B17B}"/>
                </a:ext>
              </a:extLst>
            </p:cNvPr>
            <p:cNvSpPr/>
            <p:nvPr/>
          </p:nvSpPr>
          <p:spPr>
            <a:xfrm>
              <a:off x="1793380" y="5309834"/>
              <a:ext cx="33825" cy="85914"/>
            </a:xfrm>
            <a:custGeom>
              <a:avLst/>
              <a:gdLst>
                <a:gd name="connsiteX0" fmla="*/ -90 w 33825"/>
                <a:gd name="connsiteY0" fmla="*/ 80210 h 85914"/>
                <a:gd name="connsiteX1" fmla="*/ 12254 w 33825"/>
                <a:gd name="connsiteY1" fmla="*/ 63042 h 85914"/>
                <a:gd name="connsiteX2" fmla="*/ 14950 w 33825"/>
                <a:gd name="connsiteY2" fmla="*/ 9693 h 85914"/>
                <a:gd name="connsiteX3" fmla="*/ 16227 w 33825"/>
                <a:gd name="connsiteY3" fmla="*/ 3592 h 85914"/>
                <a:gd name="connsiteX4" fmla="*/ 21619 w 33825"/>
                <a:gd name="connsiteY4" fmla="*/ -96 h 85914"/>
                <a:gd name="connsiteX5" fmla="*/ 31409 w 33825"/>
                <a:gd name="connsiteY5" fmla="*/ 6558 h 85914"/>
                <a:gd name="connsiteX6" fmla="*/ 31409 w 33825"/>
                <a:gd name="connsiteY6" fmla="*/ 6572 h 85914"/>
                <a:gd name="connsiteX7" fmla="*/ 27720 w 33825"/>
                <a:gd name="connsiteY7" fmla="*/ 69568 h 85914"/>
                <a:gd name="connsiteX8" fmla="*/ 24031 w 33825"/>
                <a:gd name="connsiteY8" fmla="*/ 77088 h 85914"/>
                <a:gd name="connsiteX9" fmla="*/ 24031 w 33825"/>
                <a:gd name="connsiteY9" fmla="*/ 77088 h 85914"/>
                <a:gd name="connsiteX10" fmla="*/ -90 w 33825"/>
                <a:gd name="connsiteY10" fmla="*/ 80210 h 8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825" h="85914">
                  <a:moveTo>
                    <a:pt x="-90" y="80210"/>
                  </a:moveTo>
                  <a:cubicBezTo>
                    <a:pt x="5345" y="75556"/>
                    <a:pt x="9573" y="69668"/>
                    <a:pt x="12254" y="63042"/>
                  </a:cubicBezTo>
                  <a:cubicBezTo>
                    <a:pt x="17447" y="45732"/>
                    <a:pt x="18370" y="27429"/>
                    <a:pt x="14950" y="9693"/>
                  </a:cubicBezTo>
                  <a:cubicBezTo>
                    <a:pt x="14581" y="7565"/>
                    <a:pt x="15035" y="5380"/>
                    <a:pt x="16227" y="3592"/>
                  </a:cubicBezTo>
                  <a:cubicBezTo>
                    <a:pt x="17433" y="1677"/>
                    <a:pt x="19391" y="343"/>
                    <a:pt x="21619" y="-96"/>
                  </a:cubicBezTo>
                  <a:cubicBezTo>
                    <a:pt x="26159" y="-962"/>
                    <a:pt x="30543" y="2017"/>
                    <a:pt x="31409" y="6558"/>
                  </a:cubicBezTo>
                  <a:cubicBezTo>
                    <a:pt x="31409" y="6572"/>
                    <a:pt x="31409" y="6572"/>
                    <a:pt x="31409" y="6572"/>
                  </a:cubicBezTo>
                  <a:cubicBezTo>
                    <a:pt x="35467" y="27543"/>
                    <a:pt x="34204" y="49208"/>
                    <a:pt x="27720" y="69568"/>
                  </a:cubicBezTo>
                  <a:cubicBezTo>
                    <a:pt x="26627" y="72137"/>
                    <a:pt x="25407" y="74648"/>
                    <a:pt x="24031" y="77088"/>
                  </a:cubicBezTo>
                  <a:lnTo>
                    <a:pt x="24031" y="77088"/>
                  </a:lnTo>
                  <a:cubicBezTo>
                    <a:pt x="14099" y="86595"/>
                    <a:pt x="6295" y="89007"/>
                    <a:pt x="-90" y="80210"/>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B0BDFC0-FB71-4705-8FA4-399FABDAE4BA}"/>
                </a:ext>
              </a:extLst>
            </p:cNvPr>
            <p:cNvSpPr/>
            <p:nvPr/>
          </p:nvSpPr>
          <p:spPr>
            <a:xfrm>
              <a:off x="2187255" y="5302455"/>
              <a:ext cx="38021" cy="88151"/>
            </a:xfrm>
            <a:custGeom>
              <a:avLst/>
              <a:gdLst>
                <a:gd name="connsiteX0" fmla="*/ 37932 w 38021"/>
                <a:gd name="connsiteY0" fmla="*/ 83332 h 88151"/>
                <a:gd name="connsiteX1" fmla="*/ 21331 w 38021"/>
                <a:gd name="connsiteY1" fmla="*/ 63042 h 88151"/>
                <a:gd name="connsiteX2" fmla="*/ 18635 w 38021"/>
                <a:gd name="connsiteY2" fmla="*/ 9694 h 88151"/>
                <a:gd name="connsiteX3" fmla="*/ 17500 w 38021"/>
                <a:gd name="connsiteY3" fmla="*/ 3593 h 88151"/>
                <a:gd name="connsiteX4" fmla="*/ 11967 w 38021"/>
                <a:gd name="connsiteY4" fmla="*/ -96 h 88151"/>
                <a:gd name="connsiteX5" fmla="*/ 2177 w 38021"/>
                <a:gd name="connsiteY5" fmla="*/ 6558 h 88151"/>
                <a:gd name="connsiteX6" fmla="*/ 2177 w 38021"/>
                <a:gd name="connsiteY6" fmla="*/ 6572 h 88151"/>
                <a:gd name="connsiteX7" fmla="*/ 5866 w 38021"/>
                <a:gd name="connsiteY7" fmla="*/ 69569 h 88151"/>
                <a:gd name="connsiteX8" fmla="*/ 11541 w 38021"/>
                <a:gd name="connsiteY8" fmla="*/ 80352 h 88151"/>
                <a:gd name="connsiteX9" fmla="*/ 37932 w 38021"/>
                <a:gd name="connsiteY9" fmla="*/ 83332 h 8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21" h="88151">
                  <a:moveTo>
                    <a:pt x="37932" y="83332"/>
                  </a:moveTo>
                  <a:cubicBezTo>
                    <a:pt x="30469" y="78408"/>
                    <a:pt x="24680" y="71328"/>
                    <a:pt x="21331" y="63042"/>
                  </a:cubicBezTo>
                  <a:cubicBezTo>
                    <a:pt x="16294" y="45718"/>
                    <a:pt x="15372" y="27443"/>
                    <a:pt x="18635" y="9694"/>
                  </a:cubicBezTo>
                  <a:cubicBezTo>
                    <a:pt x="19061" y="7594"/>
                    <a:pt x="18664" y="5394"/>
                    <a:pt x="17500" y="3593"/>
                  </a:cubicBezTo>
                  <a:cubicBezTo>
                    <a:pt x="16209" y="1691"/>
                    <a:pt x="14223" y="358"/>
                    <a:pt x="11967" y="-96"/>
                  </a:cubicBezTo>
                  <a:cubicBezTo>
                    <a:pt x="7426" y="-962"/>
                    <a:pt x="3042" y="2018"/>
                    <a:pt x="2177" y="6558"/>
                  </a:cubicBezTo>
                  <a:cubicBezTo>
                    <a:pt x="2177" y="6572"/>
                    <a:pt x="2177" y="6572"/>
                    <a:pt x="2177" y="6572"/>
                  </a:cubicBezTo>
                  <a:cubicBezTo>
                    <a:pt x="-1796" y="27557"/>
                    <a:pt x="-533" y="49194"/>
                    <a:pt x="5866" y="69569"/>
                  </a:cubicBezTo>
                  <a:cubicBezTo>
                    <a:pt x="7497" y="73300"/>
                    <a:pt x="9399" y="76904"/>
                    <a:pt x="11541" y="80352"/>
                  </a:cubicBezTo>
                  <a:cubicBezTo>
                    <a:pt x="21757" y="87304"/>
                    <a:pt x="31689" y="91703"/>
                    <a:pt x="37932" y="83332"/>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9A3FD101-AADC-CF92-A169-FA6706606183}"/>
                </a:ext>
              </a:extLst>
            </p:cNvPr>
            <p:cNvSpPr/>
            <p:nvPr/>
          </p:nvSpPr>
          <p:spPr>
            <a:xfrm>
              <a:off x="2225564" y="5309834"/>
              <a:ext cx="33764" cy="85914"/>
            </a:xfrm>
            <a:custGeom>
              <a:avLst/>
              <a:gdLst>
                <a:gd name="connsiteX0" fmla="*/ 33675 w 33764"/>
                <a:gd name="connsiteY0" fmla="*/ 80210 h 85914"/>
                <a:gd name="connsiteX1" fmla="*/ 21331 w 33764"/>
                <a:gd name="connsiteY1" fmla="*/ 63042 h 85914"/>
                <a:gd name="connsiteX2" fmla="*/ 18635 w 33764"/>
                <a:gd name="connsiteY2" fmla="*/ 9693 h 85914"/>
                <a:gd name="connsiteX3" fmla="*/ 17359 w 33764"/>
                <a:gd name="connsiteY3" fmla="*/ 3592 h 85914"/>
                <a:gd name="connsiteX4" fmla="*/ 11967 w 33764"/>
                <a:gd name="connsiteY4" fmla="*/ -96 h 85914"/>
                <a:gd name="connsiteX5" fmla="*/ 2177 w 33764"/>
                <a:gd name="connsiteY5" fmla="*/ 6558 h 85914"/>
                <a:gd name="connsiteX6" fmla="*/ 2177 w 33764"/>
                <a:gd name="connsiteY6" fmla="*/ 6572 h 85914"/>
                <a:gd name="connsiteX7" fmla="*/ 5866 w 33764"/>
                <a:gd name="connsiteY7" fmla="*/ 69568 h 85914"/>
                <a:gd name="connsiteX8" fmla="*/ 9555 w 33764"/>
                <a:gd name="connsiteY8" fmla="*/ 77088 h 85914"/>
                <a:gd name="connsiteX9" fmla="*/ 9555 w 33764"/>
                <a:gd name="connsiteY9" fmla="*/ 77088 h 85914"/>
                <a:gd name="connsiteX10" fmla="*/ 33675 w 33764"/>
                <a:gd name="connsiteY10" fmla="*/ 80210 h 8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64" h="85914">
                  <a:moveTo>
                    <a:pt x="33675" y="80210"/>
                  </a:moveTo>
                  <a:cubicBezTo>
                    <a:pt x="28241" y="75556"/>
                    <a:pt x="24013" y="69668"/>
                    <a:pt x="21331" y="63042"/>
                  </a:cubicBezTo>
                  <a:cubicBezTo>
                    <a:pt x="16195" y="45732"/>
                    <a:pt x="15273" y="27443"/>
                    <a:pt x="18635" y="9693"/>
                  </a:cubicBezTo>
                  <a:cubicBezTo>
                    <a:pt x="19089" y="7565"/>
                    <a:pt x="18635" y="5352"/>
                    <a:pt x="17359" y="3592"/>
                  </a:cubicBezTo>
                  <a:cubicBezTo>
                    <a:pt x="16152" y="1677"/>
                    <a:pt x="14194" y="343"/>
                    <a:pt x="11967" y="-96"/>
                  </a:cubicBezTo>
                  <a:cubicBezTo>
                    <a:pt x="7427" y="-962"/>
                    <a:pt x="3042" y="2017"/>
                    <a:pt x="2177" y="6558"/>
                  </a:cubicBezTo>
                  <a:cubicBezTo>
                    <a:pt x="2177" y="6572"/>
                    <a:pt x="2177" y="6572"/>
                    <a:pt x="2177" y="6572"/>
                  </a:cubicBezTo>
                  <a:cubicBezTo>
                    <a:pt x="-1796" y="27556"/>
                    <a:pt x="-533" y="49194"/>
                    <a:pt x="5866" y="69568"/>
                  </a:cubicBezTo>
                  <a:cubicBezTo>
                    <a:pt x="6958" y="72137"/>
                    <a:pt x="8179" y="74648"/>
                    <a:pt x="9555" y="77088"/>
                  </a:cubicBezTo>
                  <a:lnTo>
                    <a:pt x="9555" y="77088"/>
                  </a:lnTo>
                  <a:cubicBezTo>
                    <a:pt x="19061" y="86595"/>
                    <a:pt x="27290" y="89007"/>
                    <a:pt x="33675" y="80210"/>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253D9C83-B836-580A-3B4C-52D1DFBA3921}"/>
                </a:ext>
              </a:extLst>
            </p:cNvPr>
            <p:cNvSpPr/>
            <p:nvPr/>
          </p:nvSpPr>
          <p:spPr>
            <a:xfrm>
              <a:off x="2122310" y="3133691"/>
              <a:ext cx="51764" cy="75977"/>
            </a:xfrm>
            <a:custGeom>
              <a:avLst/>
              <a:gdLst>
                <a:gd name="connsiteX0" fmla="*/ 6111 w 51764"/>
                <a:gd name="connsiteY0" fmla="*/ 75731 h 75977"/>
                <a:gd name="connsiteX1" fmla="*/ 11787 w 51764"/>
                <a:gd name="connsiteY1" fmla="*/ 70907 h 75977"/>
                <a:gd name="connsiteX2" fmla="*/ 49102 w 51764"/>
                <a:gd name="connsiteY2" fmla="*/ 10606 h 75977"/>
                <a:gd name="connsiteX3" fmla="*/ 50663 w 51764"/>
                <a:gd name="connsiteY3" fmla="*/ 2377 h 75977"/>
                <a:gd name="connsiteX4" fmla="*/ 42831 w 51764"/>
                <a:gd name="connsiteY4" fmla="*/ 646 h 75977"/>
                <a:gd name="connsiteX5" fmla="*/ 42576 w 51764"/>
                <a:gd name="connsiteY5" fmla="*/ 816 h 75977"/>
                <a:gd name="connsiteX6" fmla="*/ 10 w 51764"/>
                <a:gd name="connsiteY6" fmla="*/ 68779 h 75977"/>
                <a:gd name="connsiteX7" fmla="*/ 4792 w 51764"/>
                <a:gd name="connsiteY7" fmla="*/ 75717 h 75977"/>
                <a:gd name="connsiteX8" fmla="*/ 4834 w 51764"/>
                <a:gd name="connsiteY8" fmla="*/ 75731 h 7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64" h="75977">
                  <a:moveTo>
                    <a:pt x="6111" y="75731"/>
                  </a:moveTo>
                  <a:cubicBezTo>
                    <a:pt x="8921" y="75703"/>
                    <a:pt x="11304" y="73674"/>
                    <a:pt x="11787" y="70907"/>
                  </a:cubicBezTo>
                  <a:cubicBezTo>
                    <a:pt x="16299" y="46872"/>
                    <a:pt x="29608" y="25377"/>
                    <a:pt x="49102" y="10606"/>
                  </a:cubicBezTo>
                  <a:cubicBezTo>
                    <a:pt x="51784" y="8748"/>
                    <a:pt x="52479" y="5087"/>
                    <a:pt x="50663" y="2377"/>
                  </a:cubicBezTo>
                  <a:cubicBezTo>
                    <a:pt x="48975" y="-262"/>
                    <a:pt x="45470" y="-1042"/>
                    <a:pt x="42831" y="646"/>
                  </a:cubicBezTo>
                  <a:cubicBezTo>
                    <a:pt x="42746" y="703"/>
                    <a:pt x="42661" y="759"/>
                    <a:pt x="42576" y="816"/>
                  </a:cubicBezTo>
                  <a:cubicBezTo>
                    <a:pt x="20215" y="17190"/>
                    <a:pt x="4991" y="41523"/>
                    <a:pt x="10" y="68779"/>
                  </a:cubicBezTo>
                  <a:cubicBezTo>
                    <a:pt x="-586" y="72014"/>
                    <a:pt x="1543" y="75121"/>
                    <a:pt x="4792" y="75717"/>
                  </a:cubicBezTo>
                  <a:cubicBezTo>
                    <a:pt x="4806" y="75731"/>
                    <a:pt x="4820" y="75731"/>
                    <a:pt x="4834" y="75731"/>
                  </a:cubicBezTo>
                  <a:close/>
                </a:path>
              </a:pathLst>
            </a:custGeom>
            <a:solidFill>
              <a:srgbClr val="FD967D"/>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3" name="Freeform: Shape 92">
              <a:extLst>
                <a:ext uri="{FF2B5EF4-FFF2-40B4-BE49-F238E27FC236}">
                  <a16:creationId xmlns:a16="http://schemas.microsoft.com/office/drawing/2014/main" id="{91555130-94FD-69A7-B719-566252D8FBBA}"/>
                </a:ext>
              </a:extLst>
            </p:cNvPr>
            <p:cNvSpPr/>
            <p:nvPr/>
          </p:nvSpPr>
          <p:spPr>
            <a:xfrm>
              <a:off x="918087" y="2795641"/>
              <a:ext cx="165999" cy="284354"/>
            </a:xfrm>
            <a:custGeom>
              <a:avLst/>
              <a:gdLst>
                <a:gd name="connsiteX0" fmla="*/ 22762 w 165999"/>
                <a:gd name="connsiteY0" fmla="*/ 281829 h 284354"/>
                <a:gd name="connsiteX1" fmla="*/ 82637 w 165999"/>
                <a:gd name="connsiteY1" fmla="*/ 256431 h 284354"/>
                <a:gd name="connsiteX2" fmla="*/ 165781 w 165999"/>
                <a:gd name="connsiteY2" fmla="*/ 62901 h 284354"/>
                <a:gd name="connsiteX3" fmla="*/ 142654 w 165999"/>
                <a:gd name="connsiteY3" fmla="*/ 2033 h 284354"/>
                <a:gd name="connsiteX4" fmla="*/ 82637 w 165999"/>
                <a:gd name="connsiteY4" fmla="*/ 27572 h 284354"/>
                <a:gd name="connsiteX5" fmla="*/ 202 w 165999"/>
                <a:gd name="connsiteY5" fmla="*/ 220960 h 284354"/>
                <a:gd name="connsiteX6" fmla="*/ 22762 w 165999"/>
                <a:gd name="connsiteY6" fmla="*/ 281829 h 284354"/>
                <a:gd name="connsiteX7" fmla="*/ 136269 w 165999"/>
                <a:gd name="connsiteY7" fmla="*/ 14377 h 284354"/>
                <a:gd name="connsiteX8" fmla="*/ 126195 w 165999"/>
                <a:gd name="connsiteY8" fmla="*/ 160943 h 284354"/>
                <a:gd name="connsiteX9" fmla="*/ 26876 w 165999"/>
                <a:gd name="connsiteY9" fmla="*/ 269485 h 284354"/>
                <a:gd name="connsiteX10" fmla="*/ 36950 w 165999"/>
                <a:gd name="connsiteY10" fmla="*/ 123060 h 284354"/>
                <a:gd name="connsiteX11" fmla="*/ 137404 w 165999"/>
                <a:gd name="connsiteY11" fmla="*/ 14377 h 2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999" h="284354">
                  <a:moveTo>
                    <a:pt x="22762" y="281829"/>
                  </a:moveTo>
                  <a:cubicBezTo>
                    <a:pt x="38937" y="288781"/>
                    <a:pt x="60219" y="279701"/>
                    <a:pt x="82637" y="256431"/>
                  </a:cubicBezTo>
                  <a:cubicBezTo>
                    <a:pt x="129955" y="202232"/>
                    <a:pt x="159042" y="134524"/>
                    <a:pt x="165781" y="62901"/>
                  </a:cubicBezTo>
                  <a:cubicBezTo>
                    <a:pt x="167058" y="30552"/>
                    <a:pt x="158829" y="8985"/>
                    <a:pt x="142654" y="2033"/>
                  </a:cubicBezTo>
                  <a:cubicBezTo>
                    <a:pt x="126479" y="-4920"/>
                    <a:pt x="105055" y="4161"/>
                    <a:pt x="82637" y="27572"/>
                  </a:cubicBezTo>
                  <a:cubicBezTo>
                    <a:pt x="35673" y="81871"/>
                    <a:pt x="6851" y="149479"/>
                    <a:pt x="202" y="220960"/>
                  </a:cubicBezTo>
                  <a:cubicBezTo>
                    <a:pt x="-1784" y="253310"/>
                    <a:pt x="6445" y="274877"/>
                    <a:pt x="22762" y="281829"/>
                  </a:cubicBezTo>
                  <a:close/>
                  <a:moveTo>
                    <a:pt x="136269" y="14377"/>
                  </a:moveTo>
                  <a:cubicBezTo>
                    <a:pt x="157268" y="23315"/>
                    <a:pt x="158261" y="85319"/>
                    <a:pt x="126195" y="160943"/>
                  </a:cubicBezTo>
                  <a:cubicBezTo>
                    <a:pt x="94130" y="236568"/>
                    <a:pt x="48443" y="278424"/>
                    <a:pt x="26876" y="269485"/>
                  </a:cubicBezTo>
                  <a:cubicBezTo>
                    <a:pt x="5310" y="260546"/>
                    <a:pt x="4884" y="198543"/>
                    <a:pt x="36950" y="123060"/>
                  </a:cubicBezTo>
                  <a:cubicBezTo>
                    <a:pt x="69016" y="47577"/>
                    <a:pt x="115838" y="5438"/>
                    <a:pt x="137404" y="14377"/>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21140140-0BE8-4032-3F7B-D20BF15F94F4}"/>
                </a:ext>
              </a:extLst>
            </p:cNvPr>
            <p:cNvSpPr/>
            <p:nvPr/>
          </p:nvSpPr>
          <p:spPr>
            <a:xfrm>
              <a:off x="890109" y="2815586"/>
              <a:ext cx="221134" cy="244500"/>
            </a:xfrm>
            <a:custGeom>
              <a:avLst/>
              <a:gdLst>
                <a:gd name="connsiteX0" fmla="*/ 157437 w 221134"/>
                <a:gd name="connsiteY0" fmla="*/ 236912 h 244500"/>
                <a:gd name="connsiteX1" fmla="*/ 209934 w 221134"/>
                <a:gd name="connsiteY1" fmla="*/ 236912 h 244500"/>
                <a:gd name="connsiteX2" fmla="*/ 213340 w 221134"/>
                <a:gd name="connsiteY2" fmla="*/ 171929 h 244500"/>
                <a:gd name="connsiteX3" fmla="*/ 75570 w 221134"/>
                <a:gd name="connsiteY3" fmla="*/ 13018 h 244500"/>
                <a:gd name="connsiteX4" fmla="*/ 10729 w 221134"/>
                <a:gd name="connsiteY4" fmla="*/ 7059 h 244500"/>
                <a:gd name="connsiteX5" fmla="*/ 7323 w 221134"/>
                <a:gd name="connsiteY5" fmla="*/ 72184 h 244500"/>
                <a:gd name="connsiteX6" fmla="*/ 64077 w 221134"/>
                <a:gd name="connsiteY6" fmla="*/ 162422 h 244500"/>
                <a:gd name="connsiteX7" fmla="*/ 145519 w 221134"/>
                <a:gd name="connsiteY7" fmla="*/ 230953 h 244500"/>
                <a:gd name="connsiteX8" fmla="*/ 157437 w 221134"/>
                <a:gd name="connsiteY8" fmla="*/ 236912 h 244500"/>
                <a:gd name="connsiteX9" fmla="*/ 58118 w 221134"/>
                <a:gd name="connsiteY9" fmla="*/ 19261 h 244500"/>
                <a:gd name="connsiteX10" fmla="*/ 69469 w 221134"/>
                <a:gd name="connsiteY10" fmla="*/ 24795 h 244500"/>
                <a:gd name="connsiteX11" fmla="*/ 147080 w 221134"/>
                <a:gd name="connsiteY11" fmla="*/ 90345 h 244500"/>
                <a:gd name="connsiteX12" fmla="*/ 201563 w 221134"/>
                <a:gd name="connsiteY12" fmla="*/ 226696 h 244500"/>
                <a:gd name="connsiteX13" fmla="*/ 151762 w 221134"/>
                <a:gd name="connsiteY13" fmla="*/ 219176 h 244500"/>
                <a:gd name="connsiteX14" fmla="*/ 74151 w 221134"/>
                <a:gd name="connsiteY14" fmla="*/ 153625 h 244500"/>
                <a:gd name="connsiteX15" fmla="*/ 20235 w 221134"/>
                <a:gd name="connsiteY15" fmla="*/ 67502 h 244500"/>
                <a:gd name="connsiteX16" fmla="*/ 20235 w 221134"/>
                <a:gd name="connsiteY16" fmla="*/ 17275 h 244500"/>
                <a:gd name="connsiteX17" fmla="*/ 57834 w 221134"/>
                <a:gd name="connsiteY17" fmla="*/ 19261 h 2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34" h="244500">
                  <a:moveTo>
                    <a:pt x="157437" y="236912"/>
                  </a:moveTo>
                  <a:cubicBezTo>
                    <a:pt x="180281" y="246702"/>
                    <a:pt x="198584" y="246702"/>
                    <a:pt x="209934" y="236912"/>
                  </a:cubicBezTo>
                  <a:cubicBezTo>
                    <a:pt x="224123" y="225277"/>
                    <a:pt x="224123" y="202292"/>
                    <a:pt x="213340" y="171929"/>
                  </a:cubicBezTo>
                  <a:cubicBezTo>
                    <a:pt x="185332" y="105754"/>
                    <a:pt x="137105" y="50121"/>
                    <a:pt x="75570" y="13018"/>
                  </a:cubicBezTo>
                  <a:cubicBezTo>
                    <a:pt x="47193" y="-2305"/>
                    <a:pt x="24066" y="-4434"/>
                    <a:pt x="10729" y="7059"/>
                  </a:cubicBezTo>
                  <a:cubicBezTo>
                    <a:pt x="-2608" y="18552"/>
                    <a:pt x="-3460" y="41820"/>
                    <a:pt x="7323" y="72184"/>
                  </a:cubicBezTo>
                  <a:cubicBezTo>
                    <a:pt x="20895" y="105314"/>
                    <a:pt x="40099" y="135847"/>
                    <a:pt x="64077" y="162422"/>
                  </a:cubicBezTo>
                  <a:cubicBezTo>
                    <a:pt x="87006" y="189863"/>
                    <a:pt x="114560" y="213061"/>
                    <a:pt x="145519" y="230953"/>
                  </a:cubicBezTo>
                  <a:cubicBezTo>
                    <a:pt x="149336" y="233237"/>
                    <a:pt x="153323" y="235238"/>
                    <a:pt x="157437" y="236912"/>
                  </a:cubicBezTo>
                  <a:close/>
                  <a:moveTo>
                    <a:pt x="58118" y="19261"/>
                  </a:moveTo>
                  <a:cubicBezTo>
                    <a:pt x="61665" y="20822"/>
                    <a:pt x="65496" y="22666"/>
                    <a:pt x="69469" y="24795"/>
                  </a:cubicBezTo>
                  <a:cubicBezTo>
                    <a:pt x="98924" y="42005"/>
                    <a:pt x="125187" y="64182"/>
                    <a:pt x="147080" y="90345"/>
                  </a:cubicBezTo>
                  <a:cubicBezTo>
                    <a:pt x="200712" y="152065"/>
                    <a:pt x="218022" y="211798"/>
                    <a:pt x="201563" y="226696"/>
                  </a:cubicBezTo>
                  <a:cubicBezTo>
                    <a:pt x="192766" y="234358"/>
                    <a:pt x="174747" y="231520"/>
                    <a:pt x="151762" y="219176"/>
                  </a:cubicBezTo>
                  <a:cubicBezTo>
                    <a:pt x="122292" y="201980"/>
                    <a:pt x="96030" y="179803"/>
                    <a:pt x="74151" y="153625"/>
                  </a:cubicBezTo>
                  <a:cubicBezTo>
                    <a:pt x="51379" y="128214"/>
                    <a:pt x="33144" y="99085"/>
                    <a:pt x="20235" y="67502"/>
                  </a:cubicBezTo>
                  <a:cubicBezTo>
                    <a:pt x="11296" y="43098"/>
                    <a:pt x="11154" y="24936"/>
                    <a:pt x="20235" y="17275"/>
                  </a:cubicBezTo>
                  <a:cubicBezTo>
                    <a:pt x="29316" y="9613"/>
                    <a:pt x="40383" y="11741"/>
                    <a:pt x="57834" y="19261"/>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6A69C55D-740D-D15B-BA74-A011EF909B8A}"/>
                </a:ext>
              </a:extLst>
            </p:cNvPr>
            <p:cNvSpPr/>
            <p:nvPr/>
          </p:nvSpPr>
          <p:spPr>
            <a:xfrm>
              <a:off x="848965" y="2875947"/>
              <a:ext cx="303839" cy="123879"/>
            </a:xfrm>
            <a:custGeom>
              <a:avLst/>
              <a:gdLst>
                <a:gd name="connsiteX0" fmla="*/ 36266 w 303839"/>
                <a:gd name="connsiteY0" fmla="*/ 107312 h 123879"/>
                <a:gd name="connsiteX1" fmla="*/ 49035 w 303839"/>
                <a:gd name="connsiteY1" fmla="*/ 111994 h 123879"/>
                <a:gd name="connsiteX2" fmla="*/ 259024 w 303839"/>
                <a:gd name="connsiteY2" fmla="*/ 101494 h 123879"/>
                <a:gd name="connsiteX3" fmla="*/ 303718 w 303839"/>
                <a:gd name="connsiteY3" fmla="*/ 53963 h 123879"/>
                <a:gd name="connsiteX4" fmla="*/ 254626 w 303839"/>
                <a:gd name="connsiteY4" fmla="*/ 11398 h 123879"/>
                <a:gd name="connsiteX5" fmla="*/ 44495 w 303839"/>
                <a:gd name="connsiteY5" fmla="*/ 22039 h 123879"/>
                <a:gd name="connsiteX6" fmla="*/ -57 w 303839"/>
                <a:gd name="connsiteY6" fmla="*/ 69428 h 123879"/>
                <a:gd name="connsiteX7" fmla="*/ 36266 w 303839"/>
                <a:gd name="connsiteY7" fmla="*/ 107312 h 123879"/>
                <a:gd name="connsiteX8" fmla="*/ 262429 w 303839"/>
                <a:gd name="connsiteY8" fmla="*/ 28423 h 123879"/>
                <a:gd name="connsiteX9" fmla="*/ 290806 w 303839"/>
                <a:gd name="connsiteY9" fmla="*/ 54672 h 123879"/>
                <a:gd name="connsiteX10" fmla="*/ 154739 w 303839"/>
                <a:gd name="connsiteY10" fmla="*/ 109865 h 123879"/>
                <a:gd name="connsiteX11" fmla="*/ 53717 w 303839"/>
                <a:gd name="connsiteY11" fmla="*/ 99224 h 123879"/>
                <a:gd name="connsiteX12" fmla="*/ 13848 w 303839"/>
                <a:gd name="connsiteY12" fmla="*/ 68577 h 123879"/>
                <a:gd name="connsiteX13" fmla="*/ 50454 w 303839"/>
                <a:gd name="connsiteY13" fmla="*/ 34099 h 123879"/>
                <a:gd name="connsiteX14" fmla="*/ 251079 w 303839"/>
                <a:gd name="connsiteY14" fmla="*/ 24025 h 123879"/>
                <a:gd name="connsiteX15" fmla="*/ 262146 w 303839"/>
                <a:gd name="connsiteY15" fmla="*/ 28423 h 12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3839" h="123879">
                  <a:moveTo>
                    <a:pt x="36266" y="107312"/>
                  </a:moveTo>
                  <a:cubicBezTo>
                    <a:pt x="40238" y="108872"/>
                    <a:pt x="44495" y="110575"/>
                    <a:pt x="49035" y="111994"/>
                  </a:cubicBezTo>
                  <a:cubicBezTo>
                    <a:pt x="118403" y="130524"/>
                    <a:pt x="191842" y="126863"/>
                    <a:pt x="259024" y="101494"/>
                  </a:cubicBezTo>
                  <a:cubicBezTo>
                    <a:pt x="288678" y="88583"/>
                    <a:pt x="304569" y="71698"/>
                    <a:pt x="303718" y="53963"/>
                  </a:cubicBezTo>
                  <a:cubicBezTo>
                    <a:pt x="302867" y="36227"/>
                    <a:pt x="285415" y="21188"/>
                    <a:pt x="254626" y="11398"/>
                  </a:cubicBezTo>
                  <a:cubicBezTo>
                    <a:pt x="185202" y="-7175"/>
                    <a:pt x="111691" y="-3458"/>
                    <a:pt x="44495" y="22039"/>
                  </a:cubicBezTo>
                  <a:cubicBezTo>
                    <a:pt x="14841" y="34950"/>
                    <a:pt x="-908" y="51693"/>
                    <a:pt x="-57" y="69428"/>
                  </a:cubicBezTo>
                  <a:cubicBezTo>
                    <a:pt x="369" y="84326"/>
                    <a:pt x="13139" y="97522"/>
                    <a:pt x="36266" y="107312"/>
                  </a:cubicBezTo>
                  <a:close/>
                  <a:moveTo>
                    <a:pt x="262429" y="28423"/>
                  </a:moveTo>
                  <a:cubicBezTo>
                    <a:pt x="279881" y="35944"/>
                    <a:pt x="289813" y="45166"/>
                    <a:pt x="290806" y="54672"/>
                  </a:cubicBezTo>
                  <a:cubicBezTo>
                    <a:pt x="291941" y="77516"/>
                    <a:pt x="236465" y="105751"/>
                    <a:pt x="154739" y="109865"/>
                  </a:cubicBezTo>
                  <a:cubicBezTo>
                    <a:pt x="120701" y="112192"/>
                    <a:pt x="86521" y="108588"/>
                    <a:pt x="53717" y="99224"/>
                  </a:cubicBezTo>
                  <a:cubicBezTo>
                    <a:pt x="29030" y="91279"/>
                    <a:pt x="14557" y="80070"/>
                    <a:pt x="13848" y="68577"/>
                  </a:cubicBezTo>
                  <a:cubicBezTo>
                    <a:pt x="13139" y="57084"/>
                    <a:pt x="26618" y="44456"/>
                    <a:pt x="50454" y="34099"/>
                  </a:cubicBezTo>
                  <a:cubicBezTo>
                    <a:pt x="114643" y="9908"/>
                    <a:pt x="184790" y="6389"/>
                    <a:pt x="251079" y="24025"/>
                  </a:cubicBezTo>
                  <a:cubicBezTo>
                    <a:pt x="254484" y="25444"/>
                    <a:pt x="258457" y="26863"/>
                    <a:pt x="262146" y="28423"/>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0C0F4CDD-9929-1F4E-73DC-08F3A9A90A0C}"/>
                </a:ext>
              </a:extLst>
            </p:cNvPr>
            <p:cNvSpPr/>
            <p:nvPr/>
          </p:nvSpPr>
          <p:spPr>
            <a:xfrm>
              <a:off x="967762" y="2904506"/>
              <a:ext cx="66701" cy="66703"/>
            </a:xfrm>
            <a:custGeom>
              <a:avLst/>
              <a:gdLst>
                <a:gd name="connsiteX0" fmla="*/ 2599 w 66701"/>
                <a:gd name="connsiteY0" fmla="*/ 20012 h 66703"/>
                <a:gd name="connsiteX1" fmla="*/ 20164 w 66701"/>
                <a:gd name="connsiteY1" fmla="*/ 63769 h 66703"/>
                <a:gd name="connsiteX2" fmla="*/ 63922 w 66701"/>
                <a:gd name="connsiteY2" fmla="*/ 46204 h 66703"/>
                <a:gd name="connsiteX3" fmla="*/ 46356 w 66701"/>
                <a:gd name="connsiteY3" fmla="*/ 2446 h 66703"/>
                <a:gd name="connsiteX4" fmla="*/ 46300 w 66701"/>
                <a:gd name="connsiteY4" fmla="*/ 2418 h 66703"/>
                <a:gd name="connsiteX5" fmla="*/ 2599 w 66701"/>
                <a:gd name="connsiteY5" fmla="*/ 20012 h 6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01" h="66703">
                  <a:moveTo>
                    <a:pt x="2599" y="20012"/>
                  </a:moveTo>
                  <a:cubicBezTo>
                    <a:pt x="-4637" y="36953"/>
                    <a:pt x="3238" y="56533"/>
                    <a:pt x="20164" y="63769"/>
                  </a:cubicBezTo>
                  <a:cubicBezTo>
                    <a:pt x="37105" y="71005"/>
                    <a:pt x="56700" y="63131"/>
                    <a:pt x="63922" y="46204"/>
                  </a:cubicBezTo>
                  <a:cubicBezTo>
                    <a:pt x="71158" y="29263"/>
                    <a:pt x="63297" y="9668"/>
                    <a:pt x="46356" y="2446"/>
                  </a:cubicBezTo>
                  <a:cubicBezTo>
                    <a:pt x="46342" y="2432"/>
                    <a:pt x="46314" y="2432"/>
                    <a:pt x="46300" y="2418"/>
                  </a:cubicBezTo>
                  <a:cubicBezTo>
                    <a:pt x="29373" y="-4776"/>
                    <a:pt x="9821" y="3099"/>
                    <a:pt x="2599" y="20012"/>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241575AD-2088-1B13-A9D4-9DEE7236A7B1}"/>
                </a:ext>
              </a:extLst>
            </p:cNvPr>
            <p:cNvSpPr/>
            <p:nvPr/>
          </p:nvSpPr>
          <p:spPr>
            <a:xfrm>
              <a:off x="1057706" y="2809976"/>
              <a:ext cx="39166" cy="39166"/>
            </a:xfrm>
            <a:custGeom>
              <a:avLst/>
              <a:gdLst>
                <a:gd name="connsiteX0" fmla="*/ 1475 w 39166"/>
                <a:gd name="connsiteY0" fmla="*/ 11676 h 39166"/>
                <a:gd name="connsiteX1" fmla="*/ 11832 w 39166"/>
                <a:gd name="connsiteY1" fmla="*/ 37357 h 39166"/>
                <a:gd name="connsiteX2" fmla="*/ 37513 w 39166"/>
                <a:gd name="connsiteY2" fmla="*/ 26999 h 39166"/>
                <a:gd name="connsiteX3" fmla="*/ 27156 w 39166"/>
                <a:gd name="connsiteY3" fmla="*/ 1318 h 39166"/>
                <a:gd name="connsiteX4" fmla="*/ 1475 w 39166"/>
                <a:gd name="connsiteY4" fmla="*/ 11676 h 39166"/>
                <a:gd name="connsiteX5" fmla="*/ 1475 w 39166"/>
                <a:gd name="connsiteY5" fmla="*/ 11676 h 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66" h="39166">
                  <a:moveTo>
                    <a:pt x="1475" y="11676"/>
                  </a:moveTo>
                  <a:cubicBezTo>
                    <a:pt x="-2754" y="21622"/>
                    <a:pt x="1886" y="33128"/>
                    <a:pt x="11832" y="37357"/>
                  </a:cubicBezTo>
                  <a:cubicBezTo>
                    <a:pt x="21778" y="41585"/>
                    <a:pt x="33285" y="36945"/>
                    <a:pt x="37513" y="26999"/>
                  </a:cubicBezTo>
                  <a:cubicBezTo>
                    <a:pt x="41741" y="17053"/>
                    <a:pt x="37102" y="5546"/>
                    <a:pt x="27156" y="1318"/>
                  </a:cubicBezTo>
                  <a:cubicBezTo>
                    <a:pt x="17210" y="-2910"/>
                    <a:pt x="5703" y="1729"/>
                    <a:pt x="1475" y="11676"/>
                  </a:cubicBezTo>
                  <a:cubicBezTo>
                    <a:pt x="1475" y="11676"/>
                    <a:pt x="1475" y="11676"/>
                    <a:pt x="1475" y="11676"/>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8" name="Freeform: Shape 97">
              <a:extLst>
                <a:ext uri="{FF2B5EF4-FFF2-40B4-BE49-F238E27FC236}">
                  <a16:creationId xmlns:a16="http://schemas.microsoft.com/office/drawing/2014/main" id="{CC478ED2-3F98-8BAF-7C53-504945E2FF1C}"/>
                </a:ext>
              </a:extLst>
            </p:cNvPr>
            <p:cNvSpPr/>
            <p:nvPr/>
          </p:nvSpPr>
          <p:spPr>
            <a:xfrm>
              <a:off x="846155" y="2906032"/>
              <a:ext cx="39170" cy="39166"/>
            </a:xfrm>
            <a:custGeom>
              <a:avLst/>
              <a:gdLst>
                <a:gd name="connsiteX0" fmla="*/ 1477 w 39170"/>
                <a:gd name="connsiteY0" fmla="*/ 11675 h 39166"/>
                <a:gd name="connsiteX1" fmla="*/ 11834 w 39170"/>
                <a:gd name="connsiteY1" fmla="*/ 37356 h 39166"/>
                <a:gd name="connsiteX2" fmla="*/ 37515 w 39170"/>
                <a:gd name="connsiteY2" fmla="*/ 26999 h 39166"/>
                <a:gd name="connsiteX3" fmla="*/ 27158 w 39170"/>
                <a:gd name="connsiteY3" fmla="*/ 1318 h 39166"/>
                <a:gd name="connsiteX4" fmla="*/ 1477 w 39170"/>
                <a:gd name="connsiteY4" fmla="*/ 11675 h 39166"/>
                <a:gd name="connsiteX5" fmla="*/ 1477 w 39170"/>
                <a:gd name="connsiteY5" fmla="*/ 11675 h 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70" h="39166">
                  <a:moveTo>
                    <a:pt x="1477" y="11675"/>
                  </a:moveTo>
                  <a:cubicBezTo>
                    <a:pt x="-2754" y="21622"/>
                    <a:pt x="1882" y="33129"/>
                    <a:pt x="11834" y="37356"/>
                  </a:cubicBezTo>
                  <a:cubicBezTo>
                    <a:pt x="21786" y="41585"/>
                    <a:pt x="33284" y="36945"/>
                    <a:pt x="37515" y="26999"/>
                  </a:cubicBezTo>
                  <a:cubicBezTo>
                    <a:pt x="41746" y="17053"/>
                    <a:pt x="37109" y="5546"/>
                    <a:pt x="27158" y="1318"/>
                  </a:cubicBezTo>
                  <a:cubicBezTo>
                    <a:pt x="17206" y="-2910"/>
                    <a:pt x="5709" y="1729"/>
                    <a:pt x="1477" y="11675"/>
                  </a:cubicBezTo>
                  <a:cubicBezTo>
                    <a:pt x="1477" y="11675"/>
                    <a:pt x="1477" y="11675"/>
                    <a:pt x="1477" y="11675"/>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9" name="Freeform: Shape 98">
              <a:extLst>
                <a:ext uri="{FF2B5EF4-FFF2-40B4-BE49-F238E27FC236}">
                  <a16:creationId xmlns:a16="http://schemas.microsoft.com/office/drawing/2014/main" id="{E49310FE-58AF-47F7-54B0-E8989428BFA1}"/>
                </a:ext>
              </a:extLst>
            </p:cNvPr>
            <p:cNvSpPr/>
            <p:nvPr/>
          </p:nvSpPr>
          <p:spPr>
            <a:xfrm>
              <a:off x="1080833" y="2982082"/>
              <a:ext cx="39166" cy="39166"/>
            </a:xfrm>
            <a:custGeom>
              <a:avLst/>
              <a:gdLst>
                <a:gd name="connsiteX0" fmla="*/ 1475 w 39166"/>
                <a:gd name="connsiteY0" fmla="*/ 11676 h 39166"/>
                <a:gd name="connsiteX1" fmla="*/ 11832 w 39166"/>
                <a:gd name="connsiteY1" fmla="*/ 37357 h 39166"/>
                <a:gd name="connsiteX2" fmla="*/ 37513 w 39166"/>
                <a:gd name="connsiteY2" fmla="*/ 26999 h 39166"/>
                <a:gd name="connsiteX3" fmla="*/ 27156 w 39166"/>
                <a:gd name="connsiteY3" fmla="*/ 1318 h 39166"/>
                <a:gd name="connsiteX4" fmla="*/ 1475 w 39166"/>
                <a:gd name="connsiteY4" fmla="*/ 11676 h 39166"/>
                <a:gd name="connsiteX5" fmla="*/ 1475 w 39166"/>
                <a:gd name="connsiteY5" fmla="*/ 11676 h 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66" h="39166">
                  <a:moveTo>
                    <a:pt x="1475" y="11676"/>
                  </a:moveTo>
                  <a:cubicBezTo>
                    <a:pt x="-2754" y="21622"/>
                    <a:pt x="1886" y="33129"/>
                    <a:pt x="11832" y="37357"/>
                  </a:cubicBezTo>
                  <a:cubicBezTo>
                    <a:pt x="21778" y="41585"/>
                    <a:pt x="33285" y="36945"/>
                    <a:pt x="37513" y="26999"/>
                  </a:cubicBezTo>
                  <a:cubicBezTo>
                    <a:pt x="41741" y="17053"/>
                    <a:pt x="37102" y="5546"/>
                    <a:pt x="27156" y="1318"/>
                  </a:cubicBezTo>
                  <a:cubicBezTo>
                    <a:pt x="17210" y="-2910"/>
                    <a:pt x="5703" y="1730"/>
                    <a:pt x="1475" y="11676"/>
                  </a:cubicBezTo>
                  <a:cubicBezTo>
                    <a:pt x="1475" y="11676"/>
                    <a:pt x="1475" y="11676"/>
                    <a:pt x="1475" y="11676"/>
                  </a:cubicBezTo>
                  <a:close/>
                </a:path>
              </a:pathLst>
            </a:custGeom>
            <a:solidFill>
              <a:srgbClr val="FFFFFF"/>
            </a:solidFill>
            <a:ln w="141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953" y="2228347"/>
            <a:ext cx="5335776" cy="3552672"/>
          </a:xfrm>
          <a:prstGeom prst="rect">
            <a:avLst/>
          </a:prstGeom>
        </p:spPr>
      </p:pic>
    </p:spTree>
    <p:extLst>
      <p:ext uri="{BB962C8B-B14F-4D97-AF65-F5344CB8AC3E}">
        <p14:creationId xmlns:p14="http://schemas.microsoft.com/office/powerpoint/2010/main" val="33641921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AD71C9-24CB-2E86-84FE-830707095999}"/>
              </a:ext>
            </a:extLst>
          </p:cNvPr>
          <p:cNvGrpSpPr/>
          <p:nvPr/>
        </p:nvGrpSpPr>
        <p:grpSpPr>
          <a:xfrm>
            <a:off x="873652" y="2443523"/>
            <a:ext cx="10970006" cy="3973138"/>
            <a:chOff x="766658" y="2393419"/>
            <a:chExt cx="10970006" cy="3973138"/>
          </a:xfrm>
        </p:grpSpPr>
        <p:pic>
          <p:nvPicPr>
            <p:cNvPr id="3" name="Graphic 2">
              <a:extLst>
                <a:ext uri="{FF2B5EF4-FFF2-40B4-BE49-F238E27FC236}">
                  <a16:creationId xmlns:a16="http://schemas.microsoft.com/office/drawing/2014/main" id="{071AA039-FC94-EC5E-7AE2-6E78D6B400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1279" y="2393419"/>
              <a:ext cx="2085193" cy="3973138"/>
            </a:xfrm>
            <a:prstGeom prst="rect">
              <a:avLst/>
            </a:prstGeom>
          </p:spPr>
        </p:pic>
        <p:sp>
          <p:nvSpPr>
            <p:cNvPr id="6" name="TextBox 5">
              <a:extLst>
                <a:ext uri="{FF2B5EF4-FFF2-40B4-BE49-F238E27FC236}">
                  <a16:creationId xmlns:a16="http://schemas.microsoft.com/office/drawing/2014/main" id="{56574315-6F51-9698-4D7C-0B77EE8ED126}"/>
                </a:ext>
              </a:extLst>
            </p:cNvPr>
            <p:cNvSpPr txBox="1"/>
            <p:nvPr/>
          </p:nvSpPr>
          <p:spPr>
            <a:xfrm>
              <a:off x="766658" y="2393419"/>
              <a:ext cx="3366370" cy="3046988"/>
            </a:xfrm>
            <a:prstGeom prst="rect">
              <a:avLst/>
            </a:prstGeom>
            <a:noFill/>
          </p:spPr>
          <p:txBody>
            <a:bodyPr wrap="square">
              <a:spAutoFit/>
            </a:bodyPr>
            <a:lstStyle/>
            <a:p>
              <a:r>
                <a:rPr lang="en-US" sz="2400" dirty="0">
                  <a:solidFill>
                    <a:schemeClr val="bg1"/>
                  </a:solidFill>
                  <a:latin typeface="Agency FB" panose="020B0503020202020204" pitchFamily="34" charset="0"/>
                </a:rPr>
                <a:t>In traditional machine learning and deep learning models, such as neural networks, the decision-making process can often appear as a "black box," meaning that it's challenging to understand why a particular decision was made.</a:t>
              </a:r>
            </a:p>
          </p:txBody>
        </p:sp>
        <p:sp>
          <p:nvSpPr>
            <p:cNvPr id="7" name="TextBox 6">
              <a:extLst>
                <a:ext uri="{FF2B5EF4-FFF2-40B4-BE49-F238E27FC236}">
                  <a16:creationId xmlns:a16="http://schemas.microsoft.com/office/drawing/2014/main" id="{6B4D08DF-6B1A-B306-4B1A-20E1AAE1E9CC}"/>
                </a:ext>
              </a:extLst>
            </p:cNvPr>
            <p:cNvSpPr txBox="1"/>
            <p:nvPr/>
          </p:nvSpPr>
          <p:spPr>
            <a:xfrm>
              <a:off x="7514058" y="2393419"/>
              <a:ext cx="4222606" cy="3416320"/>
            </a:xfrm>
            <a:prstGeom prst="rect">
              <a:avLst/>
            </a:prstGeom>
            <a:noFill/>
          </p:spPr>
          <p:txBody>
            <a:bodyPr wrap="square">
              <a:spAutoFit/>
            </a:bodyPr>
            <a:lstStyle/>
            <a:p>
              <a:r>
                <a:rPr lang="en-US" sz="2400" dirty="0">
                  <a:solidFill>
                    <a:schemeClr val="bg1"/>
                  </a:solidFill>
                  <a:latin typeface="Agency FB" panose="020B0503020202020204" pitchFamily="34" charset="0"/>
                </a:rPr>
                <a:t>This lack of transparency can be a significant barrier, especially in critical applications like healthcare, finance, and autonomous systems. XAI aims to address this issue by providing insight into Model Behavior, Feature Importance, Bias and Fairness </a:t>
              </a:r>
              <a:r>
                <a:rPr lang="en-US" sz="2400" dirty="0" err="1">
                  <a:solidFill>
                    <a:schemeClr val="bg1"/>
                  </a:solidFill>
                  <a:latin typeface="Agency FB" panose="020B0503020202020204" pitchFamily="34" charset="0"/>
                </a:rPr>
                <a:t>etc</a:t>
              </a:r>
              <a:r>
                <a:rPr lang="en-US" sz="2400" dirty="0">
                  <a:solidFill>
                    <a:schemeClr val="bg1"/>
                  </a:solidFill>
                  <a:latin typeface="Agency FB" panose="020B0503020202020204" pitchFamily="34" charset="0"/>
                </a:rPr>
                <a:t>, and ensure Trust and Accountability, Regulatory Compliance, Ethical Considerations etc.</a:t>
              </a:r>
              <a:endParaRPr lang="en-IN" sz="2400" dirty="0">
                <a:solidFill>
                  <a:schemeClr val="bg1"/>
                </a:solidFill>
                <a:latin typeface="Agency FB" panose="020B0503020202020204" pitchFamily="34" charset="0"/>
              </a:endParaRPr>
            </a:p>
          </p:txBody>
        </p:sp>
      </p:grpSp>
      <p:sp>
        <p:nvSpPr>
          <p:cNvPr id="8" name="Rectangle: Rounded Corners 7">
            <a:extLst>
              <a:ext uri="{FF2B5EF4-FFF2-40B4-BE49-F238E27FC236}">
                <a16:creationId xmlns:a16="http://schemas.microsoft.com/office/drawing/2014/main" id="{5D0409C8-49D5-A5D3-0CE6-2B60168ACF61}"/>
              </a:ext>
            </a:extLst>
          </p:cNvPr>
          <p:cNvSpPr/>
          <p:nvPr/>
        </p:nvSpPr>
        <p:spPr>
          <a:xfrm>
            <a:off x="1280160" y="340469"/>
            <a:ext cx="9474925" cy="123578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6000" b="1" dirty="0">
                <a:solidFill>
                  <a:schemeClr val="bg1"/>
                </a:solidFill>
                <a:latin typeface="Agency FB" panose="020B0503020202020204" pitchFamily="34" charset="0"/>
              </a:rPr>
              <a:t>Why is </a:t>
            </a:r>
            <a:r>
              <a:rPr lang="en-IN" sz="6000" b="1" dirty="0" err="1">
                <a:solidFill>
                  <a:schemeClr val="bg1"/>
                </a:solidFill>
                <a:latin typeface="Agency FB" panose="020B0503020202020204" pitchFamily="34" charset="0"/>
              </a:rPr>
              <a:t>eXplainable</a:t>
            </a:r>
            <a:r>
              <a:rPr lang="en-IN" sz="6000" b="1" dirty="0">
                <a:solidFill>
                  <a:schemeClr val="bg1"/>
                </a:solidFill>
                <a:latin typeface="Agency FB" panose="020B0503020202020204" pitchFamily="34" charset="0"/>
              </a:rPr>
              <a:t> AI Important?</a:t>
            </a:r>
            <a:endParaRPr kumimoji="0" lang="en-US" sz="6000" b="1" i="0" u="none" strike="noStrike" kern="1200" cap="none" spc="0" normalizeH="0" baseline="0" noProof="0" dirty="0">
              <a:ln>
                <a:noFill/>
              </a:ln>
              <a:solidFill>
                <a:schemeClr val="bg1"/>
              </a:solidFill>
              <a:effectLst/>
              <a:uLnTx/>
              <a:uFillTx/>
              <a:latin typeface="Agency FB" panose="020B0503020202020204" pitchFamily="34" charset="0"/>
              <a:ea typeface="Fira Sans Extra Condensed"/>
              <a:cs typeface="Fira Sans Extra Condensed"/>
              <a:sym typeface="Fira Sans Extra Condensed"/>
            </a:endParaRPr>
          </a:p>
        </p:txBody>
      </p:sp>
    </p:spTree>
    <p:extLst>
      <p:ext uri="{BB962C8B-B14F-4D97-AF65-F5344CB8AC3E}">
        <p14:creationId xmlns:p14="http://schemas.microsoft.com/office/powerpoint/2010/main" val="3488615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552A-6007-CBFA-8ED3-D5A15410DF63}"/>
              </a:ext>
            </a:extLst>
          </p:cNvPr>
          <p:cNvSpPr txBox="1"/>
          <p:nvPr/>
        </p:nvSpPr>
        <p:spPr>
          <a:xfrm>
            <a:off x="0" y="375854"/>
            <a:ext cx="12192000" cy="1107996"/>
          </a:xfrm>
          <a:prstGeom prst="rect">
            <a:avLst/>
          </a:prstGeom>
          <a:noFill/>
        </p:spPr>
        <p:txBody>
          <a:bodyPr wrap="square">
            <a:spAutoFit/>
          </a:bodyPr>
          <a:lstStyle/>
          <a:p>
            <a:pPr lvl="0" algn="ctr"/>
            <a:r>
              <a:rPr lang="en-US" sz="6600" u="sng" dirty="0" err="1">
                <a:latin typeface="Agency FB" panose="020B0503020202020204" pitchFamily="34" charset="0"/>
              </a:rPr>
              <a:t>eXplainable</a:t>
            </a:r>
            <a:r>
              <a:rPr lang="en-US" sz="6600" u="sng" dirty="0">
                <a:latin typeface="Agency FB" panose="020B0503020202020204" pitchFamily="34" charset="0"/>
              </a:rPr>
              <a:t> AI Methods</a:t>
            </a:r>
            <a:endParaRPr kumimoji="0" lang="en-US" sz="6600" b="1" i="0" u="sng" strike="noStrike" kern="1200" cap="none" spc="0" normalizeH="0" baseline="0" noProof="0" dirty="0">
              <a:ln>
                <a:noFill/>
              </a:ln>
              <a:solidFill>
                <a:srgbClr val="000000"/>
              </a:solidFill>
              <a:effectLst/>
              <a:uLnTx/>
              <a:uFillTx/>
              <a:latin typeface="Agency FB" panose="020B0503020202020204" pitchFamily="34" charset="0"/>
            </a:endParaRPr>
          </a:p>
        </p:txBody>
      </p:sp>
      <p:sp>
        <p:nvSpPr>
          <p:cNvPr id="74" name="TextBox 73">
            <a:extLst>
              <a:ext uri="{FF2B5EF4-FFF2-40B4-BE49-F238E27FC236}">
                <a16:creationId xmlns:a16="http://schemas.microsoft.com/office/drawing/2014/main" id="{ABE39863-6AFB-092F-BA70-E9D1A222525B}"/>
              </a:ext>
            </a:extLst>
          </p:cNvPr>
          <p:cNvSpPr txBox="1"/>
          <p:nvPr/>
        </p:nvSpPr>
        <p:spPr>
          <a:xfrm>
            <a:off x="828930" y="1810157"/>
            <a:ext cx="9202707" cy="830997"/>
          </a:xfrm>
          <a:prstGeom prst="rect">
            <a:avLst/>
          </a:prstGeom>
          <a:noFill/>
        </p:spPr>
        <p:txBody>
          <a:bodyPr wrap="square">
            <a:spAutoFit/>
          </a:bodyPr>
          <a:lstStyle/>
          <a:p>
            <a:r>
              <a:rPr lang="en-US" sz="2400" dirty="0">
                <a:latin typeface="Agency FB" panose="020B0503020202020204" pitchFamily="34" charset="0"/>
              </a:rPr>
              <a:t>Explainable AI (XAI) methods are techniques and approaches that enhance the transparency and interpretability of artificial intelligence models. Some of the key XAI methods are:</a:t>
            </a:r>
          </a:p>
        </p:txBody>
      </p:sp>
      <p:grpSp>
        <p:nvGrpSpPr>
          <p:cNvPr id="164" name="Group 163">
            <a:extLst>
              <a:ext uri="{FF2B5EF4-FFF2-40B4-BE49-F238E27FC236}">
                <a16:creationId xmlns:a16="http://schemas.microsoft.com/office/drawing/2014/main" id="{FC5BA7B9-CEC3-6261-57C4-718B8AE72417}"/>
              </a:ext>
            </a:extLst>
          </p:cNvPr>
          <p:cNvGrpSpPr/>
          <p:nvPr/>
        </p:nvGrpSpPr>
        <p:grpSpPr>
          <a:xfrm>
            <a:off x="851165" y="2960492"/>
            <a:ext cx="9896625" cy="4026360"/>
            <a:chOff x="812445" y="2029523"/>
            <a:chExt cx="10404570" cy="4233012"/>
          </a:xfrm>
        </p:grpSpPr>
        <p:sp>
          <p:nvSpPr>
            <p:cNvPr id="24" name="Google Shape;979;p26">
              <a:extLst>
                <a:ext uri="{FF2B5EF4-FFF2-40B4-BE49-F238E27FC236}">
                  <a16:creationId xmlns:a16="http://schemas.microsoft.com/office/drawing/2014/main" id="{9D254CEB-B5E9-445F-3651-62E3D3DB0EB9}"/>
                </a:ext>
              </a:extLst>
            </p:cNvPr>
            <p:cNvSpPr/>
            <p:nvPr/>
          </p:nvSpPr>
          <p:spPr>
            <a:xfrm>
              <a:off x="4302827" y="2090321"/>
              <a:ext cx="769328" cy="769329"/>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8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rPr>
                <a:t>01</a:t>
              </a:r>
              <a:endParaRPr kumimoji="0" sz="18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endParaRPr>
            </a:p>
          </p:txBody>
        </p:sp>
        <p:sp>
          <p:nvSpPr>
            <p:cNvPr id="21" name="Google Shape;983;p26">
              <a:extLst>
                <a:ext uri="{FF2B5EF4-FFF2-40B4-BE49-F238E27FC236}">
                  <a16:creationId xmlns:a16="http://schemas.microsoft.com/office/drawing/2014/main" id="{E79C7EA4-83FE-EAFE-65C3-CDC3F04055CD}"/>
                </a:ext>
              </a:extLst>
            </p:cNvPr>
            <p:cNvSpPr/>
            <p:nvPr/>
          </p:nvSpPr>
          <p:spPr>
            <a:xfrm>
              <a:off x="4294045" y="3578749"/>
              <a:ext cx="769328" cy="769329"/>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800" b="1" i="0" u="none" strike="noStrike" kern="1200" cap="none" spc="0" normalizeH="0" baseline="0" noProof="0">
                  <a:ln>
                    <a:noFill/>
                  </a:ln>
                  <a:solidFill>
                    <a:srgbClr val="FFFFFF"/>
                  </a:solidFill>
                  <a:effectLst/>
                  <a:uLnTx/>
                  <a:uFillTx/>
                  <a:latin typeface="Lora" pitchFamily="2" charset="0"/>
                  <a:ea typeface="Fira Sans Extra Condensed"/>
                  <a:cs typeface="Fira Sans Extra Condensed"/>
                  <a:sym typeface="Fira Sans Extra Condensed"/>
                </a:rPr>
                <a:t>02</a:t>
              </a:r>
              <a:endParaRPr kumimoji="0" sz="18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endParaRPr>
            </a:p>
          </p:txBody>
        </p:sp>
        <p:sp>
          <p:nvSpPr>
            <p:cNvPr id="18" name="Google Shape;987;p26">
              <a:extLst>
                <a:ext uri="{FF2B5EF4-FFF2-40B4-BE49-F238E27FC236}">
                  <a16:creationId xmlns:a16="http://schemas.microsoft.com/office/drawing/2014/main" id="{6C99BCAA-9728-DF41-6E41-CDD13A48BB5D}"/>
                </a:ext>
              </a:extLst>
            </p:cNvPr>
            <p:cNvSpPr/>
            <p:nvPr/>
          </p:nvSpPr>
          <p:spPr>
            <a:xfrm>
              <a:off x="4343885" y="4985941"/>
              <a:ext cx="769328" cy="769329"/>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800" b="1" i="0" u="none" strike="noStrike" kern="1200" cap="none" spc="0" normalizeH="0" baseline="0" noProof="0">
                  <a:ln>
                    <a:noFill/>
                  </a:ln>
                  <a:solidFill>
                    <a:srgbClr val="FFFFFF"/>
                  </a:solidFill>
                  <a:effectLst/>
                  <a:uLnTx/>
                  <a:uFillTx/>
                  <a:latin typeface="Lora" pitchFamily="2" charset="0"/>
                  <a:ea typeface="Fira Sans Extra Condensed"/>
                  <a:cs typeface="Fira Sans Extra Condensed"/>
                  <a:sym typeface="Fira Sans Extra Condensed"/>
                </a:rPr>
                <a:t>03</a:t>
              </a:r>
              <a:endParaRPr kumimoji="0" sz="18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endParaRPr>
            </a:p>
          </p:txBody>
        </p:sp>
        <p:sp>
          <p:nvSpPr>
            <p:cNvPr id="10" name="Google Shape;995;p26">
              <a:extLst>
                <a:ext uri="{FF2B5EF4-FFF2-40B4-BE49-F238E27FC236}">
                  <a16:creationId xmlns:a16="http://schemas.microsoft.com/office/drawing/2014/main" id="{7C5014F4-7004-B15E-23A2-240423BD8FB6}"/>
                </a:ext>
              </a:extLst>
            </p:cNvPr>
            <p:cNvSpPr/>
            <p:nvPr/>
          </p:nvSpPr>
          <p:spPr>
            <a:xfrm>
              <a:off x="9067117" y="3343868"/>
              <a:ext cx="213045" cy="213045"/>
            </a:xfrm>
            <a:prstGeom prst="ellipse">
              <a:avLst/>
            </a:pr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cxnSp>
          <p:nvCxnSpPr>
            <p:cNvPr id="11" name="Google Shape;996;p26">
              <a:extLst>
                <a:ext uri="{FF2B5EF4-FFF2-40B4-BE49-F238E27FC236}">
                  <a16:creationId xmlns:a16="http://schemas.microsoft.com/office/drawing/2014/main" id="{55494951-71BF-CFD5-842D-842CEA4141ED}"/>
                </a:ext>
              </a:extLst>
            </p:cNvPr>
            <p:cNvCxnSpPr>
              <a:cxnSpLocks/>
            </p:cNvCxnSpPr>
            <p:nvPr/>
          </p:nvCxnSpPr>
          <p:spPr>
            <a:xfrm rot="10800000">
              <a:off x="5091117" y="2523418"/>
              <a:ext cx="3885204" cy="1229017"/>
            </a:xfrm>
            <a:prstGeom prst="straightConnector1">
              <a:avLst/>
            </a:prstGeom>
            <a:noFill/>
            <a:ln w="9525" cap="flat" cmpd="sng">
              <a:solidFill>
                <a:schemeClr val="bg1">
                  <a:lumMod val="75000"/>
                </a:schemeClr>
              </a:solidFill>
              <a:prstDash val="solid"/>
              <a:round/>
              <a:headEnd type="none" w="med" len="med"/>
              <a:tailEnd type="none" w="med" len="med"/>
            </a:ln>
          </p:spPr>
        </p:cxnSp>
        <p:cxnSp>
          <p:nvCxnSpPr>
            <p:cNvPr id="12" name="Google Shape;997;p26">
              <a:extLst>
                <a:ext uri="{FF2B5EF4-FFF2-40B4-BE49-F238E27FC236}">
                  <a16:creationId xmlns:a16="http://schemas.microsoft.com/office/drawing/2014/main" id="{7EC6C4AA-6000-1505-D719-B5B3A65A843E}"/>
                </a:ext>
              </a:extLst>
            </p:cNvPr>
            <p:cNvCxnSpPr>
              <a:cxnSpLocks/>
            </p:cNvCxnSpPr>
            <p:nvPr/>
          </p:nvCxnSpPr>
          <p:spPr>
            <a:xfrm rot="10800000">
              <a:off x="5113213" y="3963415"/>
              <a:ext cx="3885204" cy="0"/>
            </a:xfrm>
            <a:prstGeom prst="straightConnector1">
              <a:avLst/>
            </a:prstGeom>
            <a:noFill/>
            <a:ln w="9525" cap="flat" cmpd="sng">
              <a:solidFill>
                <a:schemeClr val="bg1">
                  <a:lumMod val="75000"/>
                </a:schemeClr>
              </a:solidFill>
              <a:prstDash val="solid"/>
              <a:round/>
              <a:headEnd type="none" w="med" len="med"/>
              <a:tailEnd type="none" w="med" len="med"/>
            </a:ln>
          </p:spPr>
        </p:cxnSp>
        <p:cxnSp>
          <p:nvCxnSpPr>
            <p:cNvPr id="13" name="Google Shape;998;p26">
              <a:extLst>
                <a:ext uri="{FF2B5EF4-FFF2-40B4-BE49-F238E27FC236}">
                  <a16:creationId xmlns:a16="http://schemas.microsoft.com/office/drawing/2014/main" id="{B59A7187-8FEC-A0EF-2E5D-81F483C3A128}"/>
                </a:ext>
              </a:extLst>
            </p:cNvPr>
            <p:cNvCxnSpPr/>
            <p:nvPr/>
          </p:nvCxnSpPr>
          <p:spPr>
            <a:xfrm flipH="1">
              <a:off x="5124935" y="4167583"/>
              <a:ext cx="3885204" cy="1229017"/>
            </a:xfrm>
            <a:prstGeom prst="straightConnector1">
              <a:avLst/>
            </a:prstGeom>
            <a:noFill/>
            <a:ln w="9525" cap="flat" cmpd="sng">
              <a:solidFill>
                <a:schemeClr val="bg1">
                  <a:lumMod val="75000"/>
                </a:schemeClr>
              </a:solidFill>
              <a:prstDash val="solid"/>
              <a:round/>
              <a:headEnd type="none" w="med" len="med"/>
              <a:tailEnd type="none" w="med" len="med"/>
            </a:ln>
          </p:spPr>
        </p:cxnSp>
        <p:sp>
          <p:nvSpPr>
            <p:cNvPr id="69" name="TextBox 68">
              <a:extLst>
                <a:ext uri="{FF2B5EF4-FFF2-40B4-BE49-F238E27FC236}">
                  <a16:creationId xmlns:a16="http://schemas.microsoft.com/office/drawing/2014/main" id="{77936D53-02F9-3978-5B7D-840190150281}"/>
                </a:ext>
              </a:extLst>
            </p:cNvPr>
            <p:cNvSpPr txBox="1"/>
            <p:nvPr/>
          </p:nvSpPr>
          <p:spPr>
            <a:xfrm>
              <a:off x="816072" y="2029523"/>
              <a:ext cx="3163781" cy="873648"/>
            </a:xfrm>
            <a:prstGeom prst="rect">
              <a:avLst/>
            </a:prstGeom>
            <a:noFill/>
          </p:spPr>
          <p:txBody>
            <a:bodyPr wrap="square">
              <a:spAutoFit/>
            </a:bodyPr>
            <a:lstStyle/>
            <a:p>
              <a:r>
                <a:rPr lang="en-US" sz="1600" b="1" dirty="0">
                  <a:latin typeface="Agency FB" panose="020B0503020202020204" pitchFamily="34" charset="0"/>
                </a:rPr>
                <a:t>SHAP (</a:t>
              </a:r>
              <a:r>
                <a:rPr lang="en-US" sz="1600" b="1" dirty="0" err="1">
                  <a:latin typeface="Agency FB" panose="020B0503020202020204" pitchFamily="34" charset="0"/>
                </a:rPr>
                <a:t>SHapley</a:t>
              </a:r>
              <a:r>
                <a:rPr lang="en-US" sz="1600" b="1" dirty="0">
                  <a:latin typeface="Agency FB" panose="020B0503020202020204" pitchFamily="34" charset="0"/>
                </a:rPr>
                <a:t> Additive </a:t>
              </a:r>
              <a:r>
                <a:rPr lang="en-US" sz="1600" b="1" dirty="0" err="1">
                  <a:latin typeface="Agency FB" panose="020B0503020202020204" pitchFamily="34" charset="0"/>
                </a:rPr>
                <a:t>exPlanations</a:t>
              </a:r>
              <a:r>
                <a:rPr lang="en-US" sz="1600" b="1" dirty="0">
                  <a:latin typeface="Agency FB" panose="020B0503020202020204" pitchFamily="34" charset="0"/>
                </a:rPr>
                <a:t>):</a:t>
              </a:r>
              <a:r>
                <a:rPr lang="en-US" sz="1600" dirty="0">
                  <a:latin typeface="Agency FB" panose="020B0503020202020204" pitchFamily="34" charset="0"/>
                </a:rPr>
                <a:t> </a:t>
              </a:r>
            </a:p>
            <a:p>
              <a:r>
                <a:rPr lang="en-US" sz="1600" dirty="0">
                  <a:latin typeface="Agency FB" panose="020B0503020202020204" pitchFamily="34" charset="0"/>
                </a:rPr>
                <a:t>It assigns a value to each feature to measure its contribution to the prediction.</a:t>
              </a:r>
            </a:p>
          </p:txBody>
        </p:sp>
        <p:sp>
          <p:nvSpPr>
            <p:cNvPr id="70" name="TextBox 69">
              <a:extLst>
                <a:ext uri="{FF2B5EF4-FFF2-40B4-BE49-F238E27FC236}">
                  <a16:creationId xmlns:a16="http://schemas.microsoft.com/office/drawing/2014/main" id="{3EC214CC-E0CE-85BF-2D42-9B6BEEC7F843}"/>
                </a:ext>
              </a:extLst>
            </p:cNvPr>
            <p:cNvSpPr txBox="1"/>
            <p:nvPr/>
          </p:nvSpPr>
          <p:spPr>
            <a:xfrm>
              <a:off x="812445" y="3415336"/>
              <a:ext cx="3722857" cy="1391364"/>
            </a:xfrm>
            <a:prstGeom prst="rect">
              <a:avLst/>
            </a:prstGeom>
            <a:noFill/>
          </p:spPr>
          <p:txBody>
            <a:bodyPr wrap="square">
              <a:spAutoFit/>
            </a:bodyPr>
            <a:lstStyle/>
            <a:p>
              <a:r>
                <a:rPr lang="en-US" sz="1600" b="1" dirty="0">
                  <a:latin typeface="Agency FB" panose="020B0503020202020204" pitchFamily="34" charset="0"/>
                </a:rPr>
                <a:t>LIME (Local Interpretable Model-agnostic Explanations):</a:t>
              </a:r>
              <a:r>
                <a:rPr lang="en-US" sz="1600" dirty="0">
                  <a:latin typeface="Agency FB" panose="020B0503020202020204" pitchFamily="34" charset="0"/>
                </a:rPr>
                <a:t> </a:t>
              </a:r>
            </a:p>
            <a:p>
              <a:r>
                <a:rPr lang="en-US" sz="1600" dirty="0">
                  <a:latin typeface="Agency FB" panose="020B0503020202020204" pitchFamily="34" charset="0"/>
                </a:rPr>
                <a:t>LIME creates local, simplified models to explain    the predictions of complex models for specific data points</a:t>
              </a:r>
            </a:p>
          </p:txBody>
        </p:sp>
        <p:sp>
          <p:nvSpPr>
            <p:cNvPr id="71" name="TextBox 70">
              <a:extLst>
                <a:ext uri="{FF2B5EF4-FFF2-40B4-BE49-F238E27FC236}">
                  <a16:creationId xmlns:a16="http://schemas.microsoft.com/office/drawing/2014/main" id="{CAE2C70E-EE24-33D1-2DE2-CDF7F1871000}"/>
                </a:ext>
              </a:extLst>
            </p:cNvPr>
            <p:cNvSpPr txBox="1"/>
            <p:nvPr/>
          </p:nvSpPr>
          <p:spPr>
            <a:xfrm>
              <a:off x="812445" y="5049209"/>
              <a:ext cx="3260110" cy="873648"/>
            </a:xfrm>
            <a:prstGeom prst="rect">
              <a:avLst/>
            </a:prstGeom>
            <a:noFill/>
          </p:spPr>
          <p:txBody>
            <a:bodyPr wrap="square">
              <a:spAutoFit/>
            </a:bodyPr>
            <a:lstStyle/>
            <a:p>
              <a:r>
                <a:rPr lang="en-US" sz="1600" b="1" dirty="0">
                  <a:latin typeface="Agency FB" panose="020B0503020202020204" pitchFamily="34" charset="0"/>
                </a:rPr>
                <a:t>LRP (Layer-wise Relevance Propagation):</a:t>
              </a:r>
              <a:r>
                <a:rPr lang="en-US" sz="1600" dirty="0">
                  <a:latin typeface="Agency FB" panose="020B0503020202020204" pitchFamily="34" charset="0"/>
                </a:rPr>
                <a:t> </a:t>
              </a:r>
            </a:p>
            <a:p>
              <a:r>
                <a:rPr lang="en-US" sz="1600" dirty="0">
                  <a:latin typeface="Agency FB" panose="020B0503020202020204" pitchFamily="34" charset="0"/>
                </a:rPr>
                <a:t>This method calculates relevance scores for each feature to explain a model's output.</a:t>
              </a:r>
              <a:endParaRPr lang="en-IN" sz="1600" dirty="0">
                <a:latin typeface="Agency FB" panose="020B0503020202020204" pitchFamily="34" charset="0"/>
              </a:endParaRPr>
            </a:p>
          </p:txBody>
        </p:sp>
        <p:sp>
          <p:nvSpPr>
            <p:cNvPr id="8" name="Freeform: Shape 7">
              <a:extLst>
                <a:ext uri="{FF2B5EF4-FFF2-40B4-BE49-F238E27FC236}">
                  <a16:creationId xmlns:a16="http://schemas.microsoft.com/office/drawing/2014/main" id="{12D70665-D8E0-490B-681F-6116E4FDA1EB}"/>
                </a:ext>
              </a:extLst>
            </p:cNvPr>
            <p:cNvSpPr/>
            <p:nvPr/>
          </p:nvSpPr>
          <p:spPr>
            <a:xfrm>
              <a:off x="8716805" y="2123166"/>
              <a:ext cx="1294150" cy="2663647"/>
            </a:xfrm>
            <a:custGeom>
              <a:avLst/>
              <a:gdLst>
                <a:gd name="connsiteX0" fmla="*/ 1030584 w 1030700"/>
                <a:gd name="connsiteY0" fmla="*/ 50772 h 2121408"/>
                <a:gd name="connsiteX1" fmla="*/ 1030584 w 1030700"/>
                <a:gd name="connsiteY1" fmla="*/ 2053213 h 2121408"/>
                <a:gd name="connsiteX2" fmla="*/ 962385 w 1030700"/>
                <a:gd name="connsiteY2" fmla="*/ 2121317 h 2121408"/>
                <a:gd name="connsiteX3" fmla="*/ 68083 w 1030700"/>
                <a:gd name="connsiteY3" fmla="*/ 2121317 h 2121408"/>
                <a:gd name="connsiteX4" fmla="*/ -116 w 1030700"/>
                <a:gd name="connsiteY4" fmla="*/ 2053213 h 2121408"/>
                <a:gd name="connsiteX5" fmla="*/ -116 w 1030700"/>
                <a:gd name="connsiteY5" fmla="*/ 50772 h 2121408"/>
                <a:gd name="connsiteX6" fmla="*/ 50747 w 1030700"/>
                <a:gd name="connsiteY6" fmla="*/ -91 h 2121408"/>
                <a:gd name="connsiteX7" fmla="*/ 979721 w 1030700"/>
                <a:gd name="connsiteY7" fmla="*/ -91 h 2121408"/>
                <a:gd name="connsiteX8" fmla="*/ 1030584 w 1030700"/>
                <a:gd name="connsiteY8" fmla="*/ 50772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0700" h="2121408">
                  <a:moveTo>
                    <a:pt x="1030584" y="50772"/>
                  </a:moveTo>
                  <a:lnTo>
                    <a:pt x="1030584" y="2053213"/>
                  </a:lnTo>
                  <a:cubicBezTo>
                    <a:pt x="1030537" y="2090837"/>
                    <a:pt x="1000009" y="2121317"/>
                    <a:pt x="962385" y="2121317"/>
                  </a:cubicBezTo>
                  <a:lnTo>
                    <a:pt x="68083" y="2121317"/>
                  </a:lnTo>
                  <a:cubicBezTo>
                    <a:pt x="30459" y="2121317"/>
                    <a:pt x="-59" y="2090837"/>
                    <a:pt x="-116" y="2053213"/>
                  </a:cubicBezTo>
                  <a:lnTo>
                    <a:pt x="-116" y="50772"/>
                  </a:lnTo>
                  <a:cubicBezTo>
                    <a:pt x="-116" y="22681"/>
                    <a:pt x="22658" y="-91"/>
                    <a:pt x="50747" y="-91"/>
                  </a:cubicBezTo>
                  <a:lnTo>
                    <a:pt x="979721" y="-91"/>
                  </a:lnTo>
                  <a:cubicBezTo>
                    <a:pt x="1007810" y="-91"/>
                    <a:pt x="1030584" y="22681"/>
                    <a:pt x="1030584" y="5077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059D38CF-B988-A5B2-957A-F905ADD52484}"/>
                </a:ext>
              </a:extLst>
            </p:cNvPr>
            <p:cNvSpPr/>
            <p:nvPr/>
          </p:nvSpPr>
          <p:spPr>
            <a:xfrm>
              <a:off x="8904451" y="3484529"/>
              <a:ext cx="918857" cy="56928"/>
            </a:xfrm>
            <a:custGeom>
              <a:avLst/>
              <a:gdLst>
                <a:gd name="connsiteX0" fmla="*/ 709116 w 731805"/>
                <a:gd name="connsiteY0" fmla="*/ 45248 h 45339"/>
                <a:gd name="connsiteX1" fmla="*/ 22458 w 731805"/>
                <a:gd name="connsiteY1" fmla="*/ 45248 h 45339"/>
                <a:gd name="connsiteX2" fmla="*/ -116 w 731805"/>
                <a:gd name="connsiteY2" fmla="*/ 22578 h 45339"/>
                <a:gd name="connsiteX3" fmla="*/ -116 w 731805"/>
                <a:gd name="connsiteY3" fmla="*/ 22578 h 45339"/>
                <a:gd name="connsiteX4" fmla="*/ 22458 w 731805"/>
                <a:gd name="connsiteY4" fmla="*/ -91 h 45339"/>
                <a:gd name="connsiteX5" fmla="*/ 709116 w 731805"/>
                <a:gd name="connsiteY5" fmla="*/ -91 h 45339"/>
                <a:gd name="connsiteX6" fmla="*/ 731690 w 731805"/>
                <a:gd name="connsiteY6" fmla="*/ 22578 h 45339"/>
                <a:gd name="connsiteX7" fmla="*/ 731690 w 731805"/>
                <a:gd name="connsiteY7" fmla="*/ 22578 h 45339"/>
                <a:gd name="connsiteX8" fmla="*/ 709116 w 731805"/>
                <a:gd name="connsiteY8" fmla="*/ 45248 h 4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805" h="45339">
                  <a:moveTo>
                    <a:pt x="709116" y="45248"/>
                  </a:moveTo>
                  <a:lnTo>
                    <a:pt x="22458" y="45248"/>
                  </a:lnTo>
                  <a:cubicBezTo>
                    <a:pt x="9971" y="45190"/>
                    <a:pt x="-116" y="35065"/>
                    <a:pt x="-116" y="22578"/>
                  </a:cubicBezTo>
                  <a:lnTo>
                    <a:pt x="-116" y="22578"/>
                  </a:lnTo>
                  <a:cubicBezTo>
                    <a:pt x="-116" y="10091"/>
                    <a:pt x="9971" y="-34"/>
                    <a:pt x="22458" y="-91"/>
                  </a:cubicBezTo>
                  <a:lnTo>
                    <a:pt x="709116" y="-91"/>
                  </a:lnTo>
                  <a:cubicBezTo>
                    <a:pt x="721603" y="-34"/>
                    <a:pt x="731690" y="10091"/>
                    <a:pt x="731690" y="22578"/>
                  </a:cubicBezTo>
                  <a:lnTo>
                    <a:pt x="731690" y="22578"/>
                  </a:lnTo>
                  <a:cubicBezTo>
                    <a:pt x="731690" y="35065"/>
                    <a:pt x="721603" y="45190"/>
                    <a:pt x="709116" y="45248"/>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F131C18-F7C0-78F6-0160-6122AD60BA1C}"/>
                </a:ext>
              </a:extLst>
            </p:cNvPr>
            <p:cNvSpPr/>
            <p:nvPr/>
          </p:nvSpPr>
          <p:spPr>
            <a:xfrm>
              <a:off x="8904451" y="3664880"/>
              <a:ext cx="918858" cy="56807"/>
            </a:xfrm>
            <a:custGeom>
              <a:avLst/>
              <a:gdLst>
                <a:gd name="connsiteX0" fmla="*/ 709116 w 731806"/>
                <a:gd name="connsiteY0" fmla="*/ 45152 h 45243"/>
                <a:gd name="connsiteX1" fmla="*/ 22458 w 731806"/>
                <a:gd name="connsiteY1" fmla="*/ 45152 h 45243"/>
                <a:gd name="connsiteX2" fmla="*/ -116 w 731806"/>
                <a:gd name="connsiteY2" fmla="*/ 22578 h 45243"/>
                <a:gd name="connsiteX3" fmla="*/ -116 w 731806"/>
                <a:gd name="connsiteY3" fmla="*/ 22578 h 45243"/>
                <a:gd name="connsiteX4" fmla="*/ 22363 w 731806"/>
                <a:gd name="connsiteY4" fmla="*/ -91 h 45243"/>
                <a:gd name="connsiteX5" fmla="*/ 22458 w 731806"/>
                <a:gd name="connsiteY5" fmla="*/ -91 h 45243"/>
                <a:gd name="connsiteX6" fmla="*/ 709116 w 731806"/>
                <a:gd name="connsiteY6" fmla="*/ -91 h 45243"/>
                <a:gd name="connsiteX7" fmla="*/ 731690 w 731806"/>
                <a:gd name="connsiteY7" fmla="*/ 22483 h 45243"/>
                <a:gd name="connsiteX8" fmla="*/ 731690 w 731806"/>
                <a:gd name="connsiteY8" fmla="*/ 22578 h 45243"/>
                <a:gd name="connsiteX9" fmla="*/ 731690 w 731806"/>
                <a:gd name="connsiteY9" fmla="*/ 22578 h 45243"/>
                <a:gd name="connsiteX10" fmla="*/ 709116 w 731806"/>
                <a:gd name="connsiteY10" fmla="*/ 45152 h 4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06" h="45243">
                  <a:moveTo>
                    <a:pt x="709116" y="45152"/>
                  </a:moveTo>
                  <a:lnTo>
                    <a:pt x="22458" y="45152"/>
                  </a:lnTo>
                  <a:cubicBezTo>
                    <a:pt x="9990" y="45152"/>
                    <a:pt x="-116" y="35046"/>
                    <a:pt x="-116" y="22578"/>
                  </a:cubicBezTo>
                  <a:lnTo>
                    <a:pt x="-116" y="22578"/>
                  </a:lnTo>
                  <a:cubicBezTo>
                    <a:pt x="-173" y="10110"/>
                    <a:pt x="9895" y="-34"/>
                    <a:pt x="22363" y="-91"/>
                  </a:cubicBezTo>
                  <a:cubicBezTo>
                    <a:pt x="22392" y="-91"/>
                    <a:pt x="22430" y="-91"/>
                    <a:pt x="22458" y="-91"/>
                  </a:cubicBezTo>
                  <a:lnTo>
                    <a:pt x="709116" y="-91"/>
                  </a:lnTo>
                  <a:cubicBezTo>
                    <a:pt x="721584" y="-91"/>
                    <a:pt x="731690" y="10015"/>
                    <a:pt x="731690" y="22483"/>
                  </a:cubicBezTo>
                  <a:cubicBezTo>
                    <a:pt x="731690" y="22511"/>
                    <a:pt x="731690" y="22549"/>
                    <a:pt x="731690" y="22578"/>
                  </a:cubicBezTo>
                  <a:lnTo>
                    <a:pt x="731690" y="22578"/>
                  </a:lnTo>
                  <a:cubicBezTo>
                    <a:pt x="731690" y="35046"/>
                    <a:pt x="721584" y="45152"/>
                    <a:pt x="709116" y="45152"/>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BE4554B0-951A-7F95-6FBB-DBDC7B323E1D}"/>
                </a:ext>
              </a:extLst>
            </p:cNvPr>
            <p:cNvSpPr/>
            <p:nvPr/>
          </p:nvSpPr>
          <p:spPr>
            <a:xfrm>
              <a:off x="8904451" y="3845231"/>
              <a:ext cx="918858" cy="56807"/>
            </a:xfrm>
            <a:custGeom>
              <a:avLst/>
              <a:gdLst>
                <a:gd name="connsiteX0" fmla="*/ 709116 w 731806"/>
                <a:gd name="connsiteY0" fmla="*/ 45152 h 45243"/>
                <a:gd name="connsiteX1" fmla="*/ 22458 w 731806"/>
                <a:gd name="connsiteY1" fmla="*/ 45152 h 45243"/>
                <a:gd name="connsiteX2" fmla="*/ -116 w 731806"/>
                <a:gd name="connsiteY2" fmla="*/ 22578 h 45243"/>
                <a:gd name="connsiteX3" fmla="*/ -116 w 731806"/>
                <a:gd name="connsiteY3" fmla="*/ 22483 h 45243"/>
                <a:gd name="connsiteX4" fmla="*/ -116 w 731806"/>
                <a:gd name="connsiteY4" fmla="*/ 22483 h 45243"/>
                <a:gd name="connsiteX5" fmla="*/ 22458 w 731806"/>
                <a:gd name="connsiteY5" fmla="*/ -91 h 45243"/>
                <a:gd name="connsiteX6" fmla="*/ 709116 w 731806"/>
                <a:gd name="connsiteY6" fmla="*/ -91 h 45243"/>
                <a:gd name="connsiteX7" fmla="*/ 731690 w 731806"/>
                <a:gd name="connsiteY7" fmla="*/ 22483 h 45243"/>
                <a:gd name="connsiteX8" fmla="*/ 731690 w 731806"/>
                <a:gd name="connsiteY8" fmla="*/ 22483 h 45243"/>
                <a:gd name="connsiteX9" fmla="*/ 709210 w 731806"/>
                <a:gd name="connsiteY9" fmla="*/ 45152 h 45243"/>
                <a:gd name="connsiteX10" fmla="*/ 709116 w 731806"/>
                <a:gd name="connsiteY10" fmla="*/ 45152 h 4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06" h="45243">
                  <a:moveTo>
                    <a:pt x="709116" y="45152"/>
                  </a:moveTo>
                  <a:lnTo>
                    <a:pt x="22458" y="45152"/>
                  </a:lnTo>
                  <a:cubicBezTo>
                    <a:pt x="9990" y="45152"/>
                    <a:pt x="-116" y="35046"/>
                    <a:pt x="-116" y="22578"/>
                  </a:cubicBezTo>
                  <a:cubicBezTo>
                    <a:pt x="-116" y="22549"/>
                    <a:pt x="-116" y="22511"/>
                    <a:pt x="-116" y="22483"/>
                  </a:cubicBezTo>
                  <a:lnTo>
                    <a:pt x="-116" y="22483"/>
                  </a:lnTo>
                  <a:cubicBezTo>
                    <a:pt x="-116" y="10015"/>
                    <a:pt x="9990" y="-91"/>
                    <a:pt x="22458" y="-91"/>
                  </a:cubicBezTo>
                  <a:lnTo>
                    <a:pt x="709116" y="-91"/>
                  </a:lnTo>
                  <a:cubicBezTo>
                    <a:pt x="721584" y="-91"/>
                    <a:pt x="731690" y="10015"/>
                    <a:pt x="731690" y="22483"/>
                  </a:cubicBezTo>
                  <a:lnTo>
                    <a:pt x="731690" y="22483"/>
                  </a:lnTo>
                  <a:cubicBezTo>
                    <a:pt x="731747" y="34951"/>
                    <a:pt x="721679" y="45095"/>
                    <a:pt x="709210" y="45152"/>
                  </a:cubicBezTo>
                  <a:cubicBezTo>
                    <a:pt x="709182" y="45152"/>
                    <a:pt x="709144" y="45152"/>
                    <a:pt x="709116" y="45152"/>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64BFC38-57A9-4386-DBC7-C8B23AEB2598}"/>
                </a:ext>
              </a:extLst>
            </p:cNvPr>
            <p:cNvSpPr/>
            <p:nvPr/>
          </p:nvSpPr>
          <p:spPr>
            <a:xfrm>
              <a:off x="8904451" y="4025463"/>
              <a:ext cx="918857" cy="56928"/>
            </a:xfrm>
            <a:custGeom>
              <a:avLst/>
              <a:gdLst>
                <a:gd name="connsiteX0" fmla="*/ 709116 w 731805"/>
                <a:gd name="connsiteY0" fmla="*/ 45248 h 45339"/>
                <a:gd name="connsiteX1" fmla="*/ 22458 w 731805"/>
                <a:gd name="connsiteY1" fmla="*/ 45248 h 45339"/>
                <a:gd name="connsiteX2" fmla="*/ -116 w 731805"/>
                <a:gd name="connsiteY2" fmla="*/ 22578 h 45339"/>
                <a:gd name="connsiteX3" fmla="*/ -116 w 731805"/>
                <a:gd name="connsiteY3" fmla="*/ 22578 h 45339"/>
                <a:gd name="connsiteX4" fmla="*/ 22458 w 731805"/>
                <a:gd name="connsiteY4" fmla="*/ -91 h 45339"/>
                <a:gd name="connsiteX5" fmla="*/ 709116 w 731805"/>
                <a:gd name="connsiteY5" fmla="*/ -91 h 45339"/>
                <a:gd name="connsiteX6" fmla="*/ 731690 w 731805"/>
                <a:gd name="connsiteY6" fmla="*/ 22578 h 45339"/>
                <a:gd name="connsiteX7" fmla="*/ 731690 w 731805"/>
                <a:gd name="connsiteY7" fmla="*/ 22578 h 45339"/>
                <a:gd name="connsiteX8" fmla="*/ 709116 w 731805"/>
                <a:gd name="connsiteY8" fmla="*/ 45248 h 4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805" h="45339">
                  <a:moveTo>
                    <a:pt x="709116" y="45248"/>
                  </a:moveTo>
                  <a:lnTo>
                    <a:pt x="22458" y="45248"/>
                  </a:lnTo>
                  <a:cubicBezTo>
                    <a:pt x="9971" y="45190"/>
                    <a:pt x="-116" y="35065"/>
                    <a:pt x="-116" y="22578"/>
                  </a:cubicBezTo>
                  <a:lnTo>
                    <a:pt x="-116" y="22578"/>
                  </a:lnTo>
                  <a:cubicBezTo>
                    <a:pt x="-116" y="10091"/>
                    <a:pt x="9971" y="-34"/>
                    <a:pt x="22458" y="-91"/>
                  </a:cubicBezTo>
                  <a:lnTo>
                    <a:pt x="709116" y="-91"/>
                  </a:lnTo>
                  <a:cubicBezTo>
                    <a:pt x="721603" y="-34"/>
                    <a:pt x="731690" y="10091"/>
                    <a:pt x="731690" y="22578"/>
                  </a:cubicBezTo>
                  <a:lnTo>
                    <a:pt x="731690" y="22578"/>
                  </a:lnTo>
                  <a:cubicBezTo>
                    <a:pt x="731690" y="35065"/>
                    <a:pt x="721603" y="45190"/>
                    <a:pt x="709116" y="45248"/>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3F224A3-FCF8-D6B6-68A2-E2A1743C09E7}"/>
                </a:ext>
              </a:extLst>
            </p:cNvPr>
            <p:cNvSpPr/>
            <p:nvPr/>
          </p:nvSpPr>
          <p:spPr>
            <a:xfrm>
              <a:off x="8904451" y="4205814"/>
              <a:ext cx="918858" cy="56807"/>
            </a:xfrm>
            <a:custGeom>
              <a:avLst/>
              <a:gdLst>
                <a:gd name="connsiteX0" fmla="*/ 709116 w 731806"/>
                <a:gd name="connsiteY0" fmla="*/ 45152 h 45243"/>
                <a:gd name="connsiteX1" fmla="*/ 22458 w 731806"/>
                <a:gd name="connsiteY1" fmla="*/ 45152 h 45243"/>
                <a:gd name="connsiteX2" fmla="*/ -116 w 731806"/>
                <a:gd name="connsiteY2" fmla="*/ 22578 h 45243"/>
                <a:gd name="connsiteX3" fmla="*/ -116 w 731806"/>
                <a:gd name="connsiteY3" fmla="*/ 22578 h 45243"/>
                <a:gd name="connsiteX4" fmla="*/ 22363 w 731806"/>
                <a:gd name="connsiteY4" fmla="*/ -91 h 45243"/>
                <a:gd name="connsiteX5" fmla="*/ 22458 w 731806"/>
                <a:gd name="connsiteY5" fmla="*/ -91 h 45243"/>
                <a:gd name="connsiteX6" fmla="*/ 709116 w 731806"/>
                <a:gd name="connsiteY6" fmla="*/ -91 h 45243"/>
                <a:gd name="connsiteX7" fmla="*/ 731690 w 731806"/>
                <a:gd name="connsiteY7" fmla="*/ 22483 h 45243"/>
                <a:gd name="connsiteX8" fmla="*/ 731690 w 731806"/>
                <a:gd name="connsiteY8" fmla="*/ 22578 h 45243"/>
                <a:gd name="connsiteX9" fmla="*/ 731690 w 731806"/>
                <a:gd name="connsiteY9" fmla="*/ 22578 h 45243"/>
                <a:gd name="connsiteX10" fmla="*/ 709116 w 731806"/>
                <a:gd name="connsiteY10" fmla="*/ 45152 h 4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06" h="45243">
                  <a:moveTo>
                    <a:pt x="709116" y="45152"/>
                  </a:moveTo>
                  <a:lnTo>
                    <a:pt x="22458" y="45152"/>
                  </a:lnTo>
                  <a:cubicBezTo>
                    <a:pt x="9990" y="45152"/>
                    <a:pt x="-116" y="35046"/>
                    <a:pt x="-116" y="22578"/>
                  </a:cubicBezTo>
                  <a:lnTo>
                    <a:pt x="-116" y="22578"/>
                  </a:lnTo>
                  <a:cubicBezTo>
                    <a:pt x="-173" y="10110"/>
                    <a:pt x="9895" y="-34"/>
                    <a:pt x="22363" y="-91"/>
                  </a:cubicBezTo>
                  <a:cubicBezTo>
                    <a:pt x="22392" y="-91"/>
                    <a:pt x="22430" y="-91"/>
                    <a:pt x="22458" y="-91"/>
                  </a:cubicBezTo>
                  <a:lnTo>
                    <a:pt x="709116" y="-91"/>
                  </a:lnTo>
                  <a:cubicBezTo>
                    <a:pt x="721584" y="-91"/>
                    <a:pt x="731690" y="10015"/>
                    <a:pt x="731690" y="22483"/>
                  </a:cubicBezTo>
                  <a:cubicBezTo>
                    <a:pt x="731690" y="22512"/>
                    <a:pt x="731690" y="22550"/>
                    <a:pt x="731690" y="22578"/>
                  </a:cubicBezTo>
                  <a:lnTo>
                    <a:pt x="731690" y="22578"/>
                  </a:lnTo>
                  <a:cubicBezTo>
                    <a:pt x="731690" y="35046"/>
                    <a:pt x="721584" y="45152"/>
                    <a:pt x="709116" y="45152"/>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40D52F8-3AED-6F5F-11D6-694FB2435946}"/>
                </a:ext>
              </a:extLst>
            </p:cNvPr>
            <p:cNvSpPr/>
            <p:nvPr/>
          </p:nvSpPr>
          <p:spPr>
            <a:xfrm>
              <a:off x="8904451" y="4386165"/>
              <a:ext cx="918858" cy="56807"/>
            </a:xfrm>
            <a:custGeom>
              <a:avLst/>
              <a:gdLst>
                <a:gd name="connsiteX0" fmla="*/ 709116 w 731806"/>
                <a:gd name="connsiteY0" fmla="*/ 45152 h 45243"/>
                <a:gd name="connsiteX1" fmla="*/ 22458 w 731806"/>
                <a:gd name="connsiteY1" fmla="*/ 45152 h 45243"/>
                <a:gd name="connsiteX2" fmla="*/ -116 w 731806"/>
                <a:gd name="connsiteY2" fmla="*/ 22578 h 45243"/>
                <a:gd name="connsiteX3" fmla="*/ -116 w 731806"/>
                <a:gd name="connsiteY3" fmla="*/ 22483 h 45243"/>
                <a:gd name="connsiteX4" fmla="*/ -116 w 731806"/>
                <a:gd name="connsiteY4" fmla="*/ 22483 h 45243"/>
                <a:gd name="connsiteX5" fmla="*/ 22458 w 731806"/>
                <a:gd name="connsiteY5" fmla="*/ -91 h 45243"/>
                <a:gd name="connsiteX6" fmla="*/ 709116 w 731806"/>
                <a:gd name="connsiteY6" fmla="*/ -91 h 45243"/>
                <a:gd name="connsiteX7" fmla="*/ 731690 w 731806"/>
                <a:gd name="connsiteY7" fmla="*/ 22483 h 45243"/>
                <a:gd name="connsiteX8" fmla="*/ 731690 w 731806"/>
                <a:gd name="connsiteY8" fmla="*/ 22483 h 45243"/>
                <a:gd name="connsiteX9" fmla="*/ 709210 w 731806"/>
                <a:gd name="connsiteY9" fmla="*/ 45152 h 45243"/>
                <a:gd name="connsiteX10" fmla="*/ 709116 w 731806"/>
                <a:gd name="connsiteY10" fmla="*/ 45152 h 4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806" h="45243">
                  <a:moveTo>
                    <a:pt x="709116" y="45152"/>
                  </a:moveTo>
                  <a:lnTo>
                    <a:pt x="22458" y="45152"/>
                  </a:lnTo>
                  <a:cubicBezTo>
                    <a:pt x="9990" y="45152"/>
                    <a:pt x="-116" y="35046"/>
                    <a:pt x="-116" y="22578"/>
                  </a:cubicBezTo>
                  <a:cubicBezTo>
                    <a:pt x="-116" y="22549"/>
                    <a:pt x="-116" y="22511"/>
                    <a:pt x="-116" y="22483"/>
                  </a:cubicBezTo>
                  <a:lnTo>
                    <a:pt x="-116" y="22483"/>
                  </a:lnTo>
                  <a:cubicBezTo>
                    <a:pt x="-116" y="10014"/>
                    <a:pt x="9990" y="-91"/>
                    <a:pt x="22458" y="-91"/>
                  </a:cubicBezTo>
                  <a:lnTo>
                    <a:pt x="709116" y="-91"/>
                  </a:lnTo>
                  <a:cubicBezTo>
                    <a:pt x="721584" y="-91"/>
                    <a:pt x="731690" y="10014"/>
                    <a:pt x="731690" y="22483"/>
                  </a:cubicBezTo>
                  <a:lnTo>
                    <a:pt x="731690" y="22483"/>
                  </a:lnTo>
                  <a:cubicBezTo>
                    <a:pt x="731747" y="34951"/>
                    <a:pt x="721679" y="45095"/>
                    <a:pt x="709210" y="45152"/>
                  </a:cubicBezTo>
                  <a:cubicBezTo>
                    <a:pt x="709182" y="45152"/>
                    <a:pt x="709144" y="45152"/>
                    <a:pt x="709116" y="45152"/>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F8497D6C-10FB-816D-3EBD-600915F0F915}"/>
                </a:ext>
              </a:extLst>
            </p:cNvPr>
            <p:cNvSpPr/>
            <p:nvPr/>
          </p:nvSpPr>
          <p:spPr>
            <a:xfrm>
              <a:off x="8716805" y="2123166"/>
              <a:ext cx="1294150" cy="240866"/>
            </a:xfrm>
            <a:custGeom>
              <a:avLst/>
              <a:gdLst>
                <a:gd name="connsiteX0" fmla="*/ 1030584 w 1030700"/>
                <a:gd name="connsiteY0" fmla="*/ 50772 h 191833"/>
                <a:gd name="connsiteX1" fmla="*/ 1030584 w 1030700"/>
                <a:gd name="connsiteY1" fmla="*/ 191742 h 191833"/>
                <a:gd name="connsiteX2" fmla="*/ -116 w 1030700"/>
                <a:gd name="connsiteY2" fmla="*/ 191742 h 191833"/>
                <a:gd name="connsiteX3" fmla="*/ -116 w 1030700"/>
                <a:gd name="connsiteY3" fmla="*/ 50772 h 191833"/>
                <a:gd name="connsiteX4" fmla="*/ 50747 w 1030700"/>
                <a:gd name="connsiteY4" fmla="*/ -91 h 191833"/>
                <a:gd name="connsiteX5" fmla="*/ 979721 w 1030700"/>
                <a:gd name="connsiteY5" fmla="*/ -91 h 191833"/>
                <a:gd name="connsiteX6" fmla="*/ 1030584 w 1030700"/>
                <a:gd name="connsiteY6" fmla="*/ 50772 h 19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700" h="191833">
                  <a:moveTo>
                    <a:pt x="1030584" y="50772"/>
                  </a:moveTo>
                  <a:lnTo>
                    <a:pt x="1030584" y="191742"/>
                  </a:lnTo>
                  <a:lnTo>
                    <a:pt x="-116" y="191742"/>
                  </a:lnTo>
                  <a:lnTo>
                    <a:pt x="-116" y="50772"/>
                  </a:lnTo>
                  <a:cubicBezTo>
                    <a:pt x="-116" y="22681"/>
                    <a:pt x="22658" y="-91"/>
                    <a:pt x="50747" y="-91"/>
                  </a:cubicBezTo>
                  <a:lnTo>
                    <a:pt x="979721" y="-91"/>
                  </a:lnTo>
                  <a:cubicBezTo>
                    <a:pt x="1007810" y="-91"/>
                    <a:pt x="1030584" y="22681"/>
                    <a:pt x="1030584" y="50772"/>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F6E8945-50C8-EE24-B5E2-2452EE96E0B6}"/>
                </a:ext>
              </a:extLst>
            </p:cNvPr>
            <p:cNvSpPr/>
            <p:nvPr/>
          </p:nvSpPr>
          <p:spPr>
            <a:xfrm>
              <a:off x="9613417" y="2189900"/>
              <a:ext cx="84196" cy="84196"/>
            </a:xfrm>
            <a:custGeom>
              <a:avLst/>
              <a:gdLst>
                <a:gd name="connsiteX0" fmla="*/ 66940 w 67056"/>
                <a:gd name="connsiteY0" fmla="*/ 33437 h 67056"/>
                <a:gd name="connsiteX1" fmla="*/ 33412 w 67056"/>
                <a:gd name="connsiteY1" fmla="*/ 66965 h 67056"/>
                <a:gd name="connsiteX2" fmla="*/ -116 w 67056"/>
                <a:gd name="connsiteY2" fmla="*/ 33437 h 67056"/>
                <a:gd name="connsiteX3" fmla="*/ 33412 w 67056"/>
                <a:gd name="connsiteY3" fmla="*/ -91 h 67056"/>
                <a:gd name="connsiteX4" fmla="*/ 66940 w 67056"/>
                <a:gd name="connsiteY4" fmla="*/ 33437 h 67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56" h="67056">
                  <a:moveTo>
                    <a:pt x="66940" y="33437"/>
                  </a:moveTo>
                  <a:cubicBezTo>
                    <a:pt x="66940" y="51953"/>
                    <a:pt x="51929" y="66965"/>
                    <a:pt x="33412" y="66965"/>
                  </a:cubicBezTo>
                  <a:cubicBezTo>
                    <a:pt x="14896" y="66965"/>
                    <a:pt x="-116" y="51953"/>
                    <a:pt x="-116" y="33437"/>
                  </a:cubicBezTo>
                  <a:cubicBezTo>
                    <a:pt x="-116" y="14920"/>
                    <a:pt x="14896" y="-91"/>
                    <a:pt x="33412" y="-91"/>
                  </a:cubicBezTo>
                  <a:cubicBezTo>
                    <a:pt x="51910" y="-39"/>
                    <a:pt x="66893" y="14941"/>
                    <a:pt x="66940" y="33437"/>
                  </a:cubicBezTo>
                  <a:close/>
                </a:path>
              </a:pathLst>
            </a:custGeom>
            <a:solidFill>
              <a:srgbClr val="FF532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8D773940-3798-BA30-E200-F657D876EDBE}"/>
                </a:ext>
              </a:extLst>
            </p:cNvPr>
            <p:cNvSpPr/>
            <p:nvPr/>
          </p:nvSpPr>
          <p:spPr>
            <a:xfrm>
              <a:off x="9749757" y="2189900"/>
              <a:ext cx="84194" cy="84196"/>
            </a:xfrm>
            <a:custGeom>
              <a:avLst/>
              <a:gdLst>
                <a:gd name="connsiteX0" fmla="*/ 66940 w 67055"/>
                <a:gd name="connsiteY0" fmla="*/ 33437 h 67056"/>
                <a:gd name="connsiteX1" fmla="*/ 33412 w 67055"/>
                <a:gd name="connsiteY1" fmla="*/ 66965 h 67056"/>
                <a:gd name="connsiteX2" fmla="*/ -116 w 67055"/>
                <a:gd name="connsiteY2" fmla="*/ 33437 h 67056"/>
                <a:gd name="connsiteX3" fmla="*/ 33221 w 67055"/>
                <a:gd name="connsiteY3" fmla="*/ -91 h 67056"/>
                <a:gd name="connsiteX4" fmla="*/ 66940 w 67055"/>
                <a:gd name="connsiteY4" fmla="*/ 33437 h 67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55" h="67056">
                  <a:moveTo>
                    <a:pt x="66940" y="33437"/>
                  </a:moveTo>
                  <a:cubicBezTo>
                    <a:pt x="66940" y="51953"/>
                    <a:pt x="51928" y="66965"/>
                    <a:pt x="33412" y="66965"/>
                  </a:cubicBezTo>
                  <a:cubicBezTo>
                    <a:pt x="14895" y="66965"/>
                    <a:pt x="-116" y="51953"/>
                    <a:pt x="-116" y="33437"/>
                  </a:cubicBezTo>
                  <a:cubicBezTo>
                    <a:pt x="-116" y="14993"/>
                    <a:pt x="14781" y="13"/>
                    <a:pt x="33221" y="-91"/>
                  </a:cubicBezTo>
                  <a:cubicBezTo>
                    <a:pt x="51795" y="-144"/>
                    <a:pt x="66883" y="14867"/>
                    <a:pt x="66940" y="33437"/>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373C69B9-A35B-A536-E467-3F47BF6FB451}"/>
                </a:ext>
              </a:extLst>
            </p:cNvPr>
            <p:cNvSpPr/>
            <p:nvPr/>
          </p:nvSpPr>
          <p:spPr>
            <a:xfrm>
              <a:off x="9880356" y="2189900"/>
              <a:ext cx="84196" cy="84196"/>
            </a:xfrm>
            <a:custGeom>
              <a:avLst/>
              <a:gdLst>
                <a:gd name="connsiteX0" fmla="*/ 66940 w 67056"/>
                <a:gd name="connsiteY0" fmla="*/ 33437 h 67056"/>
                <a:gd name="connsiteX1" fmla="*/ 33412 w 67056"/>
                <a:gd name="connsiteY1" fmla="*/ 66965 h 67056"/>
                <a:gd name="connsiteX2" fmla="*/ -116 w 67056"/>
                <a:gd name="connsiteY2" fmla="*/ 33437 h 67056"/>
                <a:gd name="connsiteX3" fmla="*/ 33412 w 67056"/>
                <a:gd name="connsiteY3" fmla="*/ -91 h 67056"/>
                <a:gd name="connsiteX4" fmla="*/ 66940 w 67056"/>
                <a:gd name="connsiteY4" fmla="*/ 33437 h 67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56" h="67056">
                  <a:moveTo>
                    <a:pt x="66940" y="33437"/>
                  </a:moveTo>
                  <a:cubicBezTo>
                    <a:pt x="66940" y="51953"/>
                    <a:pt x="51928" y="66965"/>
                    <a:pt x="33412" y="66965"/>
                  </a:cubicBezTo>
                  <a:cubicBezTo>
                    <a:pt x="14895" y="66965"/>
                    <a:pt x="-116" y="51953"/>
                    <a:pt x="-116" y="33437"/>
                  </a:cubicBezTo>
                  <a:cubicBezTo>
                    <a:pt x="-116" y="14920"/>
                    <a:pt x="14895" y="-91"/>
                    <a:pt x="33412" y="-91"/>
                  </a:cubicBezTo>
                  <a:cubicBezTo>
                    <a:pt x="51910" y="-39"/>
                    <a:pt x="66893" y="14941"/>
                    <a:pt x="66940" y="33437"/>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84A0FDA1-E05D-2B95-4F9F-A4DAD8B8C6A6}"/>
                </a:ext>
              </a:extLst>
            </p:cNvPr>
            <p:cNvSpPr/>
            <p:nvPr/>
          </p:nvSpPr>
          <p:spPr>
            <a:xfrm>
              <a:off x="9085640" y="2812160"/>
              <a:ext cx="556360" cy="182025"/>
            </a:xfrm>
            <a:custGeom>
              <a:avLst/>
              <a:gdLst>
                <a:gd name="connsiteX0" fmla="*/ 372999 w 443102"/>
                <a:gd name="connsiteY0" fmla="*/ 0 h 144970"/>
                <a:gd name="connsiteX1" fmla="*/ 443103 w 443102"/>
                <a:gd name="connsiteY1" fmla="*/ 0 h 144970"/>
                <a:gd name="connsiteX2" fmla="*/ 443103 w 443102"/>
                <a:gd name="connsiteY2" fmla="*/ 144971 h 144970"/>
                <a:gd name="connsiteX3" fmla="*/ 372999 w 443102"/>
                <a:gd name="connsiteY3" fmla="*/ 144971 h 144970"/>
                <a:gd name="connsiteX4" fmla="*/ 70104 w 443102"/>
                <a:gd name="connsiteY4" fmla="*/ 144971 h 144970"/>
                <a:gd name="connsiteX5" fmla="*/ 0 w 443102"/>
                <a:gd name="connsiteY5" fmla="*/ 144971 h 144970"/>
                <a:gd name="connsiteX6" fmla="*/ 0 w 443102"/>
                <a:gd name="connsiteY6" fmla="*/ 0 h 144970"/>
                <a:gd name="connsiteX7" fmla="*/ 70104 w 443102"/>
                <a:gd name="connsiteY7" fmla="*/ 0 h 14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102" h="144970">
                  <a:moveTo>
                    <a:pt x="372999" y="0"/>
                  </a:moveTo>
                  <a:cubicBezTo>
                    <a:pt x="411716" y="0"/>
                    <a:pt x="443103" y="0"/>
                    <a:pt x="443103" y="0"/>
                  </a:cubicBezTo>
                  <a:lnTo>
                    <a:pt x="443103" y="144971"/>
                  </a:lnTo>
                  <a:cubicBezTo>
                    <a:pt x="443103" y="144971"/>
                    <a:pt x="411716" y="144971"/>
                    <a:pt x="372999" y="144971"/>
                  </a:cubicBezTo>
                  <a:lnTo>
                    <a:pt x="70104" y="144971"/>
                  </a:lnTo>
                  <a:cubicBezTo>
                    <a:pt x="31387" y="144971"/>
                    <a:pt x="0" y="144971"/>
                    <a:pt x="0" y="144971"/>
                  </a:cubicBezTo>
                  <a:lnTo>
                    <a:pt x="0" y="0"/>
                  </a:lnTo>
                  <a:cubicBezTo>
                    <a:pt x="0" y="0"/>
                    <a:pt x="31387" y="0"/>
                    <a:pt x="70104" y="0"/>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4AB68642-EA91-82DD-A3AE-C377C2189F27}"/>
                </a:ext>
              </a:extLst>
            </p:cNvPr>
            <p:cNvSpPr/>
            <p:nvPr/>
          </p:nvSpPr>
          <p:spPr>
            <a:xfrm>
              <a:off x="8967837" y="2606813"/>
              <a:ext cx="36117" cy="252228"/>
            </a:xfrm>
            <a:custGeom>
              <a:avLst/>
              <a:gdLst>
                <a:gd name="connsiteX0" fmla="*/ 0 w 28765"/>
                <a:gd name="connsiteY0" fmla="*/ 0 h 200882"/>
                <a:gd name="connsiteX1" fmla="*/ 28765 w 28765"/>
                <a:gd name="connsiteY1" fmla="*/ 0 h 200882"/>
                <a:gd name="connsiteX2" fmla="*/ 28765 w 28765"/>
                <a:gd name="connsiteY2" fmla="*/ 200882 h 200882"/>
                <a:gd name="connsiteX3" fmla="*/ 0 w 28765"/>
                <a:gd name="connsiteY3" fmla="*/ 200882 h 200882"/>
              </a:gdLst>
              <a:ahLst/>
              <a:cxnLst>
                <a:cxn ang="0">
                  <a:pos x="connsiteX0" y="connsiteY0"/>
                </a:cxn>
                <a:cxn ang="0">
                  <a:pos x="connsiteX1" y="connsiteY1"/>
                </a:cxn>
                <a:cxn ang="0">
                  <a:pos x="connsiteX2" y="connsiteY2"/>
                </a:cxn>
                <a:cxn ang="0">
                  <a:pos x="connsiteX3" y="connsiteY3"/>
                </a:cxn>
              </a:cxnLst>
              <a:rect l="l" t="t" r="r" b="b"/>
              <a:pathLst>
                <a:path w="28765" h="200882">
                  <a:moveTo>
                    <a:pt x="0" y="0"/>
                  </a:moveTo>
                  <a:lnTo>
                    <a:pt x="28765" y="0"/>
                  </a:lnTo>
                  <a:lnTo>
                    <a:pt x="28765" y="200882"/>
                  </a:lnTo>
                  <a:lnTo>
                    <a:pt x="0" y="200882"/>
                  </a:lnTo>
                  <a:close/>
                </a:path>
              </a:pathLst>
            </a:custGeom>
            <a:solidFill>
              <a:srgbClr val="0C4E7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4AC7E753-17D6-C361-C15F-795F5747FEC8}"/>
                </a:ext>
              </a:extLst>
            </p:cNvPr>
            <p:cNvSpPr/>
            <p:nvPr/>
          </p:nvSpPr>
          <p:spPr>
            <a:xfrm>
              <a:off x="8944635" y="2566030"/>
              <a:ext cx="81564" cy="81564"/>
            </a:xfrm>
            <a:custGeom>
              <a:avLst/>
              <a:gdLst>
                <a:gd name="connsiteX0" fmla="*/ 64845 w 64960"/>
                <a:gd name="connsiteY0" fmla="*/ 32389 h 64960"/>
                <a:gd name="connsiteX1" fmla="*/ 32364 w 64960"/>
                <a:gd name="connsiteY1" fmla="*/ 64869 h 64960"/>
                <a:gd name="connsiteX2" fmla="*/ -116 w 64960"/>
                <a:gd name="connsiteY2" fmla="*/ 32389 h 64960"/>
                <a:gd name="connsiteX3" fmla="*/ 32364 w 64960"/>
                <a:gd name="connsiteY3" fmla="*/ -91 h 64960"/>
                <a:gd name="connsiteX4" fmla="*/ 64845 w 64960"/>
                <a:gd name="connsiteY4" fmla="*/ 32389 h 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 h="64960">
                  <a:moveTo>
                    <a:pt x="64845" y="32389"/>
                  </a:moveTo>
                  <a:cubicBezTo>
                    <a:pt x="64845" y="50324"/>
                    <a:pt x="50300" y="64869"/>
                    <a:pt x="32364" y="64869"/>
                  </a:cubicBezTo>
                  <a:cubicBezTo>
                    <a:pt x="14429" y="64869"/>
                    <a:pt x="-116" y="50324"/>
                    <a:pt x="-116" y="32389"/>
                  </a:cubicBezTo>
                  <a:cubicBezTo>
                    <a:pt x="-116" y="14453"/>
                    <a:pt x="14429" y="-91"/>
                    <a:pt x="32364" y="-91"/>
                  </a:cubicBezTo>
                  <a:cubicBezTo>
                    <a:pt x="50300" y="-91"/>
                    <a:pt x="64845" y="14453"/>
                    <a:pt x="64845" y="32389"/>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105B6663-432E-B051-4A62-F3796EF4829E}"/>
                </a:ext>
              </a:extLst>
            </p:cNvPr>
            <p:cNvSpPr/>
            <p:nvPr/>
          </p:nvSpPr>
          <p:spPr>
            <a:xfrm>
              <a:off x="8968076" y="2788121"/>
              <a:ext cx="35879" cy="37313"/>
            </a:xfrm>
            <a:custGeom>
              <a:avLst/>
              <a:gdLst>
                <a:gd name="connsiteX0" fmla="*/ 28459 w 28575"/>
                <a:gd name="connsiteY0" fmla="*/ -91 h 29717"/>
                <a:gd name="connsiteX1" fmla="*/ 28459 w 28575"/>
                <a:gd name="connsiteY1" fmla="*/ 21054 h 29717"/>
                <a:gd name="connsiteX2" fmla="*/ -116 w 28575"/>
                <a:gd name="connsiteY2" fmla="*/ 29626 h 29717"/>
                <a:gd name="connsiteX3" fmla="*/ -116 w 28575"/>
                <a:gd name="connsiteY3" fmla="*/ 6671 h 29717"/>
                <a:gd name="connsiteX4" fmla="*/ 28459 w 28575"/>
                <a:gd name="connsiteY4" fmla="*/ -91 h 29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9717">
                  <a:moveTo>
                    <a:pt x="28459" y="-91"/>
                  </a:moveTo>
                  <a:lnTo>
                    <a:pt x="28459" y="21054"/>
                  </a:lnTo>
                  <a:lnTo>
                    <a:pt x="-116" y="29626"/>
                  </a:lnTo>
                  <a:lnTo>
                    <a:pt x="-116" y="6671"/>
                  </a:lnTo>
                  <a:cubicBezTo>
                    <a:pt x="-116" y="6671"/>
                    <a:pt x="19220" y="1433"/>
                    <a:pt x="28459" y="-91"/>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67127040-582D-862A-A272-0729AFAA66C0}"/>
                </a:ext>
              </a:extLst>
            </p:cNvPr>
            <p:cNvSpPr/>
            <p:nvPr/>
          </p:nvSpPr>
          <p:spPr>
            <a:xfrm>
              <a:off x="8860275" y="2889726"/>
              <a:ext cx="81371" cy="81737"/>
            </a:xfrm>
            <a:custGeom>
              <a:avLst/>
              <a:gdLst>
                <a:gd name="connsiteX0" fmla="*/ 64689 w 64806"/>
                <a:gd name="connsiteY0" fmla="*/ 32525 h 65098"/>
                <a:gd name="connsiteX1" fmla="*/ 39829 w 64806"/>
                <a:gd name="connsiteY1" fmla="*/ 64052 h 65098"/>
                <a:gd name="connsiteX2" fmla="*/ 32209 w 64806"/>
                <a:gd name="connsiteY2" fmla="*/ 65005 h 65098"/>
                <a:gd name="connsiteX3" fmla="*/ 26303 w 64806"/>
                <a:gd name="connsiteY3" fmla="*/ 64433 h 65098"/>
                <a:gd name="connsiteX4" fmla="*/ 462 w 64806"/>
                <a:gd name="connsiteY4" fmla="*/ 26457 h 65098"/>
                <a:gd name="connsiteX5" fmla="*/ 26303 w 64806"/>
                <a:gd name="connsiteY5" fmla="*/ 616 h 65098"/>
                <a:gd name="connsiteX6" fmla="*/ 40210 w 64806"/>
                <a:gd name="connsiteY6" fmla="*/ 616 h 65098"/>
                <a:gd name="connsiteX7" fmla="*/ 64689 w 64806"/>
                <a:gd name="connsiteY7" fmla="*/ 32525 h 6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06" h="65098">
                  <a:moveTo>
                    <a:pt x="64689" y="32525"/>
                  </a:moveTo>
                  <a:cubicBezTo>
                    <a:pt x="64699" y="47526"/>
                    <a:pt x="54421" y="60566"/>
                    <a:pt x="39829" y="64052"/>
                  </a:cubicBezTo>
                  <a:cubicBezTo>
                    <a:pt x="37343" y="64710"/>
                    <a:pt x="34781" y="65033"/>
                    <a:pt x="32209" y="65005"/>
                  </a:cubicBezTo>
                  <a:cubicBezTo>
                    <a:pt x="30228" y="65005"/>
                    <a:pt x="28246" y="64814"/>
                    <a:pt x="26303" y="64433"/>
                  </a:cubicBezTo>
                  <a:cubicBezTo>
                    <a:pt x="8682" y="61081"/>
                    <a:pt x="-2891" y="44078"/>
                    <a:pt x="462" y="26457"/>
                  </a:cubicBezTo>
                  <a:cubicBezTo>
                    <a:pt x="2948" y="13351"/>
                    <a:pt x="13197" y="3111"/>
                    <a:pt x="26303" y="616"/>
                  </a:cubicBezTo>
                  <a:cubicBezTo>
                    <a:pt x="30894" y="-327"/>
                    <a:pt x="35619" y="-327"/>
                    <a:pt x="40210" y="616"/>
                  </a:cubicBezTo>
                  <a:cubicBezTo>
                    <a:pt x="54745" y="4340"/>
                    <a:pt x="64851" y="17523"/>
                    <a:pt x="64689" y="32525"/>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2E3623EC-1F37-1687-D446-778153938AE9}"/>
                </a:ext>
              </a:extLst>
            </p:cNvPr>
            <p:cNvSpPr/>
            <p:nvPr/>
          </p:nvSpPr>
          <p:spPr>
            <a:xfrm>
              <a:off x="8896226" y="2811681"/>
              <a:ext cx="336515" cy="237877"/>
            </a:xfrm>
            <a:custGeom>
              <a:avLst/>
              <a:gdLst>
                <a:gd name="connsiteX0" fmla="*/ 267896 w 268011"/>
                <a:gd name="connsiteY0" fmla="*/ 94682 h 189452"/>
                <a:gd name="connsiteX1" fmla="*/ 173122 w 268011"/>
                <a:gd name="connsiteY1" fmla="*/ 189361 h 189452"/>
                <a:gd name="connsiteX2" fmla="*/ 92636 w 268011"/>
                <a:gd name="connsiteY2" fmla="*/ 189361 h 189452"/>
                <a:gd name="connsiteX3" fmla="*/ 76158 w 268011"/>
                <a:gd name="connsiteY3" fmla="*/ 187932 h 189452"/>
                <a:gd name="connsiteX4" fmla="*/ 1815 w 268011"/>
                <a:gd name="connsiteY4" fmla="*/ 75604 h 189452"/>
                <a:gd name="connsiteX5" fmla="*/ 73205 w 268011"/>
                <a:gd name="connsiteY5" fmla="*/ 1909 h 189452"/>
                <a:gd name="connsiteX6" fmla="*/ 92255 w 268011"/>
                <a:gd name="connsiteY6" fmla="*/ -91 h 189452"/>
                <a:gd name="connsiteX7" fmla="*/ 172741 w 268011"/>
                <a:gd name="connsiteY7" fmla="*/ -91 h 189452"/>
                <a:gd name="connsiteX8" fmla="*/ 267896 w 268011"/>
                <a:gd name="connsiteY8" fmla="*/ 94682 h 18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1" h="189452">
                  <a:moveTo>
                    <a:pt x="267896" y="94682"/>
                  </a:moveTo>
                  <a:cubicBezTo>
                    <a:pt x="267581" y="146879"/>
                    <a:pt x="225319" y="189104"/>
                    <a:pt x="173122" y="189361"/>
                  </a:cubicBezTo>
                  <a:lnTo>
                    <a:pt x="92636" y="189361"/>
                  </a:lnTo>
                  <a:cubicBezTo>
                    <a:pt x="87111" y="189370"/>
                    <a:pt x="81596" y="188894"/>
                    <a:pt x="76158" y="187932"/>
                  </a:cubicBezTo>
                  <a:cubicBezTo>
                    <a:pt x="24608" y="177445"/>
                    <a:pt x="-8672" y="127143"/>
                    <a:pt x="1815" y="75604"/>
                  </a:cubicBezTo>
                  <a:cubicBezTo>
                    <a:pt x="9216" y="39228"/>
                    <a:pt x="37086" y="10462"/>
                    <a:pt x="73205" y="1909"/>
                  </a:cubicBezTo>
                  <a:cubicBezTo>
                    <a:pt x="79472" y="594"/>
                    <a:pt x="85854" y="-82"/>
                    <a:pt x="92255" y="-91"/>
                  </a:cubicBezTo>
                  <a:lnTo>
                    <a:pt x="172741" y="-91"/>
                  </a:lnTo>
                  <a:cubicBezTo>
                    <a:pt x="225119" y="-44"/>
                    <a:pt x="267629" y="42304"/>
                    <a:pt x="267896" y="94682"/>
                  </a:cubicBezTo>
                  <a:close/>
                </a:path>
              </a:pathLst>
            </a:custGeom>
            <a:solidFill>
              <a:srgbClr val="0C4E7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DCBBDF78-1B2F-3D2D-15D9-BEF79262F874}"/>
                </a:ext>
              </a:extLst>
            </p:cNvPr>
            <p:cNvSpPr/>
            <p:nvPr/>
          </p:nvSpPr>
          <p:spPr>
            <a:xfrm>
              <a:off x="8951156" y="2812160"/>
              <a:ext cx="109038" cy="237877"/>
            </a:xfrm>
            <a:custGeom>
              <a:avLst/>
              <a:gdLst>
                <a:gd name="connsiteX0" fmla="*/ 81083 w 86841"/>
                <a:gd name="connsiteY0" fmla="*/ 184694 h 189452"/>
                <a:gd name="connsiteX1" fmla="*/ 80607 w 86841"/>
                <a:gd name="connsiteY1" fmla="*/ 189361 h 189452"/>
                <a:gd name="connsiteX2" fmla="*/ 48888 w 86841"/>
                <a:gd name="connsiteY2" fmla="*/ 189361 h 189452"/>
                <a:gd name="connsiteX3" fmla="*/ 32410 w 86841"/>
                <a:gd name="connsiteY3" fmla="*/ 187932 h 189452"/>
                <a:gd name="connsiteX4" fmla="*/ 692 w 86841"/>
                <a:gd name="connsiteY4" fmla="*/ 94682 h 189452"/>
                <a:gd name="connsiteX5" fmla="*/ 29267 w 86841"/>
                <a:gd name="connsiteY5" fmla="*/ 1909 h 189452"/>
                <a:gd name="connsiteX6" fmla="*/ 48317 w 86841"/>
                <a:gd name="connsiteY6" fmla="*/ -91 h 189452"/>
                <a:gd name="connsiteX7" fmla="*/ 73939 w 86841"/>
                <a:gd name="connsiteY7" fmla="*/ -91 h 189452"/>
                <a:gd name="connsiteX8" fmla="*/ 81083 w 86841"/>
                <a:gd name="connsiteY8" fmla="*/ 184694 h 18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41" h="189452">
                  <a:moveTo>
                    <a:pt x="81083" y="184694"/>
                  </a:moveTo>
                  <a:cubicBezTo>
                    <a:pt x="81083" y="186408"/>
                    <a:pt x="81083" y="187932"/>
                    <a:pt x="80607" y="189361"/>
                  </a:cubicBezTo>
                  <a:lnTo>
                    <a:pt x="48888" y="189361"/>
                  </a:lnTo>
                  <a:cubicBezTo>
                    <a:pt x="43364" y="189370"/>
                    <a:pt x="37849" y="188894"/>
                    <a:pt x="32410" y="187932"/>
                  </a:cubicBezTo>
                  <a:cubicBezTo>
                    <a:pt x="14360" y="159910"/>
                    <a:pt x="3473" y="127896"/>
                    <a:pt x="692" y="94682"/>
                  </a:cubicBezTo>
                  <a:cubicBezTo>
                    <a:pt x="-3214" y="61116"/>
                    <a:pt x="7159" y="27455"/>
                    <a:pt x="29267" y="1909"/>
                  </a:cubicBezTo>
                  <a:cubicBezTo>
                    <a:pt x="35534" y="594"/>
                    <a:pt x="41916" y="-82"/>
                    <a:pt x="48317" y="-91"/>
                  </a:cubicBezTo>
                  <a:lnTo>
                    <a:pt x="73939" y="-91"/>
                  </a:lnTo>
                  <a:cubicBezTo>
                    <a:pt x="95466" y="38485"/>
                    <a:pt x="83940" y="151451"/>
                    <a:pt x="81083" y="184694"/>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A27B16D7-630A-8753-A001-5AD4D5C1319C}"/>
                </a:ext>
              </a:extLst>
            </p:cNvPr>
            <p:cNvSpPr/>
            <p:nvPr/>
          </p:nvSpPr>
          <p:spPr>
            <a:xfrm>
              <a:off x="9736123" y="2606813"/>
              <a:ext cx="36117" cy="252228"/>
            </a:xfrm>
            <a:custGeom>
              <a:avLst/>
              <a:gdLst>
                <a:gd name="connsiteX0" fmla="*/ 0 w 28765"/>
                <a:gd name="connsiteY0" fmla="*/ 0 h 200882"/>
                <a:gd name="connsiteX1" fmla="*/ 28765 w 28765"/>
                <a:gd name="connsiteY1" fmla="*/ 0 h 200882"/>
                <a:gd name="connsiteX2" fmla="*/ 28765 w 28765"/>
                <a:gd name="connsiteY2" fmla="*/ 200882 h 200882"/>
                <a:gd name="connsiteX3" fmla="*/ 0 w 28765"/>
                <a:gd name="connsiteY3" fmla="*/ 200882 h 200882"/>
              </a:gdLst>
              <a:ahLst/>
              <a:cxnLst>
                <a:cxn ang="0">
                  <a:pos x="connsiteX0" y="connsiteY0"/>
                </a:cxn>
                <a:cxn ang="0">
                  <a:pos x="connsiteX1" y="connsiteY1"/>
                </a:cxn>
                <a:cxn ang="0">
                  <a:pos x="connsiteX2" y="connsiteY2"/>
                </a:cxn>
                <a:cxn ang="0">
                  <a:pos x="connsiteX3" y="connsiteY3"/>
                </a:cxn>
              </a:cxnLst>
              <a:rect l="l" t="t" r="r" b="b"/>
              <a:pathLst>
                <a:path w="28765" h="200882">
                  <a:moveTo>
                    <a:pt x="0" y="0"/>
                  </a:moveTo>
                  <a:lnTo>
                    <a:pt x="28765" y="0"/>
                  </a:lnTo>
                  <a:lnTo>
                    <a:pt x="28765" y="200882"/>
                  </a:lnTo>
                  <a:lnTo>
                    <a:pt x="0" y="200882"/>
                  </a:lnTo>
                  <a:close/>
                </a:path>
              </a:pathLst>
            </a:custGeom>
            <a:solidFill>
              <a:srgbClr val="0C4E7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76552C4D-CB84-569D-9A73-9D6C09CA8B39}"/>
                </a:ext>
              </a:extLst>
            </p:cNvPr>
            <p:cNvSpPr/>
            <p:nvPr/>
          </p:nvSpPr>
          <p:spPr>
            <a:xfrm>
              <a:off x="9713281" y="2566030"/>
              <a:ext cx="81564" cy="81564"/>
            </a:xfrm>
            <a:custGeom>
              <a:avLst/>
              <a:gdLst>
                <a:gd name="connsiteX0" fmla="*/ -116 w 64960"/>
                <a:gd name="connsiteY0" fmla="*/ 32389 h 64960"/>
                <a:gd name="connsiteX1" fmla="*/ 32364 w 64960"/>
                <a:gd name="connsiteY1" fmla="*/ 64869 h 64960"/>
                <a:gd name="connsiteX2" fmla="*/ 64845 w 64960"/>
                <a:gd name="connsiteY2" fmla="*/ 32389 h 64960"/>
                <a:gd name="connsiteX3" fmla="*/ 32364 w 64960"/>
                <a:gd name="connsiteY3" fmla="*/ -91 h 64960"/>
                <a:gd name="connsiteX4" fmla="*/ -116 w 64960"/>
                <a:gd name="connsiteY4" fmla="*/ 32389 h 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 h="64960">
                  <a:moveTo>
                    <a:pt x="-116" y="32389"/>
                  </a:moveTo>
                  <a:cubicBezTo>
                    <a:pt x="-116" y="50324"/>
                    <a:pt x="14428" y="64869"/>
                    <a:pt x="32364" y="64869"/>
                  </a:cubicBezTo>
                  <a:cubicBezTo>
                    <a:pt x="50299" y="64869"/>
                    <a:pt x="64845" y="50324"/>
                    <a:pt x="64845" y="32389"/>
                  </a:cubicBezTo>
                  <a:cubicBezTo>
                    <a:pt x="64845" y="14453"/>
                    <a:pt x="50299" y="-91"/>
                    <a:pt x="32364" y="-91"/>
                  </a:cubicBezTo>
                  <a:cubicBezTo>
                    <a:pt x="14428" y="-91"/>
                    <a:pt x="-116" y="14453"/>
                    <a:pt x="-116" y="32389"/>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2" name="Freeform: Shape 81">
              <a:extLst>
                <a:ext uri="{FF2B5EF4-FFF2-40B4-BE49-F238E27FC236}">
                  <a16:creationId xmlns:a16="http://schemas.microsoft.com/office/drawing/2014/main" id="{ECCEEBD4-B3F2-4A5C-F180-D08D51C8AB64}"/>
                </a:ext>
              </a:extLst>
            </p:cNvPr>
            <p:cNvSpPr/>
            <p:nvPr/>
          </p:nvSpPr>
          <p:spPr>
            <a:xfrm>
              <a:off x="9736003" y="2788121"/>
              <a:ext cx="35879" cy="37313"/>
            </a:xfrm>
            <a:custGeom>
              <a:avLst/>
              <a:gdLst>
                <a:gd name="connsiteX0" fmla="*/ -116 w 28575"/>
                <a:gd name="connsiteY0" fmla="*/ -91 h 29717"/>
                <a:gd name="connsiteX1" fmla="*/ -116 w 28575"/>
                <a:gd name="connsiteY1" fmla="*/ 21054 h 29717"/>
                <a:gd name="connsiteX2" fmla="*/ 28459 w 28575"/>
                <a:gd name="connsiteY2" fmla="*/ 29626 h 29717"/>
                <a:gd name="connsiteX3" fmla="*/ 28459 w 28575"/>
                <a:gd name="connsiteY3" fmla="*/ 6671 h 29717"/>
                <a:gd name="connsiteX4" fmla="*/ -116 w 28575"/>
                <a:gd name="connsiteY4" fmla="*/ -91 h 29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9717">
                  <a:moveTo>
                    <a:pt x="-116" y="-91"/>
                  </a:moveTo>
                  <a:lnTo>
                    <a:pt x="-116" y="21054"/>
                  </a:lnTo>
                  <a:lnTo>
                    <a:pt x="28459" y="29626"/>
                  </a:lnTo>
                  <a:lnTo>
                    <a:pt x="28459" y="6671"/>
                  </a:lnTo>
                  <a:cubicBezTo>
                    <a:pt x="28459" y="6671"/>
                    <a:pt x="9124" y="1433"/>
                    <a:pt x="-116" y="-91"/>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52F6861-FAFF-5B8F-242E-4296C72137F6}"/>
                </a:ext>
              </a:extLst>
            </p:cNvPr>
            <p:cNvSpPr/>
            <p:nvPr/>
          </p:nvSpPr>
          <p:spPr>
            <a:xfrm>
              <a:off x="9798313" y="2889896"/>
              <a:ext cx="81564" cy="81564"/>
            </a:xfrm>
            <a:custGeom>
              <a:avLst/>
              <a:gdLst>
                <a:gd name="connsiteX0" fmla="*/ -116 w 64960"/>
                <a:gd name="connsiteY0" fmla="*/ 32389 h 64960"/>
                <a:gd name="connsiteX1" fmla="*/ 32364 w 64960"/>
                <a:gd name="connsiteY1" fmla="*/ 64869 h 64960"/>
                <a:gd name="connsiteX2" fmla="*/ 64845 w 64960"/>
                <a:gd name="connsiteY2" fmla="*/ 32389 h 64960"/>
                <a:gd name="connsiteX3" fmla="*/ 32364 w 64960"/>
                <a:gd name="connsiteY3" fmla="*/ -91 h 64960"/>
                <a:gd name="connsiteX4" fmla="*/ -116 w 64960"/>
                <a:gd name="connsiteY4" fmla="*/ 32389 h 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 h="64960">
                  <a:moveTo>
                    <a:pt x="-116" y="32389"/>
                  </a:moveTo>
                  <a:cubicBezTo>
                    <a:pt x="-116" y="50324"/>
                    <a:pt x="14428" y="64869"/>
                    <a:pt x="32364" y="64869"/>
                  </a:cubicBezTo>
                  <a:cubicBezTo>
                    <a:pt x="50300" y="64869"/>
                    <a:pt x="64845" y="50324"/>
                    <a:pt x="64845" y="32389"/>
                  </a:cubicBezTo>
                  <a:cubicBezTo>
                    <a:pt x="64845" y="14453"/>
                    <a:pt x="50300" y="-91"/>
                    <a:pt x="32364" y="-91"/>
                  </a:cubicBezTo>
                  <a:cubicBezTo>
                    <a:pt x="14428" y="-91"/>
                    <a:pt x="-116" y="14453"/>
                    <a:pt x="-116" y="32389"/>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63F4C9F3-22D5-E65D-7E5A-3A379C802575}"/>
                </a:ext>
              </a:extLst>
            </p:cNvPr>
            <p:cNvSpPr/>
            <p:nvPr/>
          </p:nvSpPr>
          <p:spPr>
            <a:xfrm>
              <a:off x="9507335" y="2811681"/>
              <a:ext cx="338735" cy="237877"/>
            </a:xfrm>
            <a:custGeom>
              <a:avLst/>
              <a:gdLst>
                <a:gd name="connsiteX0" fmla="*/ -116 w 269779"/>
                <a:gd name="connsiteY0" fmla="*/ 94682 h 189452"/>
                <a:gd name="connsiteX1" fmla="*/ 94562 w 269779"/>
                <a:gd name="connsiteY1" fmla="*/ 189361 h 189452"/>
                <a:gd name="connsiteX2" fmla="*/ 175049 w 269779"/>
                <a:gd name="connsiteY2" fmla="*/ 189361 h 189452"/>
                <a:gd name="connsiteX3" fmla="*/ 191527 w 269779"/>
                <a:gd name="connsiteY3" fmla="*/ 187932 h 189452"/>
                <a:gd name="connsiteX4" fmla="*/ 268175 w 269779"/>
                <a:gd name="connsiteY4" fmla="*/ 77985 h 189452"/>
                <a:gd name="connsiteX5" fmla="*/ 194480 w 269779"/>
                <a:gd name="connsiteY5" fmla="*/ 1909 h 189452"/>
                <a:gd name="connsiteX6" fmla="*/ 175430 w 269779"/>
                <a:gd name="connsiteY6" fmla="*/ -91 h 189452"/>
                <a:gd name="connsiteX7" fmla="*/ 94944 w 269779"/>
                <a:gd name="connsiteY7" fmla="*/ -91 h 189452"/>
                <a:gd name="connsiteX8" fmla="*/ -116 w 269779"/>
                <a:gd name="connsiteY8" fmla="*/ 94682 h 18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779" h="189452">
                  <a:moveTo>
                    <a:pt x="-116" y="94682"/>
                  </a:moveTo>
                  <a:cubicBezTo>
                    <a:pt x="198" y="146841"/>
                    <a:pt x="42403" y="189046"/>
                    <a:pt x="94562" y="189361"/>
                  </a:cubicBezTo>
                  <a:lnTo>
                    <a:pt x="175049" y="189361"/>
                  </a:lnTo>
                  <a:cubicBezTo>
                    <a:pt x="180574" y="189370"/>
                    <a:pt x="186088" y="188894"/>
                    <a:pt x="191527" y="187932"/>
                  </a:cubicBezTo>
                  <a:cubicBezTo>
                    <a:pt x="243057" y="178731"/>
                    <a:pt x="277366" y="129506"/>
                    <a:pt x="268175" y="77985"/>
                  </a:cubicBezTo>
                  <a:cubicBezTo>
                    <a:pt x="261393" y="39980"/>
                    <a:pt x="232247" y="9891"/>
                    <a:pt x="194480" y="1909"/>
                  </a:cubicBezTo>
                  <a:cubicBezTo>
                    <a:pt x="188213" y="594"/>
                    <a:pt x="181830" y="-82"/>
                    <a:pt x="175430" y="-91"/>
                  </a:cubicBezTo>
                  <a:lnTo>
                    <a:pt x="94944" y="-91"/>
                  </a:lnTo>
                  <a:cubicBezTo>
                    <a:pt x="42594" y="13"/>
                    <a:pt x="151" y="42333"/>
                    <a:pt x="-116" y="94682"/>
                  </a:cubicBezTo>
                  <a:close/>
                </a:path>
              </a:pathLst>
            </a:custGeom>
            <a:solidFill>
              <a:srgbClr val="0C4E7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CF0D1E87-4F3F-40DA-DCE7-2D0A100A007F}"/>
                </a:ext>
              </a:extLst>
            </p:cNvPr>
            <p:cNvSpPr/>
            <p:nvPr/>
          </p:nvSpPr>
          <p:spPr>
            <a:xfrm>
              <a:off x="9679765" y="2812160"/>
              <a:ext cx="109038" cy="237877"/>
            </a:xfrm>
            <a:custGeom>
              <a:avLst/>
              <a:gdLst>
                <a:gd name="connsiteX0" fmla="*/ 5526 w 86841"/>
                <a:gd name="connsiteY0" fmla="*/ 184694 h 189452"/>
                <a:gd name="connsiteX1" fmla="*/ 6098 w 86841"/>
                <a:gd name="connsiteY1" fmla="*/ 189361 h 189452"/>
                <a:gd name="connsiteX2" fmla="*/ 37721 w 86841"/>
                <a:gd name="connsiteY2" fmla="*/ 189361 h 189452"/>
                <a:gd name="connsiteX3" fmla="*/ 54199 w 86841"/>
                <a:gd name="connsiteY3" fmla="*/ 187932 h 189452"/>
                <a:gd name="connsiteX4" fmla="*/ 85918 w 86841"/>
                <a:gd name="connsiteY4" fmla="*/ 94682 h 189452"/>
                <a:gd name="connsiteX5" fmla="*/ 57343 w 86841"/>
                <a:gd name="connsiteY5" fmla="*/ 1909 h 189452"/>
                <a:gd name="connsiteX6" fmla="*/ 38293 w 86841"/>
                <a:gd name="connsiteY6" fmla="*/ -91 h 189452"/>
                <a:gd name="connsiteX7" fmla="*/ 12670 w 86841"/>
                <a:gd name="connsiteY7" fmla="*/ -91 h 189452"/>
                <a:gd name="connsiteX8" fmla="*/ 5526 w 86841"/>
                <a:gd name="connsiteY8" fmla="*/ 184694 h 18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41" h="189452">
                  <a:moveTo>
                    <a:pt x="5526" y="184694"/>
                  </a:moveTo>
                  <a:cubicBezTo>
                    <a:pt x="5526" y="186408"/>
                    <a:pt x="5526" y="187932"/>
                    <a:pt x="6098" y="189361"/>
                  </a:cubicBezTo>
                  <a:lnTo>
                    <a:pt x="37721" y="189361"/>
                  </a:lnTo>
                  <a:cubicBezTo>
                    <a:pt x="43246" y="189370"/>
                    <a:pt x="48760" y="188894"/>
                    <a:pt x="54199" y="187932"/>
                  </a:cubicBezTo>
                  <a:cubicBezTo>
                    <a:pt x="72288" y="159938"/>
                    <a:pt x="83184" y="127906"/>
                    <a:pt x="85918" y="94682"/>
                  </a:cubicBezTo>
                  <a:cubicBezTo>
                    <a:pt x="89823" y="61116"/>
                    <a:pt x="79450" y="27455"/>
                    <a:pt x="57343" y="1909"/>
                  </a:cubicBezTo>
                  <a:cubicBezTo>
                    <a:pt x="51075" y="594"/>
                    <a:pt x="44693" y="-82"/>
                    <a:pt x="38293" y="-91"/>
                  </a:cubicBezTo>
                  <a:lnTo>
                    <a:pt x="12670" y="-91"/>
                  </a:lnTo>
                  <a:cubicBezTo>
                    <a:pt x="-8856" y="38485"/>
                    <a:pt x="2669" y="151451"/>
                    <a:pt x="5526" y="184694"/>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7BA96CAC-6CBB-2072-B0FA-E8C6F1FF2472}"/>
                </a:ext>
              </a:extLst>
            </p:cNvPr>
            <p:cNvSpPr/>
            <p:nvPr/>
          </p:nvSpPr>
          <p:spPr>
            <a:xfrm>
              <a:off x="8986495" y="2688496"/>
              <a:ext cx="764819" cy="466545"/>
            </a:xfrm>
            <a:custGeom>
              <a:avLst/>
              <a:gdLst>
                <a:gd name="connsiteX0" fmla="*/ 609007 w 609125"/>
                <a:gd name="connsiteY0" fmla="*/ 185741 h 371570"/>
                <a:gd name="connsiteX1" fmla="*/ 604720 w 609125"/>
                <a:gd name="connsiteY1" fmla="*/ 225651 h 371570"/>
                <a:gd name="connsiteX2" fmla="*/ 604720 w 609125"/>
                <a:gd name="connsiteY2" fmla="*/ 225651 h 371570"/>
                <a:gd name="connsiteX3" fmla="*/ 423745 w 609125"/>
                <a:gd name="connsiteY3" fmla="*/ 371479 h 371570"/>
                <a:gd name="connsiteX4" fmla="*/ 185620 w 609125"/>
                <a:gd name="connsiteY4" fmla="*/ 371479 h 371570"/>
                <a:gd name="connsiteX5" fmla="*/ 4169 w 609125"/>
                <a:gd name="connsiteY5" fmla="*/ 225556 h 371570"/>
                <a:gd name="connsiteX6" fmla="*/ 146511 w 609125"/>
                <a:gd name="connsiteY6" fmla="*/ 4157 h 371570"/>
                <a:gd name="connsiteX7" fmla="*/ 185620 w 609125"/>
                <a:gd name="connsiteY7" fmla="*/ -91 h 371570"/>
                <a:gd name="connsiteX8" fmla="*/ 423745 w 609125"/>
                <a:gd name="connsiteY8" fmla="*/ -91 h 371570"/>
                <a:gd name="connsiteX9" fmla="*/ 585099 w 609125"/>
                <a:gd name="connsiteY9" fmla="*/ 93920 h 371570"/>
                <a:gd name="connsiteX10" fmla="*/ 585099 w 609125"/>
                <a:gd name="connsiteY10" fmla="*/ 93920 h 371570"/>
                <a:gd name="connsiteX11" fmla="*/ 609007 w 609125"/>
                <a:gd name="connsiteY11" fmla="*/ 185741 h 37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125" h="371570">
                  <a:moveTo>
                    <a:pt x="609007" y="185741"/>
                  </a:moveTo>
                  <a:cubicBezTo>
                    <a:pt x="609044" y="199162"/>
                    <a:pt x="607606" y="212545"/>
                    <a:pt x="604720" y="225651"/>
                  </a:cubicBezTo>
                  <a:lnTo>
                    <a:pt x="604720" y="225651"/>
                  </a:lnTo>
                  <a:cubicBezTo>
                    <a:pt x="585766" y="310500"/>
                    <a:pt x="510689" y="370993"/>
                    <a:pt x="423745" y="371479"/>
                  </a:cubicBezTo>
                  <a:lnTo>
                    <a:pt x="185620" y="371479"/>
                  </a:lnTo>
                  <a:cubicBezTo>
                    <a:pt x="98486" y="371174"/>
                    <a:pt x="23162" y="310595"/>
                    <a:pt x="4169" y="225556"/>
                  </a:cubicBezTo>
                  <a:cubicBezTo>
                    <a:pt x="-17662" y="125115"/>
                    <a:pt x="46069" y="25988"/>
                    <a:pt x="146511" y="4157"/>
                  </a:cubicBezTo>
                  <a:cubicBezTo>
                    <a:pt x="159360" y="1366"/>
                    <a:pt x="172466" y="-63"/>
                    <a:pt x="185620" y="-91"/>
                  </a:cubicBezTo>
                  <a:lnTo>
                    <a:pt x="423745" y="-91"/>
                  </a:lnTo>
                  <a:cubicBezTo>
                    <a:pt x="490506" y="4"/>
                    <a:pt x="552095" y="35884"/>
                    <a:pt x="585099" y="93920"/>
                  </a:cubicBezTo>
                  <a:lnTo>
                    <a:pt x="585099" y="93920"/>
                  </a:lnTo>
                  <a:cubicBezTo>
                    <a:pt x="600929" y="121924"/>
                    <a:pt x="609178" y="153575"/>
                    <a:pt x="609007" y="185741"/>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23D9DFBC-BAA3-0DC2-267F-71936BD56F5C}"/>
                </a:ext>
              </a:extLst>
            </p:cNvPr>
            <p:cNvSpPr/>
            <p:nvPr/>
          </p:nvSpPr>
          <p:spPr>
            <a:xfrm>
              <a:off x="9109079" y="2835600"/>
              <a:ext cx="509599" cy="135143"/>
            </a:xfrm>
            <a:custGeom>
              <a:avLst/>
              <a:gdLst>
                <a:gd name="connsiteX0" fmla="*/ 53700 w 405860"/>
                <a:gd name="connsiteY0" fmla="*/ 107541 h 107632"/>
                <a:gd name="connsiteX1" fmla="*/ -116 w 405860"/>
                <a:gd name="connsiteY1" fmla="*/ 53725 h 107632"/>
                <a:gd name="connsiteX2" fmla="*/ 53700 w 405860"/>
                <a:gd name="connsiteY2" fmla="*/ -91 h 107632"/>
                <a:gd name="connsiteX3" fmla="*/ 351928 w 405860"/>
                <a:gd name="connsiteY3" fmla="*/ -91 h 107632"/>
                <a:gd name="connsiteX4" fmla="*/ 405744 w 405860"/>
                <a:gd name="connsiteY4" fmla="*/ 53725 h 107632"/>
                <a:gd name="connsiteX5" fmla="*/ 351928 w 405860"/>
                <a:gd name="connsiteY5" fmla="*/ 107541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860" h="107632">
                  <a:moveTo>
                    <a:pt x="53700" y="107541"/>
                  </a:moveTo>
                  <a:cubicBezTo>
                    <a:pt x="23982" y="107541"/>
                    <a:pt x="-116" y="83443"/>
                    <a:pt x="-116" y="53725"/>
                  </a:cubicBezTo>
                  <a:cubicBezTo>
                    <a:pt x="-116" y="24007"/>
                    <a:pt x="23982" y="-91"/>
                    <a:pt x="53700" y="-91"/>
                  </a:cubicBezTo>
                  <a:lnTo>
                    <a:pt x="351928" y="-91"/>
                  </a:lnTo>
                  <a:cubicBezTo>
                    <a:pt x="381646" y="-91"/>
                    <a:pt x="405744" y="24007"/>
                    <a:pt x="405744" y="53725"/>
                  </a:cubicBezTo>
                  <a:cubicBezTo>
                    <a:pt x="405744" y="83443"/>
                    <a:pt x="381646" y="107541"/>
                    <a:pt x="351928" y="107541"/>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F617C125-D8A7-F2A4-F062-E7B7D58DC5BB}"/>
                </a:ext>
              </a:extLst>
            </p:cNvPr>
            <p:cNvSpPr/>
            <p:nvPr/>
          </p:nvSpPr>
          <p:spPr>
            <a:xfrm>
              <a:off x="9162868" y="2862394"/>
              <a:ext cx="81564" cy="81555"/>
            </a:xfrm>
            <a:custGeom>
              <a:avLst/>
              <a:gdLst>
                <a:gd name="connsiteX0" fmla="*/ 55343 w 64960"/>
                <a:gd name="connsiteY0" fmla="*/ 55340 h 64953"/>
                <a:gd name="connsiteX1" fmla="*/ 9414 w 64960"/>
                <a:gd name="connsiteY1" fmla="*/ 55360 h 64953"/>
                <a:gd name="connsiteX2" fmla="*/ 9385 w 64960"/>
                <a:gd name="connsiteY2" fmla="*/ 9430 h 64953"/>
                <a:gd name="connsiteX3" fmla="*/ 55315 w 64960"/>
                <a:gd name="connsiteY3" fmla="*/ 9411 h 64953"/>
                <a:gd name="connsiteX4" fmla="*/ 55343 w 64960"/>
                <a:gd name="connsiteY4" fmla="*/ 9430 h 64953"/>
                <a:gd name="connsiteX5" fmla="*/ 55343 w 64960"/>
                <a:gd name="connsiteY5" fmla="*/ 55340 h 6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60" h="64953">
                  <a:moveTo>
                    <a:pt x="55343" y="55340"/>
                  </a:moveTo>
                  <a:cubicBezTo>
                    <a:pt x="42666" y="68028"/>
                    <a:pt x="22101" y="68037"/>
                    <a:pt x="9414" y="55360"/>
                  </a:cubicBezTo>
                  <a:cubicBezTo>
                    <a:pt x="-3283" y="42682"/>
                    <a:pt x="-3293" y="22117"/>
                    <a:pt x="9385" y="9430"/>
                  </a:cubicBezTo>
                  <a:cubicBezTo>
                    <a:pt x="22063" y="-3257"/>
                    <a:pt x="42627" y="-3267"/>
                    <a:pt x="55315" y="9411"/>
                  </a:cubicBezTo>
                  <a:cubicBezTo>
                    <a:pt x="55324" y="9411"/>
                    <a:pt x="55334" y="9420"/>
                    <a:pt x="55343" y="9430"/>
                  </a:cubicBezTo>
                  <a:cubicBezTo>
                    <a:pt x="68012" y="22108"/>
                    <a:pt x="68012" y="42663"/>
                    <a:pt x="55343" y="55340"/>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0DFFBA41-88D4-4978-A2DA-887CEDCF40AF}"/>
                </a:ext>
              </a:extLst>
            </p:cNvPr>
            <p:cNvSpPr/>
            <p:nvPr/>
          </p:nvSpPr>
          <p:spPr>
            <a:xfrm>
              <a:off x="9174858" y="2874350"/>
              <a:ext cx="69574" cy="69574"/>
            </a:xfrm>
            <a:custGeom>
              <a:avLst/>
              <a:gdLst>
                <a:gd name="connsiteX0" fmla="*/ 45795 w 55411"/>
                <a:gd name="connsiteY0" fmla="*/ 45819 h 55411"/>
                <a:gd name="connsiteX1" fmla="*/ -116 w 55411"/>
                <a:gd name="connsiteY1" fmla="*/ 45819 h 55411"/>
                <a:gd name="connsiteX2" fmla="*/ 45795 w 55411"/>
                <a:gd name="connsiteY2" fmla="*/ -91 h 55411"/>
                <a:gd name="connsiteX3" fmla="*/ 45795 w 55411"/>
                <a:gd name="connsiteY3" fmla="*/ 45819 h 55411"/>
              </a:gdLst>
              <a:ahLst/>
              <a:cxnLst>
                <a:cxn ang="0">
                  <a:pos x="connsiteX0" y="connsiteY0"/>
                </a:cxn>
                <a:cxn ang="0">
                  <a:pos x="connsiteX1" y="connsiteY1"/>
                </a:cxn>
                <a:cxn ang="0">
                  <a:pos x="connsiteX2" y="connsiteY2"/>
                </a:cxn>
                <a:cxn ang="0">
                  <a:pos x="connsiteX3" y="connsiteY3"/>
                </a:cxn>
              </a:cxnLst>
              <a:rect l="l" t="t" r="r" b="b"/>
              <a:pathLst>
                <a:path w="55411" h="55411">
                  <a:moveTo>
                    <a:pt x="45795" y="45819"/>
                  </a:moveTo>
                  <a:cubicBezTo>
                    <a:pt x="33117" y="58487"/>
                    <a:pt x="12562" y="58487"/>
                    <a:pt x="-116" y="45819"/>
                  </a:cubicBezTo>
                  <a:lnTo>
                    <a:pt x="45795" y="-91"/>
                  </a:lnTo>
                  <a:cubicBezTo>
                    <a:pt x="58463" y="12586"/>
                    <a:pt x="58463" y="33141"/>
                    <a:pt x="45795" y="45819"/>
                  </a:cubicBezTo>
                  <a:close/>
                </a:path>
              </a:pathLst>
            </a:custGeom>
            <a:solidFill>
              <a:srgbClr val="DFDFD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DBF64F5-656D-6D70-9FBF-E481AF0656BC}"/>
                </a:ext>
              </a:extLst>
            </p:cNvPr>
            <p:cNvSpPr/>
            <p:nvPr/>
          </p:nvSpPr>
          <p:spPr>
            <a:xfrm>
              <a:off x="9492715" y="2862394"/>
              <a:ext cx="81564" cy="81555"/>
            </a:xfrm>
            <a:custGeom>
              <a:avLst/>
              <a:gdLst>
                <a:gd name="connsiteX0" fmla="*/ 55343 w 64960"/>
                <a:gd name="connsiteY0" fmla="*/ 55340 h 64953"/>
                <a:gd name="connsiteX1" fmla="*/ 9414 w 64960"/>
                <a:gd name="connsiteY1" fmla="*/ 55360 h 64953"/>
                <a:gd name="connsiteX2" fmla="*/ 9385 w 64960"/>
                <a:gd name="connsiteY2" fmla="*/ 9430 h 64953"/>
                <a:gd name="connsiteX3" fmla="*/ 55324 w 64960"/>
                <a:gd name="connsiteY3" fmla="*/ 9411 h 64953"/>
                <a:gd name="connsiteX4" fmla="*/ 55343 w 64960"/>
                <a:gd name="connsiteY4" fmla="*/ 9430 h 64953"/>
                <a:gd name="connsiteX5" fmla="*/ 55343 w 64960"/>
                <a:gd name="connsiteY5" fmla="*/ 55340 h 6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60" h="64953">
                  <a:moveTo>
                    <a:pt x="55343" y="55340"/>
                  </a:moveTo>
                  <a:cubicBezTo>
                    <a:pt x="42666" y="68028"/>
                    <a:pt x="22101" y="68037"/>
                    <a:pt x="9414" y="55360"/>
                  </a:cubicBezTo>
                  <a:cubicBezTo>
                    <a:pt x="-3283" y="42682"/>
                    <a:pt x="-3293" y="22117"/>
                    <a:pt x="9385" y="9430"/>
                  </a:cubicBezTo>
                  <a:cubicBezTo>
                    <a:pt x="22063" y="-3257"/>
                    <a:pt x="42627" y="-3267"/>
                    <a:pt x="55324" y="9411"/>
                  </a:cubicBezTo>
                  <a:cubicBezTo>
                    <a:pt x="55324" y="9411"/>
                    <a:pt x="55334" y="9420"/>
                    <a:pt x="55343" y="9430"/>
                  </a:cubicBezTo>
                  <a:cubicBezTo>
                    <a:pt x="68011" y="22108"/>
                    <a:pt x="68011" y="42663"/>
                    <a:pt x="55343" y="55340"/>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E33665B0-9E70-1BBA-C668-7F0C4C5DBE5D}"/>
                </a:ext>
              </a:extLst>
            </p:cNvPr>
            <p:cNvSpPr/>
            <p:nvPr/>
          </p:nvSpPr>
          <p:spPr>
            <a:xfrm>
              <a:off x="9504705" y="2874350"/>
              <a:ext cx="69574" cy="69574"/>
            </a:xfrm>
            <a:custGeom>
              <a:avLst/>
              <a:gdLst>
                <a:gd name="connsiteX0" fmla="*/ 45795 w 55411"/>
                <a:gd name="connsiteY0" fmla="*/ 45819 h 55411"/>
                <a:gd name="connsiteX1" fmla="*/ -116 w 55411"/>
                <a:gd name="connsiteY1" fmla="*/ 45819 h 55411"/>
                <a:gd name="connsiteX2" fmla="*/ 45795 w 55411"/>
                <a:gd name="connsiteY2" fmla="*/ -91 h 55411"/>
                <a:gd name="connsiteX3" fmla="*/ 45795 w 55411"/>
                <a:gd name="connsiteY3" fmla="*/ 45819 h 55411"/>
              </a:gdLst>
              <a:ahLst/>
              <a:cxnLst>
                <a:cxn ang="0">
                  <a:pos x="connsiteX0" y="connsiteY0"/>
                </a:cxn>
                <a:cxn ang="0">
                  <a:pos x="connsiteX1" y="connsiteY1"/>
                </a:cxn>
                <a:cxn ang="0">
                  <a:pos x="connsiteX2" y="connsiteY2"/>
                </a:cxn>
                <a:cxn ang="0">
                  <a:pos x="connsiteX3" y="connsiteY3"/>
                </a:cxn>
              </a:cxnLst>
              <a:rect l="l" t="t" r="r" b="b"/>
              <a:pathLst>
                <a:path w="55411" h="55411">
                  <a:moveTo>
                    <a:pt x="45795" y="45819"/>
                  </a:moveTo>
                  <a:cubicBezTo>
                    <a:pt x="33117" y="58487"/>
                    <a:pt x="12562" y="58487"/>
                    <a:pt x="-116" y="45819"/>
                  </a:cubicBezTo>
                  <a:lnTo>
                    <a:pt x="45795" y="-91"/>
                  </a:lnTo>
                  <a:cubicBezTo>
                    <a:pt x="58462" y="12586"/>
                    <a:pt x="58462" y="33141"/>
                    <a:pt x="45795" y="45819"/>
                  </a:cubicBezTo>
                  <a:close/>
                </a:path>
              </a:pathLst>
            </a:custGeom>
            <a:solidFill>
              <a:srgbClr val="DFDFD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96E43158-CBFB-3B44-B91F-7E543276E70C}"/>
                </a:ext>
              </a:extLst>
            </p:cNvPr>
            <p:cNvSpPr/>
            <p:nvPr/>
          </p:nvSpPr>
          <p:spPr>
            <a:xfrm>
              <a:off x="9199495" y="3020855"/>
              <a:ext cx="319202" cy="74150"/>
            </a:xfrm>
            <a:custGeom>
              <a:avLst/>
              <a:gdLst>
                <a:gd name="connsiteX0" fmla="*/ 225647 w 254222"/>
                <a:gd name="connsiteY0" fmla="*/ 0 h 59055"/>
                <a:gd name="connsiteX1" fmla="*/ 254222 w 254222"/>
                <a:gd name="connsiteY1" fmla="*/ 0 h 59055"/>
                <a:gd name="connsiteX2" fmla="*/ 254222 w 254222"/>
                <a:gd name="connsiteY2" fmla="*/ 59055 h 59055"/>
                <a:gd name="connsiteX3" fmla="*/ 225647 w 254222"/>
                <a:gd name="connsiteY3" fmla="*/ 59055 h 59055"/>
                <a:gd name="connsiteX4" fmla="*/ 28575 w 254222"/>
                <a:gd name="connsiteY4" fmla="*/ 59055 h 59055"/>
                <a:gd name="connsiteX5" fmla="*/ 0 w 254222"/>
                <a:gd name="connsiteY5" fmla="*/ 59055 h 59055"/>
                <a:gd name="connsiteX6" fmla="*/ 0 w 254222"/>
                <a:gd name="connsiteY6" fmla="*/ 0 h 59055"/>
                <a:gd name="connsiteX7" fmla="*/ 28575 w 254222"/>
                <a:gd name="connsiteY7"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222" h="59055">
                  <a:moveTo>
                    <a:pt x="225647" y="0"/>
                  </a:moveTo>
                  <a:cubicBezTo>
                    <a:pt x="241429" y="0"/>
                    <a:pt x="254222" y="0"/>
                    <a:pt x="254222" y="0"/>
                  </a:cubicBezTo>
                  <a:lnTo>
                    <a:pt x="254222" y="59055"/>
                  </a:lnTo>
                  <a:cubicBezTo>
                    <a:pt x="254222" y="59055"/>
                    <a:pt x="241429" y="59055"/>
                    <a:pt x="225647" y="59055"/>
                  </a:cubicBezTo>
                  <a:lnTo>
                    <a:pt x="28575" y="59055"/>
                  </a:lnTo>
                  <a:cubicBezTo>
                    <a:pt x="12793" y="59055"/>
                    <a:pt x="0" y="59055"/>
                    <a:pt x="0" y="59055"/>
                  </a:cubicBezTo>
                  <a:lnTo>
                    <a:pt x="0" y="0"/>
                  </a:lnTo>
                  <a:cubicBezTo>
                    <a:pt x="0" y="0"/>
                    <a:pt x="12793" y="0"/>
                    <a:pt x="28575" y="0"/>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3" name="Freeform: Shape 92">
              <a:extLst>
                <a:ext uri="{FF2B5EF4-FFF2-40B4-BE49-F238E27FC236}">
                  <a16:creationId xmlns:a16="http://schemas.microsoft.com/office/drawing/2014/main" id="{EF85F8A8-CC27-8B98-4A0A-16ACBA11FD45}"/>
                </a:ext>
              </a:extLst>
            </p:cNvPr>
            <p:cNvSpPr/>
            <p:nvPr/>
          </p:nvSpPr>
          <p:spPr>
            <a:xfrm>
              <a:off x="9225641" y="3038436"/>
              <a:ext cx="267028" cy="38988"/>
            </a:xfrm>
            <a:custGeom>
              <a:avLst/>
              <a:gdLst>
                <a:gd name="connsiteX0" fmla="*/ 212518 w 212669"/>
                <a:gd name="connsiteY0" fmla="*/ 15434 h 31051"/>
                <a:gd name="connsiteX1" fmla="*/ 212518 w 212669"/>
                <a:gd name="connsiteY1" fmla="*/ 18101 h 31051"/>
                <a:gd name="connsiteX2" fmla="*/ 197183 w 212669"/>
                <a:gd name="connsiteY2" fmla="*/ 30960 h 31051"/>
                <a:gd name="connsiteX3" fmla="*/ 15255 w 212669"/>
                <a:gd name="connsiteY3" fmla="*/ 30960 h 31051"/>
                <a:gd name="connsiteX4" fmla="*/ -80 w 212669"/>
                <a:gd name="connsiteY4" fmla="*/ 18101 h 31051"/>
                <a:gd name="connsiteX5" fmla="*/ -80 w 212669"/>
                <a:gd name="connsiteY5" fmla="*/ 15434 h 31051"/>
                <a:gd name="connsiteX6" fmla="*/ 15065 w 212669"/>
                <a:gd name="connsiteY6" fmla="*/ -91 h 31051"/>
                <a:gd name="connsiteX7" fmla="*/ 15446 w 212669"/>
                <a:gd name="connsiteY7" fmla="*/ -91 h 31051"/>
                <a:gd name="connsiteX8" fmla="*/ 197278 w 212669"/>
                <a:gd name="connsiteY8" fmla="*/ -91 h 31051"/>
                <a:gd name="connsiteX9" fmla="*/ 212518 w 212669"/>
                <a:gd name="connsiteY9" fmla="*/ 15434 h 3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669" h="31051">
                  <a:moveTo>
                    <a:pt x="212518" y="15434"/>
                  </a:moveTo>
                  <a:cubicBezTo>
                    <a:pt x="212565" y="16320"/>
                    <a:pt x="212565" y="17215"/>
                    <a:pt x="212518" y="18101"/>
                  </a:cubicBezTo>
                  <a:cubicBezTo>
                    <a:pt x="211146" y="25512"/>
                    <a:pt x="204717" y="30903"/>
                    <a:pt x="197183" y="30960"/>
                  </a:cubicBezTo>
                  <a:lnTo>
                    <a:pt x="15255" y="30960"/>
                  </a:lnTo>
                  <a:cubicBezTo>
                    <a:pt x="7721" y="30903"/>
                    <a:pt x="1291" y="25512"/>
                    <a:pt x="-80" y="18101"/>
                  </a:cubicBezTo>
                  <a:cubicBezTo>
                    <a:pt x="-128" y="17215"/>
                    <a:pt x="-128" y="16320"/>
                    <a:pt x="-80" y="15434"/>
                  </a:cubicBezTo>
                  <a:cubicBezTo>
                    <a:pt x="-185" y="6967"/>
                    <a:pt x="6597" y="13"/>
                    <a:pt x="15065" y="-91"/>
                  </a:cubicBezTo>
                  <a:cubicBezTo>
                    <a:pt x="15189" y="-91"/>
                    <a:pt x="15322" y="-91"/>
                    <a:pt x="15446" y="-91"/>
                  </a:cubicBezTo>
                  <a:lnTo>
                    <a:pt x="197278" y="-91"/>
                  </a:lnTo>
                  <a:cubicBezTo>
                    <a:pt x="205746" y="61"/>
                    <a:pt x="212518" y="6967"/>
                    <a:pt x="212518" y="15434"/>
                  </a:cubicBezTo>
                  <a:close/>
                </a:path>
              </a:pathLst>
            </a:custGeom>
            <a:solidFill>
              <a:srgbClr val="DFDFD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B63AE797-16FE-A91E-5945-B54E265B8BBC}"/>
                </a:ext>
              </a:extLst>
            </p:cNvPr>
            <p:cNvSpPr/>
            <p:nvPr/>
          </p:nvSpPr>
          <p:spPr>
            <a:xfrm>
              <a:off x="9303304" y="3155041"/>
              <a:ext cx="130121" cy="103091"/>
            </a:xfrm>
            <a:custGeom>
              <a:avLst/>
              <a:gdLst>
                <a:gd name="connsiteX0" fmla="*/ 191 w 103632"/>
                <a:gd name="connsiteY0" fmla="*/ 0 h 82105"/>
                <a:gd name="connsiteX1" fmla="*/ 103632 w 103632"/>
                <a:gd name="connsiteY1" fmla="*/ 0 h 82105"/>
                <a:gd name="connsiteX2" fmla="*/ 103632 w 103632"/>
                <a:gd name="connsiteY2" fmla="*/ 0 h 82105"/>
                <a:gd name="connsiteX3" fmla="*/ 103632 w 103632"/>
                <a:gd name="connsiteY3" fmla="*/ 32004 h 82105"/>
                <a:gd name="connsiteX4" fmla="*/ 53530 w 103632"/>
                <a:gd name="connsiteY4" fmla="*/ 82106 h 82105"/>
                <a:gd name="connsiteX5" fmla="*/ 50102 w 103632"/>
                <a:gd name="connsiteY5" fmla="*/ 82106 h 82105"/>
                <a:gd name="connsiteX6" fmla="*/ 0 w 103632"/>
                <a:gd name="connsiteY6" fmla="*/ 32004 h 82105"/>
                <a:gd name="connsiteX7" fmla="*/ 0 w 103632"/>
                <a:gd name="connsiteY7" fmla="*/ 0 h 82105"/>
                <a:gd name="connsiteX8" fmla="*/ 191 w 103632"/>
                <a:gd name="connsiteY8" fmla="*/ 0 h 8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32" h="82105">
                  <a:moveTo>
                    <a:pt x="191" y="0"/>
                  </a:moveTo>
                  <a:lnTo>
                    <a:pt x="103632" y="0"/>
                  </a:lnTo>
                  <a:lnTo>
                    <a:pt x="103632" y="0"/>
                  </a:lnTo>
                  <a:lnTo>
                    <a:pt x="103632" y="32004"/>
                  </a:lnTo>
                  <a:cubicBezTo>
                    <a:pt x="103632" y="59674"/>
                    <a:pt x="81201" y="82106"/>
                    <a:pt x="53530" y="82106"/>
                  </a:cubicBezTo>
                  <a:lnTo>
                    <a:pt x="50102" y="82106"/>
                  </a:lnTo>
                  <a:cubicBezTo>
                    <a:pt x="22431" y="82106"/>
                    <a:pt x="0" y="59674"/>
                    <a:pt x="0" y="32004"/>
                  </a:cubicBezTo>
                  <a:lnTo>
                    <a:pt x="0" y="0"/>
                  </a:lnTo>
                  <a:lnTo>
                    <a:pt x="191" y="0"/>
                  </a:ln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8" name="Freeform: Shape 117">
              <a:extLst>
                <a:ext uri="{FF2B5EF4-FFF2-40B4-BE49-F238E27FC236}">
                  <a16:creationId xmlns:a16="http://schemas.microsoft.com/office/drawing/2014/main" id="{2824F7DE-0483-0F61-A544-E23F7F61ECFD}"/>
                </a:ext>
              </a:extLst>
            </p:cNvPr>
            <p:cNvSpPr/>
            <p:nvPr/>
          </p:nvSpPr>
          <p:spPr>
            <a:xfrm>
              <a:off x="9734276" y="2986282"/>
              <a:ext cx="858524" cy="600673"/>
            </a:xfrm>
            <a:custGeom>
              <a:avLst/>
              <a:gdLst>
                <a:gd name="connsiteX0" fmla="*/ 31168 w 683754"/>
                <a:gd name="connsiteY0" fmla="*/ 354913 h 478394"/>
                <a:gd name="connsiteX1" fmla="*/ 199094 w 683754"/>
                <a:gd name="connsiteY1" fmla="*/ 434351 h 478394"/>
                <a:gd name="connsiteX2" fmla="*/ 383879 w 683754"/>
                <a:gd name="connsiteY2" fmla="*/ 477786 h 478394"/>
                <a:gd name="connsiteX3" fmla="*/ 448840 w 683754"/>
                <a:gd name="connsiteY3" fmla="*/ 449877 h 478394"/>
                <a:gd name="connsiteX4" fmla="*/ 454364 w 683754"/>
                <a:gd name="connsiteY4" fmla="*/ 442448 h 478394"/>
                <a:gd name="connsiteX5" fmla="*/ 663914 w 683754"/>
                <a:gd name="connsiteY5" fmla="*/ 159936 h 478394"/>
                <a:gd name="connsiteX6" fmla="*/ 643054 w 683754"/>
                <a:gd name="connsiteY6" fmla="*/ 19633 h 478394"/>
                <a:gd name="connsiteX7" fmla="*/ 502751 w 683754"/>
                <a:gd name="connsiteY7" fmla="*/ 40493 h 478394"/>
                <a:gd name="connsiteX8" fmla="*/ 495798 w 683754"/>
                <a:gd name="connsiteY8" fmla="*/ 51161 h 478394"/>
                <a:gd name="connsiteX9" fmla="*/ 344731 w 683754"/>
                <a:gd name="connsiteY9" fmla="*/ 320623 h 478394"/>
                <a:gd name="connsiteX10" fmla="*/ 237670 w 683754"/>
                <a:gd name="connsiteY10" fmla="*/ 304621 h 478394"/>
                <a:gd name="connsiteX11" fmla="*/ 83651 w 683754"/>
                <a:gd name="connsiteY11" fmla="*/ 252900 h 478394"/>
                <a:gd name="connsiteX12" fmla="*/ 83651 w 683754"/>
                <a:gd name="connsiteY12" fmla="*/ 252900 h 478394"/>
                <a:gd name="connsiteX13" fmla="*/ 6260 w 683754"/>
                <a:gd name="connsiteY13" fmla="*/ 277713 h 478394"/>
                <a:gd name="connsiteX14" fmla="*/ 31073 w 683754"/>
                <a:gd name="connsiteY14" fmla="*/ 355104 h 47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3754" h="478394">
                  <a:moveTo>
                    <a:pt x="31168" y="354913"/>
                  </a:moveTo>
                  <a:cubicBezTo>
                    <a:pt x="84461" y="386726"/>
                    <a:pt x="140696" y="413330"/>
                    <a:pt x="199094" y="434351"/>
                  </a:cubicBezTo>
                  <a:cubicBezTo>
                    <a:pt x="258892" y="455640"/>
                    <a:pt x="320861" y="470204"/>
                    <a:pt x="383879" y="477786"/>
                  </a:cubicBezTo>
                  <a:cubicBezTo>
                    <a:pt x="408978" y="480843"/>
                    <a:pt x="433780" y="470185"/>
                    <a:pt x="448840" y="449877"/>
                  </a:cubicBezTo>
                  <a:lnTo>
                    <a:pt x="454364" y="442448"/>
                  </a:lnTo>
                  <a:lnTo>
                    <a:pt x="663914" y="159936"/>
                  </a:lnTo>
                  <a:cubicBezTo>
                    <a:pt x="696899" y="115435"/>
                    <a:pt x="687555" y="52618"/>
                    <a:pt x="643054" y="19633"/>
                  </a:cubicBezTo>
                  <a:cubicBezTo>
                    <a:pt x="598553" y="-13352"/>
                    <a:pt x="535736" y="-4008"/>
                    <a:pt x="502751" y="40493"/>
                  </a:cubicBezTo>
                  <a:cubicBezTo>
                    <a:pt x="500207" y="43893"/>
                    <a:pt x="497884" y="47456"/>
                    <a:pt x="495798" y="51161"/>
                  </a:cubicBezTo>
                  <a:lnTo>
                    <a:pt x="344731" y="320623"/>
                  </a:lnTo>
                  <a:cubicBezTo>
                    <a:pt x="308688" y="318023"/>
                    <a:pt x="272893" y="312670"/>
                    <a:pt x="237670" y="304621"/>
                  </a:cubicBezTo>
                  <a:cubicBezTo>
                    <a:pt x="184797" y="292334"/>
                    <a:pt x="133219" y="275017"/>
                    <a:pt x="83651" y="252900"/>
                  </a:cubicBezTo>
                  <a:lnTo>
                    <a:pt x="83651" y="252900"/>
                  </a:lnTo>
                  <a:cubicBezTo>
                    <a:pt x="55428" y="238384"/>
                    <a:pt x="20776" y="249490"/>
                    <a:pt x="6260" y="277713"/>
                  </a:cubicBezTo>
                  <a:cubicBezTo>
                    <a:pt x="-8256" y="305935"/>
                    <a:pt x="2851" y="340587"/>
                    <a:pt x="31073" y="355104"/>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9" name="Freeform: Shape 118">
              <a:extLst>
                <a:ext uri="{FF2B5EF4-FFF2-40B4-BE49-F238E27FC236}">
                  <a16:creationId xmlns:a16="http://schemas.microsoft.com/office/drawing/2014/main" id="{A2F160D0-B3DA-6D04-4B4A-E857FDD2554B}"/>
                </a:ext>
              </a:extLst>
            </p:cNvPr>
            <p:cNvSpPr/>
            <p:nvPr/>
          </p:nvSpPr>
          <p:spPr>
            <a:xfrm>
              <a:off x="9605423" y="3187996"/>
              <a:ext cx="238934" cy="234655"/>
            </a:xfrm>
            <a:custGeom>
              <a:avLst/>
              <a:gdLst>
                <a:gd name="connsiteX0" fmla="*/ 73497 w 190294"/>
                <a:gd name="connsiteY0" fmla="*/ 163305 h 186886"/>
                <a:gd name="connsiteX1" fmla="*/ 73497 w 190294"/>
                <a:gd name="connsiteY1" fmla="*/ 163305 h 186886"/>
                <a:gd name="connsiteX2" fmla="*/ 75878 w 190294"/>
                <a:gd name="connsiteY2" fmla="*/ 163305 h 186886"/>
                <a:gd name="connsiteX3" fmla="*/ 80165 w 190294"/>
                <a:gd name="connsiteY3" fmla="*/ 166544 h 186886"/>
                <a:gd name="connsiteX4" fmla="*/ 159984 w 190294"/>
                <a:gd name="connsiteY4" fmla="*/ 176069 h 186886"/>
                <a:gd name="connsiteX5" fmla="*/ 165699 w 190294"/>
                <a:gd name="connsiteY5" fmla="*/ 170068 h 186886"/>
                <a:gd name="connsiteX6" fmla="*/ 171128 w 190294"/>
                <a:gd name="connsiteY6" fmla="*/ 163115 h 186886"/>
                <a:gd name="connsiteX7" fmla="*/ 190178 w 190294"/>
                <a:gd name="connsiteY7" fmla="*/ 102631 h 186886"/>
                <a:gd name="connsiteX8" fmla="*/ 139791 w 190294"/>
                <a:gd name="connsiteY8" fmla="*/ 31956 h 186886"/>
                <a:gd name="connsiteX9" fmla="*/ 110645 w 190294"/>
                <a:gd name="connsiteY9" fmla="*/ 40719 h 186886"/>
                <a:gd name="connsiteX10" fmla="*/ 108454 w 190294"/>
                <a:gd name="connsiteY10" fmla="*/ 48434 h 186886"/>
                <a:gd name="connsiteX11" fmla="*/ 102834 w 190294"/>
                <a:gd name="connsiteY11" fmla="*/ 45291 h 186886"/>
                <a:gd name="connsiteX12" fmla="*/ 1488 w 190294"/>
                <a:gd name="connsiteY12" fmla="*/ 142 h 186886"/>
                <a:gd name="connsiteX13" fmla="*/ 67591 w 190294"/>
                <a:gd name="connsiteY13" fmla="*/ 64722 h 186886"/>
                <a:gd name="connsiteX14" fmla="*/ 41493 w 190294"/>
                <a:gd name="connsiteY14" fmla="*/ 98440 h 186886"/>
                <a:gd name="connsiteX15" fmla="*/ 73497 w 190294"/>
                <a:gd name="connsiteY15" fmla="*/ 163305 h 18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294" h="186886">
                  <a:moveTo>
                    <a:pt x="73497" y="163305"/>
                  </a:moveTo>
                  <a:lnTo>
                    <a:pt x="73497" y="163305"/>
                  </a:lnTo>
                  <a:lnTo>
                    <a:pt x="75878" y="163305"/>
                  </a:lnTo>
                  <a:lnTo>
                    <a:pt x="80165" y="166544"/>
                  </a:lnTo>
                  <a:cubicBezTo>
                    <a:pt x="93404" y="176069"/>
                    <a:pt x="134076" y="200929"/>
                    <a:pt x="159984" y="176069"/>
                  </a:cubicBezTo>
                  <a:cubicBezTo>
                    <a:pt x="162080" y="174097"/>
                    <a:pt x="163984" y="172097"/>
                    <a:pt x="165699" y="170068"/>
                  </a:cubicBezTo>
                  <a:cubicBezTo>
                    <a:pt x="167652" y="167858"/>
                    <a:pt x="169461" y="165544"/>
                    <a:pt x="171128" y="163115"/>
                  </a:cubicBezTo>
                  <a:cubicBezTo>
                    <a:pt x="183244" y="145246"/>
                    <a:pt x="189864" y="124215"/>
                    <a:pt x="190178" y="102631"/>
                  </a:cubicBezTo>
                  <a:cubicBezTo>
                    <a:pt x="190178" y="102631"/>
                    <a:pt x="171128" y="36528"/>
                    <a:pt x="139791" y="31956"/>
                  </a:cubicBezTo>
                  <a:cubicBezTo>
                    <a:pt x="121408" y="29289"/>
                    <a:pt x="113788" y="35194"/>
                    <a:pt x="110645" y="40719"/>
                  </a:cubicBezTo>
                  <a:cubicBezTo>
                    <a:pt x="109283" y="43071"/>
                    <a:pt x="108530" y="45719"/>
                    <a:pt x="108454" y="48434"/>
                  </a:cubicBezTo>
                  <a:lnTo>
                    <a:pt x="102834" y="45291"/>
                  </a:lnTo>
                  <a:cubicBezTo>
                    <a:pt x="82356" y="33956"/>
                    <a:pt x="13299" y="-3382"/>
                    <a:pt x="1488" y="142"/>
                  </a:cubicBezTo>
                  <a:cubicBezTo>
                    <a:pt x="-12323" y="4238"/>
                    <a:pt x="67591" y="64722"/>
                    <a:pt x="67591" y="64722"/>
                  </a:cubicBezTo>
                  <a:cubicBezTo>
                    <a:pt x="67591" y="64722"/>
                    <a:pt x="55114" y="65960"/>
                    <a:pt x="41493" y="98440"/>
                  </a:cubicBezTo>
                  <a:cubicBezTo>
                    <a:pt x="27872" y="130921"/>
                    <a:pt x="33873" y="168735"/>
                    <a:pt x="73497" y="163305"/>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id="{330B38F9-9E2A-5426-F6EA-977356DD6A8A}"/>
                </a:ext>
              </a:extLst>
            </p:cNvPr>
            <p:cNvSpPr/>
            <p:nvPr/>
          </p:nvSpPr>
          <p:spPr>
            <a:xfrm>
              <a:off x="9685843" y="3309810"/>
              <a:ext cx="45644" cy="23122"/>
            </a:xfrm>
            <a:custGeom>
              <a:avLst/>
              <a:gdLst>
                <a:gd name="connsiteX0" fmla="*/ 34022 w 36352"/>
                <a:gd name="connsiteY0" fmla="*/ 17807 h 18415"/>
                <a:gd name="connsiteX1" fmla="*/ 36118 w 36352"/>
                <a:gd name="connsiteY1" fmla="*/ 13711 h 18415"/>
                <a:gd name="connsiteX2" fmla="*/ 31927 w 36352"/>
                <a:gd name="connsiteY2" fmla="*/ 11139 h 18415"/>
                <a:gd name="connsiteX3" fmla="*/ 5638 w 36352"/>
                <a:gd name="connsiteY3" fmla="*/ 662 h 18415"/>
                <a:gd name="connsiteX4" fmla="*/ 637 w 36352"/>
                <a:gd name="connsiteY4" fmla="*/ 1281 h 18415"/>
                <a:gd name="connsiteX5" fmla="*/ 1256 w 36352"/>
                <a:gd name="connsiteY5" fmla="*/ 6282 h 18415"/>
                <a:gd name="connsiteX6" fmla="*/ 33546 w 36352"/>
                <a:gd name="connsiteY6" fmla="*/ 17997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52" h="18415">
                  <a:moveTo>
                    <a:pt x="34022" y="17807"/>
                  </a:moveTo>
                  <a:cubicBezTo>
                    <a:pt x="35671" y="17178"/>
                    <a:pt x="36575" y="15416"/>
                    <a:pt x="36118" y="13711"/>
                  </a:cubicBezTo>
                  <a:cubicBezTo>
                    <a:pt x="35651" y="11863"/>
                    <a:pt x="33794" y="10720"/>
                    <a:pt x="31927" y="11139"/>
                  </a:cubicBezTo>
                  <a:cubicBezTo>
                    <a:pt x="31927" y="11139"/>
                    <a:pt x="21640" y="12949"/>
                    <a:pt x="5638" y="662"/>
                  </a:cubicBezTo>
                  <a:cubicBezTo>
                    <a:pt x="4085" y="-548"/>
                    <a:pt x="1847" y="-272"/>
                    <a:pt x="637" y="1281"/>
                  </a:cubicBezTo>
                  <a:cubicBezTo>
                    <a:pt x="-573" y="2834"/>
                    <a:pt x="-296" y="5072"/>
                    <a:pt x="1256" y="6282"/>
                  </a:cubicBezTo>
                  <a:cubicBezTo>
                    <a:pt x="20306" y="20950"/>
                    <a:pt x="32975" y="18188"/>
                    <a:pt x="33546" y="17997"/>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01940E19-F683-6658-CA4C-6A03A872B78B}"/>
                </a:ext>
              </a:extLst>
            </p:cNvPr>
            <p:cNvSpPr/>
            <p:nvPr/>
          </p:nvSpPr>
          <p:spPr>
            <a:xfrm>
              <a:off x="9673276" y="3344065"/>
              <a:ext cx="51273" cy="23140"/>
            </a:xfrm>
            <a:custGeom>
              <a:avLst/>
              <a:gdLst>
                <a:gd name="connsiteX0" fmla="*/ 38507 w 40835"/>
                <a:gd name="connsiteY0" fmla="*/ 17958 h 18429"/>
                <a:gd name="connsiteX1" fmla="*/ 40698 w 40835"/>
                <a:gd name="connsiteY1" fmla="*/ 14243 h 18429"/>
                <a:gd name="connsiteX2" fmla="*/ 36945 w 40835"/>
                <a:gd name="connsiteY2" fmla="*/ 11176 h 18429"/>
                <a:gd name="connsiteX3" fmla="*/ 36793 w 40835"/>
                <a:gd name="connsiteY3" fmla="*/ 11195 h 18429"/>
                <a:gd name="connsiteX4" fmla="*/ 5932 w 40835"/>
                <a:gd name="connsiteY4" fmla="*/ 908 h 18429"/>
                <a:gd name="connsiteX5" fmla="*/ 884 w 40835"/>
                <a:gd name="connsiteY5" fmla="*/ 1003 h 18429"/>
                <a:gd name="connsiteX6" fmla="*/ 979 w 40835"/>
                <a:gd name="connsiteY6" fmla="*/ 6052 h 18429"/>
                <a:gd name="connsiteX7" fmla="*/ 37650 w 40835"/>
                <a:gd name="connsiteY7" fmla="*/ 18148 h 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35" h="18429">
                  <a:moveTo>
                    <a:pt x="38507" y="17958"/>
                  </a:moveTo>
                  <a:cubicBezTo>
                    <a:pt x="39975" y="17339"/>
                    <a:pt x="40870" y="15824"/>
                    <a:pt x="40698" y="14243"/>
                  </a:cubicBezTo>
                  <a:cubicBezTo>
                    <a:pt x="40508" y="12357"/>
                    <a:pt x="38822" y="10986"/>
                    <a:pt x="36945" y="11176"/>
                  </a:cubicBezTo>
                  <a:cubicBezTo>
                    <a:pt x="36888" y="11186"/>
                    <a:pt x="36840" y="11186"/>
                    <a:pt x="36793" y="11195"/>
                  </a:cubicBezTo>
                  <a:cubicBezTo>
                    <a:pt x="25544" y="12062"/>
                    <a:pt x="14409" y="8357"/>
                    <a:pt x="5932" y="908"/>
                  </a:cubicBezTo>
                  <a:cubicBezTo>
                    <a:pt x="4513" y="-463"/>
                    <a:pt x="2255" y="-416"/>
                    <a:pt x="884" y="1003"/>
                  </a:cubicBezTo>
                  <a:cubicBezTo>
                    <a:pt x="-488" y="2423"/>
                    <a:pt x="-440" y="4680"/>
                    <a:pt x="979" y="6052"/>
                  </a:cubicBezTo>
                  <a:cubicBezTo>
                    <a:pt x="11018" y="14958"/>
                    <a:pt x="24287" y="19330"/>
                    <a:pt x="37650" y="18148"/>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id="{E821D78F-A5C1-4DB2-0A6C-E786244C732A}"/>
                </a:ext>
              </a:extLst>
            </p:cNvPr>
            <p:cNvSpPr/>
            <p:nvPr/>
          </p:nvSpPr>
          <p:spPr>
            <a:xfrm>
              <a:off x="9729595" y="3239715"/>
              <a:ext cx="75076" cy="61091"/>
            </a:xfrm>
            <a:custGeom>
              <a:avLst/>
              <a:gdLst>
                <a:gd name="connsiteX0" fmla="*/ 6036 w 59793"/>
                <a:gd name="connsiteY0" fmla="*/ 47343 h 48655"/>
                <a:gd name="connsiteX1" fmla="*/ 21942 w 59793"/>
                <a:gd name="connsiteY1" fmla="*/ 46200 h 48655"/>
                <a:gd name="connsiteX2" fmla="*/ 58804 w 59793"/>
                <a:gd name="connsiteY2" fmla="*/ 20483 h 48655"/>
                <a:gd name="connsiteX3" fmla="*/ 58471 w 59793"/>
                <a:gd name="connsiteY3" fmla="*/ 15510 h 48655"/>
                <a:gd name="connsiteX4" fmla="*/ 54042 w 59793"/>
                <a:gd name="connsiteY4" fmla="*/ 15339 h 48655"/>
                <a:gd name="connsiteX5" fmla="*/ 9179 w 59793"/>
                <a:gd name="connsiteY5" fmla="*/ 41628 h 48655"/>
                <a:gd name="connsiteX6" fmla="*/ 7655 w 59793"/>
                <a:gd name="connsiteY6" fmla="*/ 27245 h 48655"/>
                <a:gd name="connsiteX7" fmla="*/ 11846 w 59793"/>
                <a:gd name="connsiteY7" fmla="*/ -91 h 48655"/>
                <a:gd name="connsiteX8" fmla="*/ 9655 w 59793"/>
                <a:gd name="connsiteY8" fmla="*/ 7624 h 48655"/>
                <a:gd name="connsiteX9" fmla="*/ 4035 w 59793"/>
                <a:gd name="connsiteY9" fmla="*/ 4481 h 48655"/>
                <a:gd name="connsiteX10" fmla="*/ 606 w 59793"/>
                <a:gd name="connsiteY10" fmla="*/ 26007 h 48655"/>
                <a:gd name="connsiteX11" fmla="*/ 6036 w 59793"/>
                <a:gd name="connsiteY11" fmla="*/ 47343 h 48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793" h="48655">
                  <a:moveTo>
                    <a:pt x="6036" y="47343"/>
                  </a:moveTo>
                  <a:cubicBezTo>
                    <a:pt x="11246" y="49305"/>
                    <a:pt x="17065" y="48886"/>
                    <a:pt x="21942" y="46200"/>
                  </a:cubicBezTo>
                  <a:cubicBezTo>
                    <a:pt x="35401" y="39447"/>
                    <a:pt x="47822" y="30789"/>
                    <a:pt x="58804" y="20483"/>
                  </a:cubicBezTo>
                  <a:cubicBezTo>
                    <a:pt x="60090" y="19016"/>
                    <a:pt x="59938" y="16787"/>
                    <a:pt x="58471" y="15510"/>
                  </a:cubicBezTo>
                  <a:cubicBezTo>
                    <a:pt x="57223" y="14415"/>
                    <a:pt x="55375" y="14339"/>
                    <a:pt x="54042" y="15339"/>
                  </a:cubicBezTo>
                  <a:cubicBezTo>
                    <a:pt x="40040" y="28198"/>
                    <a:pt x="15942" y="45438"/>
                    <a:pt x="9179" y="41628"/>
                  </a:cubicBezTo>
                  <a:cubicBezTo>
                    <a:pt x="6797" y="40295"/>
                    <a:pt x="6226" y="35056"/>
                    <a:pt x="7655" y="27245"/>
                  </a:cubicBezTo>
                  <a:lnTo>
                    <a:pt x="11846" y="-91"/>
                  </a:lnTo>
                  <a:cubicBezTo>
                    <a:pt x="10484" y="2261"/>
                    <a:pt x="9731" y="4909"/>
                    <a:pt x="9655" y="7624"/>
                  </a:cubicBezTo>
                  <a:lnTo>
                    <a:pt x="4035" y="4481"/>
                  </a:lnTo>
                  <a:lnTo>
                    <a:pt x="606" y="26007"/>
                  </a:lnTo>
                  <a:cubicBezTo>
                    <a:pt x="35" y="30008"/>
                    <a:pt x="-2251" y="42866"/>
                    <a:pt x="6036" y="47343"/>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3" name="Freeform: Shape 122">
              <a:extLst>
                <a:ext uri="{FF2B5EF4-FFF2-40B4-BE49-F238E27FC236}">
                  <a16:creationId xmlns:a16="http://schemas.microsoft.com/office/drawing/2014/main" id="{26C5A0CC-8585-1091-3A0A-DFF6EF84E869}"/>
                </a:ext>
              </a:extLst>
            </p:cNvPr>
            <p:cNvSpPr/>
            <p:nvPr/>
          </p:nvSpPr>
          <p:spPr>
            <a:xfrm>
              <a:off x="9697971" y="3277779"/>
              <a:ext cx="33975" cy="119444"/>
            </a:xfrm>
            <a:custGeom>
              <a:avLst/>
              <a:gdLst>
                <a:gd name="connsiteX0" fmla="*/ -116 w 27059"/>
                <a:gd name="connsiteY0" fmla="*/ 91800 h 95129"/>
                <a:gd name="connsiteX1" fmla="*/ 2265 w 27059"/>
                <a:gd name="connsiteY1" fmla="*/ 91800 h 95129"/>
                <a:gd name="connsiteX2" fmla="*/ 6552 w 27059"/>
                <a:gd name="connsiteY2" fmla="*/ 95038 h 95129"/>
                <a:gd name="connsiteX3" fmla="*/ 13791 w 27059"/>
                <a:gd name="connsiteY3" fmla="*/ 931 h 95129"/>
                <a:gd name="connsiteX4" fmla="*/ 8809 w 27059"/>
                <a:gd name="connsiteY4" fmla="*/ 950 h 95129"/>
                <a:gd name="connsiteX5" fmla="*/ 8457 w 27059"/>
                <a:gd name="connsiteY5" fmla="*/ 5503 h 95129"/>
                <a:gd name="connsiteX6" fmla="*/ -116 w 27059"/>
                <a:gd name="connsiteY6" fmla="*/ 91800 h 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9" h="95129">
                  <a:moveTo>
                    <a:pt x="-116" y="91800"/>
                  </a:moveTo>
                  <a:lnTo>
                    <a:pt x="2265" y="91800"/>
                  </a:lnTo>
                  <a:lnTo>
                    <a:pt x="6552" y="95038"/>
                  </a:lnTo>
                  <a:cubicBezTo>
                    <a:pt x="47509" y="41127"/>
                    <a:pt x="14171" y="1312"/>
                    <a:pt x="13791" y="931"/>
                  </a:cubicBezTo>
                  <a:cubicBezTo>
                    <a:pt x="12409" y="-440"/>
                    <a:pt x="10180" y="-431"/>
                    <a:pt x="8809" y="950"/>
                  </a:cubicBezTo>
                  <a:cubicBezTo>
                    <a:pt x="7590" y="2179"/>
                    <a:pt x="7447" y="4103"/>
                    <a:pt x="8457" y="5503"/>
                  </a:cubicBezTo>
                  <a:cubicBezTo>
                    <a:pt x="9790" y="6742"/>
                    <a:pt x="38937" y="42079"/>
                    <a:pt x="-116" y="91800"/>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4" name="Freeform: Shape 123">
              <a:extLst>
                <a:ext uri="{FF2B5EF4-FFF2-40B4-BE49-F238E27FC236}">
                  <a16:creationId xmlns:a16="http://schemas.microsoft.com/office/drawing/2014/main" id="{F1FE0832-EAC8-E5CC-7613-29810945CE8B}"/>
                </a:ext>
              </a:extLst>
            </p:cNvPr>
            <p:cNvSpPr/>
            <p:nvPr/>
          </p:nvSpPr>
          <p:spPr>
            <a:xfrm>
              <a:off x="10344987" y="4161683"/>
              <a:ext cx="495248" cy="1807696"/>
            </a:xfrm>
            <a:custGeom>
              <a:avLst/>
              <a:gdLst>
                <a:gd name="connsiteX0" fmla="*/ 318421 w 394430"/>
                <a:gd name="connsiteY0" fmla="*/ 291751 h 1439703"/>
                <a:gd name="connsiteX1" fmla="*/ 394430 w 394430"/>
                <a:gd name="connsiteY1" fmla="*/ 1439704 h 1439703"/>
                <a:gd name="connsiteX2" fmla="*/ 269653 w 394430"/>
                <a:gd name="connsiteY2" fmla="*/ 1431989 h 1439703"/>
                <a:gd name="connsiteX3" fmla="*/ 0 w 394430"/>
                <a:gd name="connsiteY3" fmla="*/ 0 h 1439703"/>
                <a:gd name="connsiteX4" fmla="*/ 293656 w 394430"/>
                <a:gd name="connsiteY4" fmla="*/ 10001 h 1439703"/>
                <a:gd name="connsiteX5" fmla="*/ 318421 w 394430"/>
                <a:gd name="connsiteY5" fmla="*/ 291751 h 143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430" h="1439703">
                  <a:moveTo>
                    <a:pt x="318421" y="291751"/>
                  </a:moveTo>
                  <a:lnTo>
                    <a:pt x="394430" y="1439704"/>
                  </a:lnTo>
                  <a:lnTo>
                    <a:pt x="269653" y="1431989"/>
                  </a:lnTo>
                  <a:lnTo>
                    <a:pt x="0" y="0"/>
                  </a:lnTo>
                  <a:lnTo>
                    <a:pt x="293656" y="10001"/>
                  </a:lnTo>
                  <a:lnTo>
                    <a:pt x="318421" y="291751"/>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5" name="Freeform: Shape 124">
              <a:extLst>
                <a:ext uri="{FF2B5EF4-FFF2-40B4-BE49-F238E27FC236}">
                  <a16:creationId xmlns:a16="http://schemas.microsoft.com/office/drawing/2014/main" id="{2385063F-8E52-83DD-BEAC-32C6AA9CFB92}"/>
                </a:ext>
              </a:extLst>
            </p:cNvPr>
            <p:cNvSpPr/>
            <p:nvPr/>
          </p:nvSpPr>
          <p:spPr>
            <a:xfrm>
              <a:off x="10697916" y="5948809"/>
              <a:ext cx="142319" cy="165993"/>
            </a:xfrm>
            <a:custGeom>
              <a:avLst/>
              <a:gdLst>
                <a:gd name="connsiteX0" fmla="*/ 104468 w 113347"/>
                <a:gd name="connsiteY0" fmla="*/ 8196 h 132202"/>
                <a:gd name="connsiteX1" fmla="*/ 113231 w 113347"/>
                <a:gd name="connsiteY1" fmla="*/ 117352 h 132202"/>
                <a:gd name="connsiteX2" fmla="*/ 17981 w 113347"/>
                <a:gd name="connsiteY2" fmla="*/ 128972 h 132202"/>
                <a:gd name="connsiteX3" fmla="*/ -116 w 113347"/>
                <a:gd name="connsiteY3" fmla="*/ -91 h 132202"/>
              </a:gdLst>
              <a:ahLst/>
              <a:cxnLst>
                <a:cxn ang="0">
                  <a:pos x="connsiteX0" y="connsiteY0"/>
                </a:cxn>
                <a:cxn ang="0">
                  <a:pos x="connsiteX1" y="connsiteY1"/>
                </a:cxn>
                <a:cxn ang="0">
                  <a:pos x="connsiteX2" y="connsiteY2"/>
                </a:cxn>
                <a:cxn ang="0">
                  <a:pos x="connsiteX3" y="connsiteY3"/>
                </a:cxn>
              </a:cxnLst>
              <a:rect l="l" t="t" r="r" b="b"/>
              <a:pathLst>
                <a:path w="113347" h="132202">
                  <a:moveTo>
                    <a:pt x="104468" y="8196"/>
                  </a:moveTo>
                  <a:lnTo>
                    <a:pt x="113231" y="117352"/>
                  </a:lnTo>
                  <a:cubicBezTo>
                    <a:pt x="83618" y="131582"/>
                    <a:pt x="50147" y="135669"/>
                    <a:pt x="17981" y="128972"/>
                  </a:cubicBezTo>
                  <a:lnTo>
                    <a:pt x="-116" y="-91"/>
                  </a:ln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6" name="Freeform: Shape 125">
              <a:extLst>
                <a:ext uri="{FF2B5EF4-FFF2-40B4-BE49-F238E27FC236}">
                  <a16:creationId xmlns:a16="http://schemas.microsoft.com/office/drawing/2014/main" id="{4C9273EF-139C-98EF-0AEA-7EB3268EA8DF}"/>
                </a:ext>
              </a:extLst>
            </p:cNvPr>
            <p:cNvSpPr/>
            <p:nvPr/>
          </p:nvSpPr>
          <p:spPr>
            <a:xfrm>
              <a:off x="10659193" y="5922857"/>
              <a:ext cx="202667" cy="91370"/>
            </a:xfrm>
            <a:custGeom>
              <a:avLst/>
              <a:gdLst>
                <a:gd name="connsiteX0" fmla="*/ 2910 w 161410"/>
                <a:gd name="connsiteY0" fmla="*/ 6004 h 72770"/>
                <a:gd name="connsiteX1" fmla="*/ 7959 w 161410"/>
                <a:gd name="connsiteY1" fmla="*/ 72679 h 72770"/>
                <a:gd name="connsiteX2" fmla="*/ 157501 w 161410"/>
                <a:gd name="connsiteY2" fmla="*/ 65631 h 72770"/>
                <a:gd name="connsiteX3" fmla="*/ 158739 w 161410"/>
                <a:gd name="connsiteY3" fmla="*/ -91 h 72770"/>
              </a:gdLst>
              <a:ahLst/>
              <a:cxnLst>
                <a:cxn ang="0">
                  <a:pos x="connsiteX0" y="connsiteY0"/>
                </a:cxn>
                <a:cxn ang="0">
                  <a:pos x="connsiteX1" y="connsiteY1"/>
                </a:cxn>
                <a:cxn ang="0">
                  <a:pos x="connsiteX2" y="connsiteY2"/>
                </a:cxn>
                <a:cxn ang="0">
                  <a:pos x="connsiteX3" y="connsiteY3"/>
                </a:cxn>
              </a:cxnLst>
              <a:rect l="l" t="t" r="r" b="b"/>
              <a:pathLst>
                <a:path w="161410" h="72770">
                  <a:moveTo>
                    <a:pt x="2910" y="6004"/>
                  </a:moveTo>
                  <a:cubicBezTo>
                    <a:pt x="-2433" y="28207"/>
                    <a:pt x="-671" y="51534"/>
                    <a:pt x="7959" y="72679"/>
                  </a:cubicBezTo>
                  <a:lnTo>
                    <a:pt x="157501" y="65631"/>
                  </a:lnTo>
                  <a:cubicBezTo>
                    <a:pt x="162102" y="44000"/>
                    <a:pt x="162521" y="21692"/>
                    <a:pt x="158739" y="-91"/>
                  </a:cubicBezTo>
                  <a:close/>
                </a:path>
              </a:pathLst>
            </a:custGeom>
            <a:solidFill>
              <a:srgbClr val="17395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7" name="Freeform: Shape 126">
              <a:extLst>
                <a:ext uri="{FF2B5EF4-FFF2-40B4-BE49-F238E27FC236}">
                  <a16:creationId xmlns:a16="http://schemas.microsoft.com/office/drawing/2014/main" id="{82DD34BF-2DBA-A5EE-7AA4-04F08EACAA15}"/>
                </a:ext>
              </a:extLst>
            </p:cNvPr>
            <p:cNvSpPr/>
            <p:nvPr/>
          </p:nvSpPr>
          <p:spPr>
            <a:xfrm>
              <a:off x="10386000" y="6037168"/>
              <a:ext cx="470964" cy="225367"/>
            </a:xfrm>
            <a:custGeom>
              <a:avLst/>
              <a:gdLst>
                <a:gd name="connsiteX0" fmla="*/ 6272 w 375090"/>
                <a:gd name="connsiteY0" fmla="*/ 172044 h 179489"/>
                <a:gd name="connsiteX1" fmla="*/ 369937 w 375090"/>
                <a:gd name="connsiteY1" fmla="*/ 170805 h 179489"/>
                <a:gd name="connsiteX2" fmla="*/ 369937 w 375090"/>
                <a:gd name="connsiteY2" fmla="*/ 32693 h 179489"/>
                <a:gd name="connsiteX3" fmla="*/ 271353 w 375090"/>
                <a:gd name="connsiteY3" fmla="*/ 28502 h 179489"/>
                <a:gd name="connsiteX4" fmla="*/ 233253 w 375090"/>
                <a:gd name="connsiteY4" fmla="*/ -73 h 179489"/>
                <a:gd name="connsiteX5" fmla="*/ 176103 w 375090"/>
                <a:gd name="connsiteY5" fmla="*/ 33169 h 179489"/>
                <a:gd name="connsiteX6" fmla="*/ 162101 w 375090"/>
                <a:gd name="connsiteY6" fmla="*/ 42694 h 179489"/>
                <a:gd name="connsiteX7" fmla="*/ 151909 w 375090"/>
                <a:gd name="connsiteY7" fmla="*/ 49362 h 179489"/>
                <a:gd name="connsiteX8" fmla="*/ 135050 w 375090"/>
                <a:gd name="connsiteY8" fmla="*/ 60411 h 179489"/>
                <a:gd name="connsiteX9" fmla="*/ 128668 w 375090"/>
                <a:gd name="connsiteY9" fmla="*/ 64506 h 179489"/>
                <a:gd name="connsiteX10" fmla="*/ 128668 w 375090"/>
                <a:gd name="connsiteY10" fmla="*/ 64506 h 179489"/>
                <a:gd name="connsiteX11" fmla="*/ 113048 w 375090"/>
                <a:gd name="connsiteY11" fmla="*/ 74031 h 179489"/>
                <a:gd name="connsiteX12" fmla="*/ 35323 w 375090"/>
                <a:gd name="connsiteY12" fmla="*/ 112893 h 179489"/>
                <a:gd name="connsiteX13" fmla="*/ 6272 w 375090"/>
                <a:gd name="connsiteY13" fmla="*/ 172044 h 17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090" h="179489">
                  <a:moveTo>
                    <a:pt x="6272" y="172044"/>
                  </a:moveTo>
                  <a:cubicBezTo>
                    <a:pt x="14368" y="189284"/>
                    <a:pt x="369937" y="170805"/>
                    <a:pt x="369937" y="170805"/>
                  </a:cubicBezTo>
                  <a:cubicBezTo>
                    <a:pt x="369937" y="170805"/>
                    <a:pt x="381271" y="65173"/>
                    <a:pt x="369937" y="32693"/>
                  </a:cubicBezTo>
                  <a:cubicBezTo>
                    <a:pt x="358602" y="213"/>
                    <a:pt x="306976" y="36693"/>
                    <a:pt x="271353" y="28502"/>
                  </a:cubicBezTo>
                  <a:cubicBezTo>
                    <a:pt x="271353" y="28502"/>
                    <a:pt x="250112" y="-930"/>
                    <a:pt x="233253" y="-73"/>
                  </a:cubicBezTo>
                  <a:cubicBezTo>
                    <a:pt x="226871" y="-73"/>
                    <a:pt x="204678" y="14691"/>
                    <a:pt x="176103" y="33169"/>
                  </a:cubicBezTo>
                  <a:lnTo>
                    <a:pt x="162101" y="42694"/>
                  </a:lnTo>
                  <a:cubicBezTo>
                    <a:pt x="158767" y="44980"/>
                    <a:pt x="155339" y="47171"/>
                    <a:pt x="151909" y="49362"/>
                  </a:cubicBezTo>
                  <a:cubicBezTo>
                    <a:pt x="146385" y="53076"/>
                    <a:pt x="140765" y="56791"/>
                    <a:pt x="135050" y="60411"/>
                  </a:cubicBezTo>
                  <a:lnTo>
                    <a:pt x="128668" y="64506"/>
                  </a:lnTo>
                  <a:lnTo>
                    <a:pt x="128668" y="64506"/>
                  </a:lnTo>
                  <a:cubicBezTo>
                    <a:pt x="123429" y="67936"/>
                    <a:pt x="118191" y="71174"/>
                    <a:pt x="113048" y="74031"/>
                  </a:cubicBezTo>
                  <a:cubicBezTo>
                    <a:pt x="81901" y="93081"/>
                    <a:pt x="52373" y="109845"/>
                    <a:pt x="35323" y="112893"/>
                  </a:cubicBezTo>
                  <a:cubicBezTo>
                    <a:pt x="-10206" y="121085"/>
                    <a:pt x="-1824" y="154708"/>
                    <a:pt x="6272" y="172044"/>
                  </a:cubicBezTo>
                  <a:close/>
                </a:path>
              </a:pathLst>
            </a:custGeom>
            <a:solidFill>
              <a:schemeClr val="accent4">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8" name="Freeform: Shape 127">
              <a:extLst>
                <a:ext uri="{FF2B5EF4-FFF2-40B4-BE49-F238E27FC236}">
                  <a16:creationId xmlns:a16="http://schemas.microsoft.com/office/drawing/2014/main" id="{A3F6B1C7-4738-0A13-4C0D-C80AB67620D0}"/>
                </a:ext>
              </a:extLst>
            </p:cNvPr>
            <p:cNvSpPr/>
            <p:nvPr/>
          </p:nvSpPr>
          <p:spPr>
            <a:xfrm>
              <a:off x="10555950" y="6099261"/>
              <a:ext cx="73762" cy="60078"/>
            </a:xfrm>
            <a:custGeom>
              <a:avLst/>
              <a:gdLst>
                <a:gd name="connsiteX0" fmla="*/ -113 w 58746"/>
                <a:gd name="connsiteY0" fmla="*/ 10672 h 47848"/>
                <a:gd name="connsiteX1" fmla="*/ 19414 w 58746"/>
                <a:gd name="connsiteY1" fmla="*/ 14482 h 47848"/>
                <a:gd name="connsiteX2" fmla="*/ 46846 w 58746"/>
                <a:gd name="connsiteY2" fmla="*/ 44485 h 47848"/>
                <a:gd name="connsiteX3" fmla="*/ 50560 w 58746"/>
                <a:gd name="connsiteY3" fmla="*/ 47438 h 47848"/>
                <a:gd name="connsiteX4" fmla="*/ 55514 w 58746"/>
                <a:gd name="connsiteY4" fmla="*/ 46962 h 47848"/>
                <a:gd name="connsiteX5" fmla="*/ 57895 w 58746"/>
                <a:gd name="connsiteY5" fmla="*/ 38580 h 47848"/>
                <a:gd name="connsiteX6" fmla="*/ 25224 w 58746"/>
                <a:gd name="connsiteY6" fmla="*/ 3433 h 47848"/>
                <a:gd name="connsiteX7" fmla="*/ 16651 w 58746"/>
                <a:gd name="connsiteY7" fmla="*/ -91 h 47848"/>
                <a:gd name="connsiteX8" fmla="*/ -113 w 58746"/>
                <a:gd name="connsiteY8" fmla="*/ 10672 h 4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6" h="47848">
                  <a:moveTo>
                    <a:pt x="-113" y="10672"/>
                  </a:moveTo>
                  <a:cubicBezTo>
                    <a:pt x="6631" y="9881"/>
                    <a:pt x="13461" y="11215"/>
                    <a:pt x="19414" y="14482"/>
                  </a:cubicBezTo>
                  <a:cubicBezTo>
                    <a:pt x="30834" y="22140"/>
                    <a:pt x="40235" y="32427"/>
                    <a:pt x="46846" y="44485"/>
                  </a:cubicBezTo>
                  <a:cubicBezTo>
                    <a:pt x="47684" y="45895"/>
                    <a:pt x="48998" y="46943"/>
                    <a:pt x="50560" y="47438"/>
                  </a:cubicBezTo>
                  <a:cubicBezTo>
                    <a:pt x="52209" y="47991"/>
                    <a:pt x="54008" y="47819"/>
                    <a:pt x="55514" y="46962"/>
                  </a:cubicBezTo>
                  <a:cubicBezTo>
                    <a:pt x="58429" y="45257"/>
                    <a:pt x="59476" y="41561"/>
                    <a:pt x="57895" y="38580"/>
                  </a:cubicBezTo>
                  <a:cubicBezTo>
                    <a:pt x="50113" y="24321"/>
                    <a:pt x="38883" y="12234"/>
                    <a:pt x="25224" y="3433"/>
                  </a:cubicBezTo>
                  <a:cubicBezTo>
                    <a:pt x="22471" y="2004"/>
                    <a:pt x="19604" y="832"/>
                    <a:pt x="16651" y="-91"/>
                  </a:cubicBezTo>
                  <a:cubicBezTo>
                    <a:pt x="7508" y="480"/>
                    <a:pt x="-303" y="2576"/>
                    <a:pt x="-113" y="1067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9" name="Freeform: Shape 128">
              <a:extLst>
                <a:ext uri="{FF2B5EF4-FFF2-40B4-BE49-F238E27FC236}">
                  <a16:creationId xmlns:a16="http://schemas.microsoft.com/office/drawing/2014/main" id="{95ED1091-0254-E477-1CA6-22DBD74C9C53}"/>
                </a:ext>
              </a:extLst>
            </p:cNvPr>
            <p:cNvSpPr/>
            <p:nvPr/>
          </p:nvSpPr>
          <p:spPr>
            <a:xfrm>
              <a:off x="10589920" y="6079050"/>
              <a:ext cx="64272" cy="58044"/>
            </a:xfrm>
            <a:custGeom>
              <a:avLst/>
              <a:gdLst>
                <a:gd name="connsiteX0" fmla="*/ -116 w 51188"/>
                <a:gd name="connsiteY0" fmla="*/ 9052 h 46228"/>
                <a:gd name="connsiteX1" fmla="*/ 11600 w 51188"/>
                <a:gd name="connsiteY1" fmla="*/ 12862 h 46228"/>
                <a:gd name="connsiteX2" fmla="*/ 39127 w 51188"/>
                <a:gd name="connsiteY2" fmla="*/ 42866 h 46228"/>
                <a:gd name="connsiteX3" fmla="*/ 42746 w 51188"/>
                <a:gd name="connsiteY3" fmla="*/ 45819 h 46228"/>
                <a:gd name="connsiteX4" fmla="*/ 47795 w 51188"/>
                <a:gd name="connsiteY4" fmla="*/ 45343 h 46228"/>
                <a:gd name="connsiteX5" fmla="*/ 50271 w 51188"/>
                <a:gd name="connsiteY5" fmla="*/ 36675 h 46228"/>
                <a:gd name="connsiteX6" fmla="*/ 17505 w 51188"/>
                <a:gd name="connsiteY6" fmla="*/ 1528 h 46228"/>
                <a:gd name="connsiteX7" fmla="*/ 13885 w 51188"/>
                <a:gd name="connsiteY7" fmla="*/ -91 h 46228"/>
                <a:gd name="connsiteX8" fmla="*/ -116 w 51188"/>
                <a:gd name="connsiteY8" fmla="*/ 9052 h 4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88" h="46228">
                  <a:moveTo>
                    <a:pt x="-116" y="9052"/>
                  </a:moveTo>
                  <a:cubicBezTo>
                    <a:pt x="3980" y="9615"/>
                    <a:pt x="7951" y="10910"/>
                    <a:pt x="11600" y="12862"/>
                  </a:cubicBezTo>
                  <a:cubicBezTo>
                    <a:pt x="23010" y="20559"/>
                    <a:pt x="32441" y="30836"/>
                    <a:pt x="39127" y="42866"/>
                  </a:cubicBezTo>
                  <a:cubicBezTo>
                    <a:pt x="39898" y="44285"/>
                    <a:pt x="41204" y="45343"/>
                    <a:pt x="42746" y="45819"/>
                  </a:cubicBezTo>
                  <a:cubicBezTo>
                    <a:pt x="44423" y="46371"/>
                    <a:pt x="46251" y="46200"/>
                    <a:pt x="47795" y="45343"/>
                  </a:cubicBezTo>
                  <a:cubicBezTo>
                    <a:pt x="50872" y="43628"/>
                    <a:pt x="51976" y="39752"/>
                    <a:pt x="50271" y="36675"/>
                  </a:cubicBezTo>
                  <a:cubicBezTo>
                    <a:pt x="42442" y="22416"/>
                    <a:pt x="31183" y="10338"/>
                    <a:pt x="17505" y="1528"/>
                  </a:cubicBezTo>
                  <a:lnTo>
                    <a:pt x="13885" y="-91"/>
                  </a:lnTo>
                  <a:cubicBezTo>
                    <a:pt x="7980" y="385"/>
                    <a:pt x="1218" y="4"/>
                    <a:pt x="-116" y="905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0" name="Freeform: Shape 129">
              <a:extLst>
                <a:ext uri="{FF2B5EF4-FFF2-40B4-BE49-F238E27FC236}">
                  <a16:creationId xmlns:a16="http://schemas.microsoft.com/office/drawing/2014/main" id="{8EA24D29-78A4-5E08-78E7-EE538D9CBB98}"/>
                </a:ext>
              </a:extLst>
            </p:cNvPr>
            <p:cNvSpPr/>
            <p:nvPr/>
          </p:nvSpPr>
          <p:spPr>
            <a:xfrm>
              <a:off x="10528281" y="6117682"/>
              <a:ext cx="68983" cy="59552"/>
            </a:xfrm>
            <a:custGeom>
              <a:avLst/>
              <a:gdLst>
                <a:gd name="connsiteX0" fmla="*/ -79 w 54940"/>
                <a:gd name="connsiteY0" fmla="*/ 10003 h 47429"/>
                <a:gd name="connsiteX1" fmla="*/ 15447 w 54940"/>
                <a:gd name="connsiteY1" fmla="*/ 14003 h 47429"/>
                <a:gd name="connsiteX2" fmla="*/ 42879 w 54940"/>
                <a:gd name="connsiteY2" fmla="*/ 44007 h 47429"/>
                <a:gd name="connsiteX3" fmla="*/ 46594 w 54940"/>
                <a:gd name="connsiteY3" fmla="*/ 47055 h 47429"/>
                <a:gd name="connsiteX4" fmla="*/ 51547 w 54940"/>
                <a:gd name="connsiteY4" fmla="*/ 46483 h 47429"/>
                <a:gd name="connsiteX5" fmla="*/ 54024 w 54940"/>
                <a:gd name="connsiteY5" fmla="*/ 37815 h 47429"/>
                <a:gd name="connsiteX6" fmla="*/ 21353 w 54940"/>
                <a:gd name="connsiteY6" fmla="*/ 2764 h 47429"/>
                <a:gd name="connsiteX7" fmla="*/ 15543 w 54940"/>
                <a:gd name="connsiteY7" fmla="*/ 97 h 47429"/>
                <a:gd name="connsiteX8" fmla="*/ 15543 w 54940"/>
                <a:gd name="connsiteY8" fmla="*/ 97 h 47429"/>
                <a:gd name="connsiteX9" fmla="*/ -79 w 54940"/>
                <a:gd name="connsiteY9" fmla="*/ 10003 h 4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0" h="47429">
                  <a:moveTo>
                    <a:pt x="-79" y="10003"/>
                  </a:moveTo>
                  <a:cubicBezTo>
                    <a:pt x="5341" y="10060"/>
                    <a:pt x="10675" y="11431"/>
                    <a:pt x="15447" y="14003"/>
                  </a:cubicBezTo>
                  <a:cubicBezTo>
                    <a:pt x="26820" y="21709"/>
                    <a:pt x="36212" y="31996"/>
                    <a:pt x="42879" y="44007"/>
                  </a:cubicBezTo>
                  <a:cubicBezTo>
                    <a:pt x="43679" y="45464"/>
                    <a:pt x="45013" y="46550"/>
                    <a:pt x="46594" y="47055"/>
                  </a:cubicBezTo>
                  <a:cubicBezTo>
                    <a:pt x="48252" y="47579"/>
                    <a:pt x="50051" y="47369"/>
                    <a:pt x="51547" y="46483"/>
                  </a:cubicBezTo>
                  <a:cubicBezTo>
                    <a:pt x="54624" y="44769"/>
                    <a:pt x="55728" y="40892"/>
                    <a:pt x="54024" y="37815"/>
                  </a:cubicBezTo>
                  <a:cubicBezTo>
                    <a:pt x="46194" y="23614"/>
                    <a:pt x="34974" y="11565"/>
                    <a:pt x="21353" y="2764"/>
                  </a:cubicBezTo>
                  <a:cubicBezTo>
                    <a:pt x="19467" y="1773"/>
                    <a:pt x="17524" y="887"/>
                    <a:pt x="15543" y="97"/>
                  </a:cubicBezTo>
                  <a:lnTo>
                    <a:pt x="15543" y="97"/>
                  </a:lnTo>
                  <a:cubicBezTo>
                    <a:pt x="5351" y="-856"/>
                    <a:pt x="-650" y="1716"/>
                    <a:pt x="-79" y="10003"/>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1" name="Freeform: Shape 130">
              <a:extLst>
                <a:ext uri="{FF2B5EF4-FFF2-40B4-BE49-F238E27FC236}">
                  <a16:creationId xmlns:a16="http://schemas.microsoft.com/office/drawing/2014/main" id="{2B543957-C347-6610-72A3-A723147CEBF2}"/>
                </a:ext>
              </a:extLst>
            </p:cNvPr>
            <p:cNvSpPr/>
            <p:nvPr/>
          </p:nvSpPr>
          <p:spPr>
            <a:xfrm>
              <a:off x="10605707" y="4128316"/>
              <a:ext cx="565330" cy="1852904"/>
            </a:xfrm>
            <a:custGeom>
              <a:avLst/>
              <a:gdLst>
                <a:gd name="connsiteX0" fmla="*/ 450131 w 450246"/>
                <a:gd name="connsiteY0" fmla="*/ 1470569 h 1475708"/>
                <a:gd name="connsiteX1" fmla="*/ 339069 w 450246"/>
                <a:gd name="connsiteY1" fmla="*/ 1475617 h 1475708"/>
                <a:gd name="connsiteX2" fmla="*/ 54367 w 450246"/>
                <a:gd name="connsiteY2" fmla="*/ 803056 h 1475708"/>
                <a:gd name="connsiteX3" fmla="*/ -116 w 450246"/>
                <a:gd name="connsiteY3" fmla="*/ 41723 h 1475708"/>
                <a:gd name="connsiteX4" fmla="*/ 255821 w 450246"/>
                <a:gd name="connsiteY4" fmla="*/ 12577 h 1475708"/>
                <a:gd name="connsiteX5" fmla="*/ 258202 w 450246"/>
                <a:gd name="connsiteY5" fmla="*/ 12005 h 1475708"/>
                <a:gd name="connsiteX6" fmla="*/ 271442 w 450246"/>
                <a:gd name="connsiteY6" fmla="*/ 8671 h 1475708"/>
                <a:gd name="connsiteX7" fmla="*/ 271442 w 450246"/>
                <a:gd name="connsiteY7" fmla="*/ 8671 h 1475708"/>
                <a:gd name="connsiteX8" fmla="*/ 315923 w 450246"/>
                <a:gd name="connsiteY8" fmla="*/ -91 h 1475708"/>
                <a:gd name="connsiteX9" fmla="*/ 268298 w 450246"/>
                <a:gd name="connsiteY9" fmla="*/ 732571 h 1475708"/>
                <a:gd name="connsiteX10" fmla="*/ 354023 w 450246"/>
                <a:gd name="connsiteY10" fmla="*/ 981555 h 1475708"/>
                <a:gd name="connsiteX11" fmla="*/ 450131 w 450246"/>
                <a:gd name="connsiteY11" fmla="*/ 1470569 h 147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246" h="1475708">
                  <a:moveTo>
                    <a:pt x="450131" y="1470569"/>
                  </a:moveTo>
                  <a:lnTo>
                    <a:pt x="339069" y="1475617"/>
                  </a:lnTo>
                  <a:lnTo>
                    <a:pt x="54367" y="803056"/>
                  </a:lnTo>
                  <a:lnTo>
                    <a:pt x="-116" y="41723"/>
                  </a:lnTo>
                  <a:lnTo>
                    <a:pt x="255821" y="12577"/>
                  </a:lnTo>
                  <a:lnTo>
                    <a:pt x="258202" y="12005"/>
                  </a:lnTo>
                  <a:lnTo>
                    <a:pt x="271442" y="8671"/>
                  </a:lnTo>
                  <a:lnTo>
                    <a:pt x="271442" y="8671"/>
                  </a:lnTo>
                  <a:lnTo>
                    <a:pt x="315923" y="-91"/>
                  </a:lnTo>
                  <a:cubicBezTo>
                    <a:pt x="296873" y="155547"/>
                    <a:pt x="268298" y="732571"/>
                    <a:pt x="268298" y="732571"/>
                  </a:cubicBezTo>
                  <a:cubicBezTo>
                    <a:pt x="301360" y="813953"/>
                    <a:pt x="329973" y="897068"/>
                    <a:pt x="354023" y="981555"/>
                  </a:cubicBezTo>
                  <a:cubicBezTo>
                    <a:pt x="392314" y="1116810"/>
                    <a:pt x="450131" y="1470569"/>
                    <a:pt x="450131" y="1470569"/>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2" name="Freeform: Shape 131">
              <a:extLst>
                <a:ext uri="{FF2B5EF4-FFF2-40B4-BE49-F238E27FC236}">
                  <a16:creationId xmlns:a16="http://schemas.microsoft.com/office/drawing/2014/main" id="{C55FBE0D-A623-D421-D252-DAFC1C625CC4}"/>
                </a:ext>
              </a:extLst>
            </p:cNvPr>
            <p:cNvSpPr/>
            <p:nvPr/>
          </p:nvSpPr>
          <p:spPr>
            <a:xfrm>
              <a:off x="10877042" y="4139199"/>
              <a:ext cx="270359" cy="1826473"/>
            </a:xfrm>
            <a:custGeom>
              <a:avLst/>
              <a:gdLst>
                <a:gd name="connsiteX0" fmla="*/ 209267 w 215322"/>
                <a:gd name="connsiteY0" fmla="*/ 1454567 h 1454658"/>
                <a:gd name="connsiteX1" fmla="*/ 208029 w 215322"/>
                <a:gd name="connsiteY1" fmla="*/ 1454567 h 1454658"/>
                <a:gd name="connsiteX2" fmla="*/ 200980 w 215322"/>
                <a:gd name="connsiteY2" fmla="*/ 1448756 h 1454658"/>
                <a:gd name="connsiteX3" fmla="*/ 93253 w 215322"/>
                <a:gd name="connsiteY3" fmla="*/ 958790 h 1454658"/>
                <a:gd name="connsiteX4" fmla="*/ 479 w 215322"/>
                <a:gd name="connsiteY4" fmla="*/ 725904 h 1454658"/>
                <a:gd name="connsiteX5" fmla="*/ -92 w 215322"/>
                <a:gd name="connsiteY5" fmla="*/ 722666 h 1454658"/>
                <a:gd name="connsiteX6" fmla="*/ 42103 w 215322"/>
                <a:gd name="connsiteY6" fmla="*/ 3242 h 1454658"/>
                <a:gd name="connsiteX7" fmla="*/ 55343 w 215322"/>
                <a:gd name="connsiteY7" fmla="*/ -91 h 1454658"/>
                <a:gd name="connsiteX8" fmla="*/ 14195 w 215322"/>
                <a:gd name="connsiteY8" fmla="*/ 721808 h 1454658"/>
                <a:gd name="connsiteX9" fmla="*/ 106778 w 215322"/>
                <a:gd name="connsiteY9" fmla="*/ 954123 h 1454658"/>
                <a:gd name="connsiteX10" fmla="*/ 215077 w 215322"/>
                <a:gd name="connsiteY10" fmla="*/ 1446185 h 1454658"/>
                <a:gd name="connsiteX11" fmla="*/ 209401 w 215322"/>
                <a:gd name="connsiteY11" fmla="*/ 1454538 h 1454658"/>
                <a:gd name="connsiteX12" fmla="*/ 209267 w 215322"/>
                <a:gd name="connsiteY12" fmla="*/ 1454567 h 145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322" h="1454658">
                  <a:moveTo>
                    <a:pt x="209267" y="1454567"/>
                  </a:moveTo>
                  <a:lnTo>
                    <a:pt x="208029" y="1454567"/>
                  </a:lnTo>
                  <a:cubicBezTo>
                    <a:pt x="204571" y="1454624"/>
                    <a:pt x="201590" y="1452157"/>
                    <a:pt x="200980" y="1448756"/>
                  </a:cubicBezTo>
                  <a:cubicBezTo>
                    <a:pt x="200314" y="1445042"/>
                    <a:pt x="133162" y="1075948"/>
                    <a:pt x="93253" y="958790"/>
                  </a:cubicBezTo>
                  <a:cubicBezTo>
                    <a:pt x="67059" y="881638"/>
                    <a:pt x="1146" y="727428"/>
                    <a:pt x="479" y="725904"/>
                  </a:cubicBezTo>
                  <a:cubicBezTo>
                    <a:pt x="3" y="724895"/>
                    <a:pt x="-188" y="723780"/>
                    <a:pt x="-92" y="722666"/>
                  </a:cubicBezTo>
                  <a:lnTo>
                    <a:pt x="42103" y="3242"/>
                  </a:lnTo>
                  <a:lnTo>
                    <a:pt x="55343" y="-91"/>
                  </a:lnTo>
                  <a:lnTo>
                    <a:pt x="14195" y="721808"/>
                  </a:lnTo>
                  <a:cubicBezTo>
                    <a:pt x="21244" y="738287"/>
                    <a:pt x="81823" y="880685"/>
                    <a:pt x="106778" y="954123"/>
                  </a:cubicBezTo>
                  <a:cubicBezTo>
                    <a:pt x="146974" y="1072329"/>
                    <a:pt x="214316" y="1442470"/>
                    <a:pt x="215077" y="1446185"/>
                  </a:cubicBezTo>
                  <a:cubicBezTo>
                    <a:pt x="215820" y="1450061"/>
                    <a:pt x="213277" y="1453805"/>
                    <a:pt x="209401" y="1454538"/>
                  </a:cubicBezTo>
                  <a:cubicBezTo>
                    <a:pt x="209353" y="1454548"/>
                    <a:pt x="209315" y="1454557"/>
                    <a:pt x="209267" y="1454567"/>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B3DB863C-4EF0-B4A1-CA30-20A596A6CA40}"/>
                </a:ext>
              </a:extLst>
            </p:cNvPr>
            <p:cNvSpPr/>
            <p:nvPr/>
          </p:nvSpPr>
          <p:spPr>
            <a:xfrm>
              <a:off x="11031709" y="5947016"/>
              <a:ext cx="159900" cy="167428"/>
            </a:xfrm>
            <a:custGeom>
              <a:avLst/>
              <a:gdLst>
                <a:gd name="connsiteX0" fmla="*/ 94943 w 127349"/>
                <a:gd name="connsiteY0" fmla="*/ 7433 h 133345"/>
                <a:gd name="connsiteX1" fmla="*/ 127233 w 127349"/>
                <a:gd name="connsiteY1" fmla="*/ 118495 h 133345"/>
                <a:gd name="connsiteX2" fmla="*/ 31983 w 127349"/>
                <a:gd name="connsiteY2" fmla="*/ 130115 h 133345"/>
                <a:gd name="connsiteX3" fmla="*/ -116 w 127349"/>
                <a:gd name="connsiteY3" fmla="*/ -91 h 133345"/>
              </a:gdLst>
              <a:ahLst/>
              <a:cxnLst>
                <a:cxn ang="0">
                  <a:pos x="connsiteX0" y="connsiteY0"/>
                </a:cxn>
                <a:cxn ang="0">
                  <a:pos x="connsiteX1" y="connsiteY1"/>
                </a:cxn>
                <a:cxn ang="0">
                  <a:pos x="connsiteX2" y="connsiteY2"/>
                </a:cxn>
                <a:cxn ang="0">
                  <a:pos x="connsiteX3" y="connsiteY3"/>
                </a:cxn>
              </a:cxnLst>
              <a:rect l="l" t="t" r="r" b="b"/>
              <a:pathLst>
                <a:path w="127349" h="133345">
                  <a:moveTo>
                    <a:pt x="94943" y="7433"/>
                  </a:moveTo>
                  <a:lnTo>
                    <a:pt x="127233" y="118495"/>
                  </a:lnTo>
                  <a:cubicBezTo>
                    <a:pt x="97620" y="132725"/>
                    <a:pt x="64149" y="136812"/>
                    <a:pt x="31983" y="130115"/>
                  </a:cubicBezTo>
                  <a:lnTo>
                    <a:pt x="-116" y="-91"/>
                  </a:ln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4" name="Freeform: Shape 133">
              <a:extLst>
                <a:ext uri="{FF2B5EF4-FFF2-40B4-BE49-F238E27FC236}">
                  <a16:creationId xmlns:a16="http://schemas.microsoft.com/office/drawing/2014/main" id="{FCDDB7E6-4812-AC42-4A9A-4A0F91FF0A96}"/>
                </a:ext>
              </a:extLst>
            </p:cNvPr>
            <p:cNvSpPr/>
            <p:nvPr/>
          </p:nvSpPr>
          <p:spPr>
            <a:xfrm>
              <a:off x="10990003" y="5928717"/>
              <a:ext cx="223340" cy="91849"/>
            </a:xfrm>
            <a:custGeom>
              <a:avLst/>
              <a:gdLst>
                <a:gd name="connsiteX0" fmla="*/ 2619 w 177875"/>
                <a:gd name="connsiteY0" fmla="*/ 10386 h 73151"/>
                <a:gd name="connsiteX1" fmla="*/ 19002 w 177875"/>
                <a:gd name="connsiteY1" fmla="*/ 73060 h 73151"/>
                <a:gd name="connsiteX2" fmla="*/ 175212 w 177875"/>
                <a:gd name="connsiteY2" fmla="*/ 63535 h 73151"/>
                <a:gd name="connsiteX3" fmla="*/ 169783 w 177875"/>
                <a:gd name="connsiteY3" fmla="*/ -91 h 73151"/>
              </a:gdLst>
              <a:ahLst/>
              <a:cxnLst>
                <a:cxn ang="0">
                  <a:pos x="connsiteX0" y="connsiteY0"/>
                </a:cxn>
                <a:cxn ang="0">
                  <a:pos x="connsiteX1" y="connsiteY1"/>
                </a:cxn>
                <a:cxn ang="0">
                  <a:pos x="connsiteX2" y="connsiteY2"/>
                </a:cxn>
                <a:cxn ang="0">
                  <a:pos x="connsiteX3" y="connsiteY3"/>
                </a:cxn>
              </a:cxnLst>
              <a:rect l="l" t="t" r="r" b="b"/>
              <a:pathLst>
                <a:path w="177875" h="73151">
                  <a:moveTo>
                    <a:pt x="2619" y="10386"/>
                  </a:moveTo>
                  <a:cubicBezTo>
                    <a:pt x="-2906" y="37056"/>
                    <a:pt x="-1286" y="56773"/>
                    <a:pt x="19002" y="73060"/>
                  </a:cubicBezTo>
                  <a:lnTo>
                    <a:pt x="175212" y="63535"/>
                  </a:lnTo>
                  <a:cubicBezTo>
                    <a:pt x="179946" y="42266"/>
                    <a:pt x="178051" y="20063"/>
                    <a:pt x="169783" y="-91"/>
                  </a:cubicBezTo>
                  <a:close/>
                </a:path>
              </a:pathLst>
            </a:custGeom>
            <a:solidFill>
              <a:srgbClr val="2A5B7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5" name="Freeform: Shape 134">
              <a:extLst>
                <a:ext uri="{FF2B5EF4-FFF2-40B4-BE49-F238E27FC236}">
                  <a16:creationId xmlns:a16="http://schemas.microsoft.com/office/drawing/2014/main" id="{67849792-05F9-54C1-33E1-E3B87099531C}"/>
                </a:ext>
              </a:extLst>
            </p:cNvPr>
            <p:cNvSpPr/>
            <p:nvPr/>
          </p:nvSpPr>
          <p:spPr>
            <a:xfrm>
              <a:off x="10745992" y="6037168"/>
              <a:ext cx="471023" cy="225367"/>
            </a:xfrm>
            <a:custGeom>
              <a:avLst/>
              <a:gdLst>
                <a:gd name="connsiteX0" fmla="*/ 6266 w 375137"/>
                <a:gd name="connsiteY0" fmla="*/ 172044 h 179489"/>
                <a:gd name="connsiteX1" fmla="*/ 370026 w 375137"/>
                <a:gd name="connsiteY1" fmla="*/ 170805 h 179489"/>
                <a:gd name="connsiteX2" fmla="*/ 370026 w 375137"/>
                <a:gd name="connsiteY2" fmla="*/ 32693 h 179489"/>
                <a:gd name="connsiteX3" fmla="*/ 271538 w 375137"/>
                <a:gd name="connsiteY3" fmla="*/ 28502 h 179489"/>
                <a:gd name="connsiteX4" fmla="*/ 232962 w 375137"/>
                <a:gd name="connsiteY4" fmla="*/ -73 h 179489"/>
                <a:gd name="connsiteX5" fmla="*/ 176288 w 375137"/>
                <a:gd name="connsiteY5" fmla="*/ 33169 h 179489"/>
                <a:gd name="connsiteX6" fmla="*/ 162191 w 375137"/>
                <a:gd name="connsiteY6" fmla="*/ 42694 h 179489"/>
                <a:gd name="connsiteX7" fmla="*/ 152095 w 375137"/>
                <a:gd name="connsiteY7" fmla="*/ 49362 h 179489"/>
                <a:gd name="connsiteX8" fmla="*/ 135140 w 375137"/>
                <a:gd name="connsiteY8" fmla="*/ 60411 h 179489"/>
                <a:gd name="connsiteX9" fmla="*/ 128758 w 375137"/>
                <a:gd name="connsiteY9" fmla="*/ 64506 h 179489"/>
                <a:gd name="connsiteX10" fmla="*/ 128758 w 375137"/>
                <a:gd name="connsiteY10" fmla="*/ 64506 h 179489"/>
                <a:gd name="connsiteX11" fmla="*/ 113137 w 375137"/>
                <a:gd name="connsiteY11" fmla="*/ 74031 h 179489"/>
                <a:gd name="connsiteX12" fmla="*/ 35413 w 375137"/>
                <a:gd name="connsiteY12" fmla="*/ 112893 h 179489"/>
                <a:gd name="connsiteX13" fmla="*/ 6266 w 375137"/>
                <a:gd name="connsiteY13" fmla="*/ 172044 h 17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137" h="179489">
                  <a:moveTo>
                    <a:pt x="6266" y="172044"/>
                  </a:moveTo>
                  <a:cubicBezTo>
                    <a:pt x="14363" y="189284"/>
                    <a:pt x="370026" y="170805"/>
                    <a:pt x="370026" y="170805"/>
                  </a:cubicBezTo>
                  <a:cubicBezTo>
                    <a:pt x="370026" y="170805"/>
                    <a:pt x="381266" y="65173"/>
                    <a:pt x="370026" y="32693"/>
                  </a:cubicBezTo>
                  <a:cubicBezTo>
                    <a:pt x="358787" y="213"/>
                    <a:pt x="307066" y="36693"/>
                    <a:pt x="271538" y="28502"/>
                  </a:cubicBezTo>
                  <a:cubicBezTo>
                    <a:pt x="271538" y="28502"/>
                    <a:pt x="250202" y="-930"/>
                    <a:pt x="232962" y="-73"/>
                  </a:cubicBezTo>
                  <a:cubicBezTo>
                    <a:pt x="226580" y="-73"/>
                    <a:pt x="204387" y="14691"/>
                    <a:pt x="176288" y="33169"/>
                  </a:cubicBezTo>
                  <a:lnTo>
                    <a:pt x="162191" y="42694"/>
                  </a:lnTo>
                  <a:lnTo>
                    <a:pt x="152095" y="49362"/>
                  </a:lnTo>
                  <a:cubicBezTo>
                    <a:pt x="146475" y="53076"/>
                    <a:pt x="140855" y="56791"/>
                    <a:pt x="135140" y="60411"/>
                  </a:cubicBezTo>
                  <a:lnTo>
                    <a:pt x="128758" y="64506"/>
                  </a:lnTo>
                  <a:lnTo>
                    <a:pt x="128758" y="64506"/>
                  </a:lnTo>
                  <a:cubicBezTo>
                    <a:pt x="123520" y="67936"/>
                    <a:pt x="118376" y="71174"/>
                    <a:pt x="113137" y="74031"/>
                  </a:cubicBezTo>
                  <a:cubicBezTo>
                    <a:pt x="81990" y="93081"/>
                    <a:pt x="52463" y="109845"/>
                    <a:pt x="35413" y="112893"/>
                  </a:cubicBezTo>
                  <a:cubicBezTo>
                    <a:pt x="-10212" y="121085"/>
                    <a:pt x="-1830" y="154708"/>
                    <a:pt x="6266" y="172044"/>
                  </a:cubicBezTo>
                  <a:close/>
                </a:path>
              </a:pathLst>
            </a:custGeom>
            <a:solidFill>
              <a:schemeClr val="accent4">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6" name="Freeform: Shape 135">
              <a:extLst>
                <a:ext uri="{FF2B5EF4-FFF2-40B4-BE49-F238E27FC236}">
                  <a16:creationId xmlns:a16="http://schemas.microsoft.com/office/drawing/2014/main" id="{1ABD5E82-2C1D-8E48-948E-6F37D51E9816}"/>
                </a:ext>
              </a:extLst>
            </p:cNvPr>
            <p:cNvSpPr/>
            <p:nvPr/>
          </p:nvSpPr>
          <p:spPr>
            <a:xfrm>
              <a:off x="10915820" y="6098902"/>
              <a:ext cx="73480" cy="60436"/>
            </a:xfrm>
            <a:custGeom>
              <a:avLst/>
              <a:gdLst>
                <a:gd name="connsiteX0" fmla="*/ -116 w 58522"/>
                <a:gd name="connsiteY0" fmla="*/ 10958 h 48133"/>
                <a:gd name="connsiteX1" fmla="*/ 18934 w 58522"/>
                <a:gd name="connsiteY1" fmla="*/ 14767 h 48133"/>
                <a:gd name="connsiteX2" fmla="*/ 46461 w 58522"/>
                <a:gd name="connsiteY2" fmla="*/ 44771 h 48133"/>
                <a:gd name="connsiteX3" fmla="*/ 50081 w 58522"/>
                <a:gd name="connsiteY3" fmla="*/ 47724 h 48133"/>
                <a:gd name="connsiteX4" fmla="*/ 55129 w 58522"/>
                <a:gd name="connsiteY4" fmla="*/ 47248 h 48133"/>
                <a:gd name="connsiteX5" fmla="*/ 57605 w 58522"/>
                <a:gd name="connsiteY5" fmla="*/ 38580 h 48133"/>
                <a:gd name="connsiteX6" fmla="*/ 24839 w 58522"/>
                <a:gd name="connsiteY6" fmla="*/ 3433 h 48133"/>
                <a:gd name="connsiteX7" fmla="*/ 16362 w 58522"/>
                <a:gd name="connsiteY7" fmla="*/ -91 h 48133"/>
                <a:gd name="connsiteX8" fmla="*/ -116 w 58522"/>
                <a:gd name="connsiteY8" fmla="*/ 10958 h 4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22" h="48133">
                  <a:moveTo>
                    <a:pt x="-116" y="10958"/>
                  </a:moveTo>
                  <a:cubicBezTo>
                    <a:pt x="6475" y="10262"/>
                    <a:pt x="13114" y="11596"/>
                    <a:pt x="18934" y="14767"/>
                  </a:cubicBezTo>
                  <a:cubicBezTo>
                    <a:pt x="30336" y="22473"/>
                    <a:pt x="39765" y="32751"/>
                    <a:pt x="46461" y="44771"/>
                  </a:cubicBezTo>
                  <a:cubicBezTo>
                    <a:pt x="47233" y="46191"/>
                    <a:pt x="48537" y="47248"/>
                    <a:pt x="50081" y="47724"/>
                  </a:cubicBezTo>
                  <a:cubicBezTo>
                    <a:pt x="51757" y="48276"/>
                    <a:pt x="53586" y="48105"/>
                    <a:pt x="55129" y="47248"/>
                  </a:cubicBezTo>
                  <a:cubicBezTo>
                    <a:pt x="58205" y="45533"/>
                    <a:pt x="59311" y="41657"/>
                    <a:pt x="57605" y="38580"/>
                  </a:cubicBezTo>
                  <a:cubicBezTo>
                    <a:pt x="49776" y="24321"/>
                    <a:pt x="38518" y="12243"/>
                    <a:pt x="24839" y="3433"/>
                  </a:cubicBezTo>
                  <a:cubicBezTo>
                    <a:pt x="22134" y="1994"/>
                    <a:pt x="19296" y="813"/>
                    <a:pt x="16362" y="-91"/>
                  </a:cubicBezTo>
                  <a:cubicBezTo>
                    <a:pt x="7599" y="766"/>
                    <a:pt x="-116" y="2861"/>
                    <a:pt x="-116" y="10958"/>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37A81E24-33CF-D084-8B20-E853A0A6E776}"/>
                </a:ext>
              </a:extLst>
            </p:cNvPr>
            <p:cNvSpPr/>
            <p:nvPr/>
          </p:nvSpPr>
          <p:spPr>
            <a:xfrm>
              <a:off x="10949904" y="6079050"/>
              <a:ext cx="64318" cy="58044"/>
            </a:xfrm>
            <a:custGeom>
              <a:avLst/>
              <a:gdLst>
                <a:gd name="connsiteX0" fmla="*/ -116 w 51225"/>
                <a:gd name="connsiteY0" fmla="*/ 9052 h 46228"/>
                <a:gd name="connsiteX1" fmla="*/ 11695 w 51225"/>
                <a:gd name="connsiteY1" fmla="*/ 12862 h 46228"/>
                <a:gd name="connsiteX2" fmla="*/ 39127 w 51225"/>
                <a:gd name="connsiteY2" fmla="*/ 42866 h 46228"/>
                <a:gd name="connsiteX3" fmla="*/ 42842 w 51225"/>
                <a:gd name="connsiteY3" fmla="*/ 45819 h 46228"/>
                <a:gd name="connsiteX4" fmla="*/ 47795 w 51225"/>
                <a:gd name="connsiteY4" fmla="*/ 45343 h 46228"/>
                <a:gd name="connsiteX5" fmla="*/ 50357 w 51225"/>
                <a:gd name="connsiteY5" fmla="*/ 36827 h 46228"/>
                <a:gd name="connsiteX6" fmla="*/ 50272 w 51225"/>
                <a:gd name="connsiteY6" fmla="*/ 36675 h 46228"/>
                <a:gd name="connsiteX7" fmla="*/ 17601 w 51225"/>
                <a:gd name="connsiteY7" fmla="*/ 1528 h 46228"/>
                <a:gd name="connsiteX8" fmla="*/ 13981 w 51225"/>
                <a:gd name="connsiteY8" fmla="*/ -91 h 46228"/>
                <a:gd name="connsiteX9" fmla="*/ -116 w 51225"/>
                <a:gd name="connsiteY9" fmla="*/ 9052 h 4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225" h="46228">
                  <a:moveTo>
                    <a:pt x="-116" y="9052"/>
                  </a:moveTo>
                  <a:cubicBezTo>
                    <a:pt x="4018" y="9615"/>
                    <a:pt x="8009" y="10910"/>
                    <a:pt x="11695" y="12862"/>
                  </a:cubicBezTo>
                  <a:cubicBezTo>
                    <a:pt x="23087" y="20549"/>
                    <a:pt x="32488" y="30836"/>
                    <a:pt x="39127" y="42866"/>
                  </a:cubicBezTo>
                  <a:cubicBezTo>
                    <a:pt x="39965" y="44276"/>
                    <a:pt x="41280" y="45324"/>
                    <a:pt x="42842" y="45819"/>
                  </a:cubicBezTo>
                  <a:cubicBezTo>
                    <a:pt x="44490" y="46371"/>
                    <a:pt x="46290" y="46200"/>
                    <a:pt x="47795" y="45343"/>
                  </a:cubicBezTo>
                  <a:cubicBezTo>
                    <a:pt x="50852" y="43695"/>
                    <a:pt x="52005" y="39885"/>
                    <a:pt x="50357" y="36827"/>
                  </a:cubicBezTo>
                  <a:cubicBezTo>
                    <a:pt x="50329" y="36780"/>
                    <a:pt x="50300" y="36723"/>
                    <a:pt x="50272" y="36675"/>
                  </a:cubicBezTo>
                  <a:cubicBezTo>
                    <a:pt x="42489" y="22416"/>
                    <a:pt x="31259" y="10329"/>
                    <a:pt x="17601" y="1528"/>
                  </a:cubicBezTo>
                  <a:lnTo>
                    <a:pt x="13981" y="-91"/>
                  </a:lnTo>
                  <a:cubicBezTo>
                    <a:pt x="7981" y="385"/>
                    <a:pt x="1313" y="4"/>
                    <a:pt x="-116" y="905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8" name="Freeform: Shape 137">
              <a:extLst>
                <a:ext uri="{FF2B5EF4-FFF2-40B4-BE49-F238E27FC236}">
                  <a16:creationId xmlns:a16="http://schemas.microsoft.com/office/drawing/2014/main" id="{572F33A4-D092-4458-0678-E90C8C340EF5}"/>
                </a:ext>
              </a:extLst>
            </p:cNvPr>
            <p:cNvSpPr/>
            <p:nvPr/>
          </p:nvSpPr>
          <p:spPr>
            <a:xfrm>
              <a:off x="10888267" y="6117434"/>
              <a:ext cx="69273" cy="59838"/>
            </a:xfrm>
            <a:custGeom>
              <a:avLst/>
              <a:gdLst>
                <a:gd name="connsiteX0" fmla="*/ -79 w 55171"/>
                <a:gd name="connsiteY0" fmla="*/ 10201 h 47657"/>
                <a:gd name="connsiteX1" fmla="*/ 15447 w 55171"/>
                <a:gd name="connsiteY1" fmla="*/ 14201 h 47657"/>
                <a:gd name="connsiteX2" fmla="*/ 42879 w 55171"/>
                <a:gd name="connsiteY2" fmla="*/ 44205 h 47657"/>
                <a:gd name="connsiteX3" fmla="*/ 46593 w 55171"/>
                <a:gd name="connsiteY3" fmla="*/ 47253 h 47657"/>
                <a:gd name="connsiteX4" fmla="*/ 54747 w 55171"/>
                <a:gd name="connsiteY4" fmla="*/ 43081 h 47657"/>
                <a:gd name="connsiteX5" fmla="*/ 54118 w 55171"/>
                <a:gd name="connsiteY5" fmla="*/ 37728 h 47657"/>
                <a:gd name="connsiteX6" fmla="*/ 21352 w 55171"/>
                <a:gd name="connsiteY6" fmla="*/ 2676 h 47657"/>
                <a:gd name="connsiteX7" fmla="*/ 15542 w 55171"/>
                <a:gd name="connsiteY7" fmla="*/ 9 h 47657"/>
                <a:gd name="connsiteX8" fmla="*/ 15542 w 55171"/>
                <a:gd name="connsiteY8" fmla="*/ 9 h 47657"/>
                <a:gd name="connsiteX9" fmla="*/ -79 w 55171"/>
                <a:gd name="connsiteY9" fmla="*/ 10201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171" h="47657">
                  <a:moveTo>
                    <a:pt x="-79" y="10201"/>
                  </a:moveTo>
                  <a:cubicBezTo>
                    <a:pt x="5340" y="10258"/>
                    <a:pt x="10674" y="11629"/>
                    <a:pt x="15447" y="14201"/>
                  </a:cubicBezTo>
                  <a:cubicBezTo>
                    <a:pt x="26848" y="21878"/>
                    <a:pt x="36249" y="32165"/>
                    <a:pt x="42879" y="44205"/>
                  </a:cubicBezTo>
                  <a:cubicBezTo>
                    <a:pt x="43679" y="45662"/>
                    <a:pt x="45012" y="46748"/>
                    <a:pt x="46593" y="47253"/>
                  </a:cubicBezTo>
                  <a:cubicBezTo>
                    <a:pt x="49993" y="48348"/>
                    <a:pt x="53651" y="46481"/>
                    <a:pt x="54747" y="43081"/>
                  </a:cubicBezTo>
                  <a:cubicBezTo>
                    <a:pt x="55318" y="41290"/>
                    <a:pt x="55090" y="39338"/>
                    <a:pt x="54118" y="37728"/>
                  </a:cubicBezTo>
                  <a:cubicBezTo>
                    <a:pt x="46251" y="23526"/>
                    <a:pt x="34992" y="11486"/>
                    <a:pt x="21352" y="2676"/>
                  </a:cubicBezTo>
                  <a:cubicBezTo>
                    <a:pt x="19466" y="1685"/>
                    <a:pt x="17523" y="800"/>
                    <a:pt x="15542" y="9"/>
                  </a:cubicBezTo>
                  <a:lnTo>
                    <a:pt x="15542" y="9"/>
                  </a:lnTo>
                  <a:cubicBezTo>
                    <a:pt x="5446" y="-658"/>
                    <a:pt x="-651" y="1914"/>
                    <a:pt x="-79" y="10201"/>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01705E84-FE15-FAA2-1A87-35F79C822330}"/>
                </a:ext>
              </a:extLst>
            </p:cNvPr>
            <p:cNvSpPr/>
            <p:nvPr/>
          </p:nvSpPr>
          <p:spPr>
            <a:xfrm>
              <a:off x="10353717" y="2648851"/>
              <a:ext cx="150690" cy="179558"/>
            </a:xfrm>
            <a:custGeom>
              <a:avLst/>
              <a:gdLst>
                <a:gd name="connsiteX0" fmla="*/ 16457 w 120014"/>
                <a:gd name="connsiteY0" fmla="*/ 140069 h 143005"/>
                <a:gd name="connsiteX1" fmla="*/ -116 w 120014"/>
                <a:gd name="connsiteY1" fmla="*/ 908 h 143005"/>
                <a:gd name="connsiteX2" fmla="*/ 118280 w 120014"/>
                <a:gd name="connsiteY2" fmla="*/ 128353 h 143005"/>
                <a:gd name="connsiteX3" fmla="*/ 119899 w 120014"/>
                <a:gd name="connsiteY3" fmla="*/ 139973 h 143005"/>
                <a:gd name="connsiteX4" fmla="*/ 16457 w 120014"/>
                <a:gd name="connsiteY4" fmla="*/ 140069 h 143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4" h="143005">
                  <a:moveTo>
                    <a:pt x="16457" y="140069"/>
                  </a:moveTo>
                  <a:cubicBezTo>
                    <a:pt x="39794" y="78632"/>
                    <a:pt x="-116" y="908"/>
                    <a:pt x="-116" y="908"/>
                  </a:cubicBezTo>
                  <a:cubicBezTo>
                    <a:pt x="28459" y="-7474"/>
                    <a:pt x="102087" y="37008"/>
                    <a:pt x="118280" y="128353"/>
                  </a:cubicBezTo>
                  <a:cubicBezTo>
                    <a:pt x="118946" y="132068"/>
                    <a:pt x="119423" y="135878"/>
                    <a:pt x="119899" y="139973"/>
                  </a:cubicBezTo>
                  <a:cubicBezTo>
                    <a:pt x="85533" y="143860"/>
                    <a:pt x="50833" y="143898"/>
                    <a:pt x="16457" y="140069"/>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0" name="Freeform: Shape 139">
              <a:extLst>
                <a:ext uri="{FF2B5EF4-FFF2-40B4-BE49-F238E27FC236}">
                  <a16:creationId xmlns:a16="http://schemas.microsoft.com/office/drawing/2014/main" id="{9E70D739-7933-AA9D-DA29-606F600C63F4}"/>
                </a:ext>
              </a:extLst>
            </p:cNvPr>
            <p:cNvSpPr/>
            <p:nvPr/>
          </p:nvSpPr>
          <p:spPr>
            <a:xfrm>
              <a:off x="10325257" y="2784098"/>
              <a:ext cx="704829" cy="1471902"/>
            </a:xfrm>
            <a:custGeom>
              <a:avLst/>
              <a:gdLst>
                <a:gd name="connsiteX0" fmla="*/ 538331 w 561347"/>
                <a:gd name="connsiteY0" fmla="*/ 1083151 h 1172267"/>
                <a:gd name="connsiteX1" fmla="*/ 200002 w 561347"/>
                <a:gd name="connsiteY1" fmla="*/ 1149826 h 1172267"/>
                <a:gd name="connsiteX2" fmla="*/ 4549 w 561347"/>
                <a:gd name="connsiteY2" fmla="*/ 1139349 h 1172267"/>
                <a:gd name="connsiteX3" fmla="*/ 15122 w 561347"/>
                <a:gd name="connsiteY3" fmla="*/ 918178 h 1172267"/>
                <a:gd name="connsiteX4" fmla="*/ 18361 w 561347"/>
                <a:gd name="connsiteY4" fmla="*/ 890270 h 1172267"/>
                <a:gd name="connsiteX5" fmla="*/ 22742 w 561347"/>
                <a:gd name="connsiteY5" fmla="*/ 853694 h 1172267"/>
                <a:gd name="connsiteX6" fmla="*/ 25981 w 561347"/>
                <a:gd name="connsiteY6" fmla="*/ 825786 h 1172267"/>
                <a:gd name="connsiteX7" fmla="*/ 25981 w 561347"/>
                <a:gd name="connsiteY7" fmla="*/ 822643 h 1172267"/>
                <a:gd name="connsiteX8" fmla="*/ 27409 w 561347"/>
                <a:gd name="connsiteY8" fmla="*/ 810832 h 1172267"/>
                <a:gd name="connsiteX9" fmla="*/ 29886 w 561347"/>
                <a:gd name="connsiteY9" fmla="*/ 788829 h 1172267"/>
                <a:gd name="connsiteX10" fmla="*/ 32743 w 561347"/>
                <a:gd name="connsiteY10" fmla="*/ 763302 h 1172267"/>
                <a:gd name="connsiteX11" fmla="*/ 32743 w 561347"/>
                <a:gd name="connsiteY11" fmla="*/ 760825 h 1172267"/>
                <a:gd name="connsiteX12" fmla="*/ 33791 w 561347"/>
                <a:gd name="connsiteY12" fmla="*/ 750443 h 1172267"/>
                <a:gd name="connsiteX13" fmla="*/ 40173 w 561347"/>
                <a:gd name="connsiteY13" fmla="*/ 686911 h 1172267"/>
                <a:gd name="connsiteX14" fmla="*/ 40839 w 561347"/>
                <a:gd name="connsiteY14" fmla="*/ 679101 h 1172267"/>
                <a:gd name="connsiteX15" fmla="*/ 40839 w 561347"/>
                <a:gd name="connsiteY15" fmla="*/ 674815 h 1172267"/>
                <a:gd name="connsiteX16" fmla="*/ 41506 w 561347"/>
                <a:gd name="connsiteY16" fmla="*/ 667004 h 1172267"/>
                <a:gd name="connsiteX17" fmla="*/ 42745 w 561347"/>
                <a:gd name="connsiteY17" fmla="*/ 495554 h 1172267"/>
                <a:gd name="connsiteX18" fmla="*/ 41602 w 561347"/>
                <a:gd name="connsiteY18" fmla="*/ 487744 h 1172267"/>
                <a:gd name="connsiteX19" fmla="*/ 41602 w 561347"/>
                <a:gd name="connsiteY19" fmla="*/ 487744 h 1172267"/>
                <a:gd name="connsiteX20" fmla="*/ 32077 w 561347"/>
                <a:gd name="connsiteY20" fmla="*/ 251809 h 1172267"/>
                <a:gd name="connsiteX21" fmla="*/ 45412 w 561347"/>
                <a:gd name="connsiteY21" fmla="*/ 144463 h 1172267"/>
                <a:gd name="connsiteX22" fmla="*/ 193526 w 561347"/>
                <a:gd name="connsiteY22" fmla="*/ 2540 h 1172267"/>
                <a:gd name="connsiteX23" fmla="*/ 326876 w 561347"/>
                <a:gd name="connsiteY23" fmla="*/ 29115 h 1172267"/>
                <a:gd name="connsiteX24" fmla="*/ 475085 w 561347"/>
                <a:gd name="connsiteY24" fmla="*/ 175895 h 1172267"/>
                <a:gd name="connsiteX25" fmla="*/ 495182 w 561347"/>
                <a:gd name="connsiteY25" fmla="*/ 260668 h 1172267"/>
                <a:gd name="connsiteX26" fmla="*/ 495182 w 561347"/>
                <a:gd name="connsiteY26" fmla="*/ 260668 h 1172267"/>
                <a:gd name="connsiteX27" fmla="*/ 488324 w 561347"/>
                <a:gd name="connsiteY27" fmla="*/ 458883 h 1172267"/>
                <a:gd name="connsiteX28" fmla="*/ 488324 w 561347"/>
                <a:gd name="connsiteY28" fmla="*/ 458883 h 1172267"/>
                <a:gd name="connsiteX29" fmla="*/ 491277 w 561347"/>
                <a:gd name="connsiteY29" fmla="*/ 626618 h 1172267"/>
                <a:gd name="connsiteX30" fmla="*/ 503660 w 561347"/>
                <a:gd name="connsiteY30" fmla="*/ 694055 h 1172267"/>
                <a:gd name="connsiteX31" fmla="*/ 506326 w 561347"/>
                <a:gd name="connsiteY31" fmla="*/ 706533 h 1172267"/>
                <a:gd name="connsiteX32" fmla="*/ 508422 w 561347"/>
                <a:gd name="connsiteY32" fmla="*/ 716058 h 1172267"/>
                <a:gd name="connsiteX33" fmla="*/ 512422 w 561347"/>
                <a:gd name="connsiteY33" fmla="*/ 733870 h 1172267"/>
                <a:gd name="connsiteX34" fmla="*/ 520995 w 561347"/>
                <a:gd name="connsiteY34" fmla="*/ 769874 h 1172267"/>
                <a:gd name="connsiteX35" fmla="*/ 527663 w 561347"/>
                <a:gd name="connsiteY35" fmla="*/ 797116 h 1172267"/>
                <a:gd name="connsiteX36" fmla="*/ 536426 w 561347"/>
                <a:gd name="connsiteY36" fmla="*/ 832739 h 1172267"/>
                <a:gd name="connsiteX37" fmla="*/ 543188 w 561347"/>
                <a:gd name="connsiteY37" fmla="*/ 859981 h 1172267"/>
                <a:gd name="connsiteX38" fmla="*/ 538331 w 561347"/>
                <a:gd name="connsiteY38" fmla="*/ 1083151 h 1172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347" h="1172267">
                  <a:moveTo>
                    <a:pt x="538331" y="1083151"/>
                  </a:moveTo>
                  <a:cubicBezTo>
                    <a:pt x="499088" y="1129348"/>
                    <a:pt x="313826" y="1113346"/>
                    <a:pt x="200002" y="1149826"/>
                  </a:cubicBezTo>
                  <a:cubicBezTo>
                    <a:pt x="86179" y="1186307"/>
                    <a:pt x="18361" y="1174782"/>
                    <a:pt x="4549" y="1139349"/>
                  </a:cubicBezTo>
                  <a:cubicBezTo>
                    <a:pt x="-5928" y="1112393"/>
                    <a:pt x="2835" y="1023620"/>
                    <a:pt x="15122" y="918178"/>
                  </a:cubicBezTo>
                  <a:cubicBezTo>
                    <a:pt x="16170" y="908653"/>
                    <a:pt x="17218" y="899700"/>
                    <a:pt x="18361" y="890270"/>
                  </a:cubicBezTo>
                  <a:cubicBezTo>
                    <a:pt x="19790" y="878269"/>
                    <a:pt x="21218" y="865981"/>
                    <a:pt x="22742" y="853694"/>
                  </a:cubicBezTo>
                  <a:cubicBezTo>
                    <a:pt x="23790" y="844169"/>
                    <a:pt x="24933" y="834644"/>
                    <a:pt x="25981" y="825786"/>
                  </a:cubicBezTo>
                  <a:cubicBezTo>
                    <a:pt x="25981" y="824738"/>
                    <a:pt x="25981" y="823690"/>
                    <a:pt x="25981" y="822643"/>
                  </a:cubicBezTo>
                  <a:lnTo>
                    <a:pt x="27409" y="810832"/>
                  </a:lnTo>
                  <a:cubicBezTo>
                    <a:pt x="28266" y="803497"/>
                    <a:pt x="29029" y="796163"/>
                    <a:pt x="29886" y="788829"/>
                  </a:cubicBezTo>
                  <a:lnTo>
                    <a:pt x="32743" y="763302"/>
                  </a:lnTo>
                  <a:lnTo>
                    <a:pt x="32743" y="760825"/>
                  </a:lnTo>
                  <a:cubicBezTo>
                    <a:pt x="32743" y="757396"/>
                    <a:pt x="33506" y="753872"/>
                    <a:pt x="33791" y="750443"/>
                  </a:cubicBezTo>
                  <a:cubicBezTo>
                    <a:pt x="36172" y="728917"/>
                    <a:pt x="38268" y="707676"/>
                    <a:pt x="40173" y="686911"/>
                  </a:cubicBezTo>
                  <a:cubicBezTo>
                    <a:pt x="40173" y="684244"/>
                    <a:pt x="40649" y="681673"/>
                    <a:pt x="40839" y="679101"/>
                  </a:cubicBezTo>
                  <a:cubicBezTo>
                    <a:pt x="41030" y="676529"/>
                    <a:pt x="40839" y="676243"/>
                    <a:pt x="40839" y="674815"/>
                  </a:cubicBezTo>
                  <a:cubicBezTo>
                    <a:pt x="40839" y="673386"/>
                    <a:pt x="40839" y="669576"/>
                    <a:pt x="41506" y="667004"/>
                  </a:cubicBezTo>
                  <a:cubicBezTo>
                    <a:pt x="47126" y="597662"/>
                    <a:pt x="49126" y="536226"/>
                    <a:pt x="42745" y="495554"/>
                  </a:cubicBezTo>
                  <a:lnTo>
                    <a:pt x="41602" y="487744"/>
                  </a:lnTo>
                  <a:lnTo>
                    <a:pt x="41602" y="487744"/>
                  </a:lnTo>
                  <a:cubicBezTo>
                    <a:pt x="29219" y="404114"/>
                    <a:pt x="30553" y="332391"/>
                    <a:pt x="32077" y="251809"/>
                  </a:cubicBezTo>
                  <a:cubicBezTo>
                    <a:pt x="33220" y="189801"/>
                    <a:pt x="37506" y="169609"/>
                    <a:pt x="45412" y="144463"/>
                  </a:cubicBezTo>
                  <a:cubicBezTo>
                    <a:pt x="56937" y="107887"/>
                    <a:pt x="130184" y="13208"/>
                    <a:pt x="193526" y="2540"/>
                  </a:cubicBezTo>
                  <a:cubicBezTo>
                    <a:pt x="239731" y="-5194"/>
                    <a:pt x="287166" y="4255"/>
                    <a:pt x="326876" y="29115"/>
                  </a:cubicBezTo>
                  <a:cubicBezTo>
                    <a:pt x="377929" y="61024"/>
                    <a:pt x="445367" y="112459"/>
                    <a:pt x="475085" y="175895"/>
                  </a:cubicBezTo>
                  <a:cubicBezTo>
                    <a:pt x="486762" y="202736"/>
                    <a:pt x="493563" y="231445"/>
                    <a:pt x="495182" y="260668"/>
                  </a:cubicBezTo>
                  <a:lnTo>
                    <a:pt x="495182" y="260668"/>
                  </a:lnTo>
                  <a:cubicBezTo>
                    <a:pt x="499945" y="319723"/>
                    <a:pt x="492706" y="388398"/>
                    <a:pt x="488324" y="458883"/>
                  </a:cubicBezTo>
                  <a:lnTo>
                    <a:pt x="488324" y="458883"/>
                  </a:lnTo>
                  <a:cubicBezTo>
                    <a:pt x="483628" y="514747"/>
                    <a:pt x="484619" y="570954"/>
                    <a:pt x="491277" y="626618"/>
                  </a:cubicBezTo>
                  <a:cubicBezTo>
                    <a:pt x="494230" y="647287"/>
                    <a:pt x="498516" y="669957"/>
                    <a:pt x="503660" y="694055"/>
                  </a:cubicBezTo>
                  <a:cubicBezTo>
                    <a:pt x="504516" y="698151"/>
                    <a:pt x="505374" y="702342"/>
                    <a:pt x="506326" y="706533"/>
                  </a:cubicBezTo>
                  <a:cubicBezTo>
                    <a:pt x="507279" y="710724"/>
                    <a:pt x="507660" y="712915"/>
                    <a:pt x="508422" y="716058"/>
                  </a:cubicBezTo>
                  <a:lnTo>
                    <a:pt x="512422" y="733870"/>
                  </a:lnTo>
                  <a:cubicBezTo>
                    <a:pt x="515156" y="745681"/>
                    <a:pt x="518014" y="757682"/>
                    <a:pt x="520995" y="769874"/>
                  </a:cubicBezTo>
                  <a:cubicBezTo>
                    <a:pt x="523186" y="779399"/>
                    <a:pt x="525376" y="787972"/>
                    <a:pt x="527663" y="797116"/>
                  </a:cubicBezTo>
                  <a:cubicBezTo>
                    <a:pt x="530520" y="808927"/>
                    <a:pt x="533473" y="820833"/>
                    <a:pt x="536426" y="832739"/>
                  </a:cubicBezTo>
                  <a:cubicBezTo>
                    <a:pt x="538711" y="842264"/>
                    <a:pt x="540997" y="850932"/>
                    <a:pt x="543188" y="859981"/>
                  </a:cubicBezTo>
                  <a:cubicBezTo>
                    <a:pt x="573287" y="979138"/>
                    <a:pt x="561572" y="1055815"/>
                    <a:pt x="538331" y="1083151"/>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1119D97F-490B-B5D6-A492-C0A10D45E6A4}"/>
                </a:ext>
              </a:extLst>
            </p:cNvPr>
            <p:cNvSpPr/>
            <p:nvPr/>
          </p:nvSpPr>
          <p:spPr>
            <a:xfrm>
              <a:off x="10377531" y="3188395"/>
              <a:ext cx="385009" cy="453882"/>
            </a:xfrm>
            <a:custGeom>
              <a:avLst/>
              <a:gdLst>
                <a:gd name="connsiteX0" fmla="*/ 283051 w 306633"/>
                <a:gd name="connsiteY0" fmla="*/ 4206 h 361485"/>
                <a:gd name="connsiteX1" fmla="*/ 275594 w 306633"/>
                <a:gd name="connsiteY1" fmla="*/ 158 h 361485"/>
                <a:gd name="connsiteX2" fmla="*/ 271336 w 306633"/>
                <a:gd name="connsiteY2" fmla="*/ 6588 h 361485"/>
                <a:gd name="connsiteX3" fmla="*/ 274098 w 306633"/>
                <a:gd name="connsiteY3" fmla="*/ 319960 h 361485"/>
                <a:gd name="connsiteX4" fmla="*/ 636 w 306633"/>
                <a:gd name="connsiteY4" fmla="*/ 349392 h 361485"/>
                <a:gd name="connsiteX5" fmla="*/ -31 w 306633"/>
                <a:gd name="connsiteY5" fmla="*/ 357012 h 361485"/>
                <a:gd name="connsiteX6" fmla="*/ -31 w 306633"/>
                <a:gd name="connsiteY6" fmla="*/ 361394 h 361485"/>
                <a:gd name="connsiteX7" fmla="*/ 278384 w 306633"/>
                <a:gd name="connsiteY7" fmla="*/ 331581 h 361485"/>
                <a:gd name="connsiteX8" fmla="*/ 282480 w 306633"/>
                <a:gd name="connsiteY8" fmla="*/ 329199 h 361485"/>
                <a:gd name="connsiteX9" fmla="*/ 283051 w 306633"/>
                <a:gd name="connsiteY9" fmla="*/ 4206 h 36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633" h="361485">
                  <a:moveTo>
                    <a:pt x="283051" y="4206"/>
                  </a:moveTo>
                  <a:cubicBezTo>
                    <a:pt x="282108" y="1025"/>
                    <a:pt x="278766" y="-785"/>
                    <a:pt x="275594" y="158"/>
                  </a:cubicBezTo>
                  <a:cubicBezTo>
                    <a:pt x="272803" y="987"/>
                    <a:pt x="271012" y="3692"/>
                    <a:pt x="271336" y="6588"/>
                  </a:cubicBezTo>
                  <a:cubicBezTo>
                    <a:pt x="271907" y="9064"/>
                    <a:pt x="321437" y="251666"/>
                    <a:pt x="274098" y="319960"/>
                  </a:cubicBezTo>
                  <a:cubicBezTo>
                    <a:pt x="251048" y="322627"/>
                    <a:pt x="82169" y="341487"/>
                    <a:pt x="636" y="349392"/>
                  </a:cubicBezTo>
                  <a:cubicBezTo>
                    <a:pt x="636" y="352059"/>
                    <a:pt x="159" y="354345"/>
                    <a:pt x="-31" y="357012"/>
                  </a:cubicBezTo>
                  <a:cubicBezTo>
                    <a:pt x="-222" y="359679"/>
                    <a:pt x="-31" y="359965"/>
                    <a:pt x="-31" y="361394"/>
                  </a:cubicBezTo>
                  <a:cubicBezTo>
                    <a:pt x="86456" y="353012"/>
                    <a:pt x="276194" y="331771"/>
                    <a:pt x="278384" y="331581"/>
                  </a:cubicBezTo>
                  <a:cubicBezTo>
                    <a:pt x="280013" y="331371"/>
                    <a:pt x="281490" y="330514"/>
                    <a:pt x="282480" y="329199"/>
                  </a:cubicBezTo>
                  <a:cubicBezTo>
                    <a:pt x="335153" y="259286"/>
                    <a:pt x="285147" y="14303"/>
                    <a:pt x="283051" y="4206"/>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2" name="Freeform: Shape 141">
              <a:extLst>
                <a:ext uri="{FF2B5EF4-FFF2-40B4-BE49-F238E27FC236}">
                  <a16:creationId xmlns:a16="http://schemas.microsoft.com/office/drawing/2014/main" id="{E412DF8F-5E68-7CD4-D0C2-B2552D31DA9F}"/>
                </a:ext>
              </a:extLst>
            </p:cNvPr>
            <p:cNvSpPr/>
            <p:nvPr/>
          </p:nvSpPr>
          <p:spPr>
            <a:xfrm>
              <a:off x="10398323" y="3783782"/>
              <a:ext cx="298672" cy="234269"/>
            </a:xfrm>
            <a:custGeom>
              <a:avLst/>
              <a:gdLst>
                <a:gd name="connsiteX0" fmla="*/ 6079 w 237871"/>
                <a:gd name="connsiteY0" fmla="*/ 186485 h 186579"/>
                <a:gd name="connsiteX1" fmla="*/ -113 w 237871"/>
                <a:gd name="connsiteY1" fmla="*/ 180674 h 186579"/>
                <a:gd name="connsiteX2" fmla="*/ 4840 w 237871"/>
                <a:gd name="connsiteY2" fmla="*/ 174579 h 186579"/>
                <a:gd name="connsiteX3" fmla="*/ 226392 w 237871"/>
                <a:gd name="connsiteY3" fmla="*/ 3128 h 186579"/>
                <a:gd name="connsiteX4" fmla="*/ 234536 w 237871"/>
                <a:gd name="connsiteY4" fmla="*/ 604 h 186579"/>
                <a:gd name="connsiteX5" fmla="*/ 237060 w 237871"/>
                <a:gd name="connsiteY5" fmla="*/ 8748 h 186579"/>
                <a:gd name="connsiteX6" fmla="*/ 93613 w 237871"/>
                <a:gd name="connsiteY6" fmla="*/ 151623 h 186579"/>
                <a:gd name="connsiteX7" fmla="*/ 7317 w 237871"/>
                <a:gd name="connsiteY7" fmla="*/ 185628 h 18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871" h="186579">
                  <a:moveTo>
                    <a:pt x="6079" y="186485"/>
                  </a:moveTo>
                  <a:cubicBezTo>
                    <a:pt x="2764" y="186590"/>
                    <a:pt x="-8" y="183989"/>
                    <a:pt x="-113" y="180674"/>
                  </a:cubicBezTo>
                  <a:cubicBezTo>
                    <a:pt x="-208" y="177693"/>
                    <a:pt x="1907" y="175102"/>
                    <a:pt x="4840" y="174579"/>
                  </a:cubicBezTo>
                  <a:cubicBezTo>
                    <a:pt x="6364" y="174579"/>
                    <a:pt x="153621" y="142194"/>
                    <a:pt x="226392" y="3128"/>
                  </a:cubicBezTo>
                  <a:cubicBezTo>
                    <a:pt x="227944" y="185"/>
                    <a:pt x="231593" y="-948"/>
                    <a:pt x="234536" y="604"/>
                  </a:cubicBezTo>
                  <a:cubicBezTo>
                    <a:pt x="237479" y="2157"/>
                    <a:pt x="238613" y="5805"/>
                    <a:pt x="237060" y="8748"/>
                  </a:cubicBezTo>
                  <a:cubicBezTo>
                    <a:pt x="204303" y="69423"/>
                    <a:pt x="154421" y="119114"/>
                    <a:pt x="93613" y="151623"/>
                  </a:cubicBezTo>
                  <a:cubicBezTo>
                    <a:pt x="66514" y="166797"/>
                    <a:pt x="37482" y="178236"/>
                    <a:pt x="7317" y="185628"/>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DA157516-55EF-BA95-4340-2B6AEA1AF01D}"/>
                </a:ext>
              </a:extLst>
            </p:cNvPr>
            <p:cNvSpPr/>
            <p:nvPr/>
          </p:nvSpPr>
          <p:spPr>
            <a:xfrm>
              <a:off x="10466174" y="2813595"/>
              <a:ext cx="212605" cy="221013"/>
            </a:xfrm>
            <a:custGeom>
              <a:avLst/>
              <a:gdLst>
                <a:gd name="connsiteX0" fmla="*/ 29097 w 169325"/>
                <a:gd name="connsiteY0" fmla="*/ 175930 h 176021"/>
                <a:gd name="connsiteX1" fmla="*/ 4713 w 169325"/>
                <a:gd name="connsiteY1" fmla="*/ 157357 h 176021"/>
                <a:gd name="connsiteX2" fmla="*/ 45956 w 169325"/>
                <a:gd name="connsiteY2" fmla="*/ 2099 h 176021"/>
                <a:gd name="connsiteX3" fmla="*/ 50814 w 169325"/>
                <a:gd name="connsiteY3" fmla="*/ 7338 h 176021"/>
                <a:gd name="connsiteX4" fmla="*/ 11380 w 169325"/>
                <a:gd name="connsiteY4" fmla="*/ 154690 h 176021"/>
                <a:gd name="connsiteX5" fmla="*/ 29097 w 169325"/>
                <a:gd name="connsiteY5" fmla="*/ 168691 h 176021"/>
                <a:gd name="connsiteX6" fmla="*/ 29097 w 169325"/>
                <a:gd name="connsiteY6" fmla="*/ 168691 h 176021"/>
                <a:gd name="connsiteX7" fmla="*/ 162447 w 169325"/>
                <a:gd name="connsiteY7" fmla="*/ -91 h 176021"/>
                <a:gd name="connsiteX8" fmla="*/ 169210 w 169325"/>
                <a:gd name="connsiteY8" fmla="*/ 2290 h 176021"/>
                <a:gd name="connsiteX9" fmla="*/ 29002 w 169325"/>
                <a:gd name="connsiteY9" fmla="*/ 175930 h 17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9325" h="176021">
                  <a:moveTo>
                    <a:pt x="29097" y="175930"/>
                  </a:moveTo>
                  <a:cubicBezTo>
                    <a:pt x="17753" y="175816"/>
                    <a:pt x="7837" y="168263"/>
                    <a:pt x="4713" y="157357"/>
                  </a:cubicBezTo>
                  <a:cubicBezTo>
                    <a:pt x="-10527" y="119257"/>
                    <a:pt x="12238" y="33532"/>
                    <a:pt x="45956" y="2099"/>
                  </a:cubicBezTo>
                  <a:lnTo>
                    <a:pt x="50814" y="7338"/>
                  </a:lnTo>
                  <a:cubicBezTo>
                    <a:pt x="19382" y="36580"/>
                    <a:pt x="-2717" y="119161"/>
                    <a:pt x="11380" y="154690"/>
                  </a:cubicBezTo>
                  <a:cubicBezTo>
                    <a:pt x="13581" y="162729"/>
                    <a:pt x="20762" y="168406"/>
                    <a:pt x="29097" y="168691"/>
                  </a:cubicBezTo>
                  <a:lnTo>
                    <a:pt x="29097" y="168691"/>
                  </a:lnTo>
                  <a:cubicBezTo>
                    <a:pt x="103297" y="168120"/>
                    <a:pt x="162447" y="1623"/>
                    <a:pt x="162447" y="-91"/>
                  </a:cubicBezTo>
                  <a:lnTo>
                    <a:pt x="169210" y="2290"/>
                  </a:lnTo>
                  <a:cubicBezTo>
                    <a:pt x="166733" y="9338"/>
                    <a:pt x="108155" y="175264"/>
                    <a:pt x="29002" y="175930"/>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4" name="Freeform: Shape 143">
              <a:extLst>
                <a:ext uri="{FF2B5EF4-FFF2-40B4-BE49-F238E27FC236}">
                  <a16:creationId xmlns:a16="http://schemas.microsoft.com/office/drawing/2014/main" id="{27487D86-0918-71D9-9B94-2C6AEE44FEE4}"/>
                </a:ext>
              </a:extLst>
            </p:cNvPr>
            <p:cNvSpPr/>
            <p:nvPr/>
          </p:nvSpPr>
          <p:spPr>
            <a:xfrm>
              <a:off x="10434205" y="2621044"/>
              <a:ext cx="251391" cy="289901"/>
            </a:xfrm>
            <a:custGeom>
              <a:avLst/>
              <a:gdLst>
                <a:gd name="connsiteX0" fmla="*/ -116 w 200215"/>
                <a:gd name="connsiteY0" fmla="*/ 90587 h 230886"/>
                <a:gd name="connsiteX1" fmla="*/ 8457 w 200215"/>
                <a:gd name="connsiteY1" fmla="*/ 107446 h 230886"/>
                <a:gd name="connsiteX2" fmla="*/ 9314 w 200215"/>
                <a:gd name="connsiteY2" fmla="*/ 109255 h 230886"/>
                <a:gd name="connsiteX3" fmla="*/ 23982 w 200215"/>
                <a:gd name="connsiteY3" fmla="*/ 135735 h 230886"/>
                <a:gd name="connsiteX4" fmla="*/ 30555 w 200215"/>
                <a:gd name="connsiteY4" fmla="*/ 147070 h 230886"/>
                <a:gd name="connsiteX5" fmla="*/ 36936 w 200215"/>
                <a:gd name="connsiteY5" fmla="*/ 157738 h 230886"/>
                <a:gd name="connsiteX6" fmla="*/ 91610 w 200215"/>
                <a:gd name="connsiteY6" fmla="*/ 230795 h 230886"/>
                <a:gd name="connsiteX7" fmla="*/ 200100 w 200215"/>
                <a:gd name="connsiteY7" fmla="*/ 144212 h 230886"/>
                <a:gd name="connsiteX8" fmla="*/ 136187 w 200215"/>
                <a:gd name="connsiteY8" fmla="*/ -91 h 23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215" h="230886">
                  <a:moveTo>
                    <a:pt x="-116" y="90587"/>
                  </a:moveTo>
                  <a:cubicBezTo>
                    <a:pt x="-116" y="90587"/>
                    <a:pt x="3027" y="97063"/>
                    <a:pt x="8457" y="107446"/>
                  </a:cubicBezTo>
                  <a:lnTo>
                    <a:pt x="9314" y="109255"/>
                  </a:lnTo>
                  <a:cubicBezTo>
                    <a:pt x="13219" y="116590"/>
                    <a:pt x="18172" y="125734"/>
                    <a:pt x="23982" y="135735"/>
                  </a:cubicBezTo>
                  <a:cubicBezTo>
                    <a:pt x="25982" y="139355"/>
                    <a:pt x="28174" y="143164"/>
                    <a:pt x="30555" y="147070"/>
                  </a:cubicBezTo>
                  <a:lnTo>
                    <a:pt x="36936" y="157738"/>
                  </a:lnTo>
                  <a:cubicBezTo>
                    <a:pt x="52453" y="184008"/>
                    <a:pt x="70788" y="208497"/>
                    <a:pt x="91610" y="230795"/>
                  </a:cubicBezTo>
                  <a:cubicBezTo>
                    <a:pt x="148093" y="209554"/>
                    <a:pt x="186860" y="181646"/>
                    <a:pt x="200100" y="144212"/>
                  </a:cubicBezTo>
                  <a:cubicBezTo>
                    <a:pt x="200100" y="144212"/>
                    <a:pt x="138378" y="70393"/>
                    <a:pt x="136187" y="-91"/>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145E4095-037A-2006-D108-FF6472FF0EF5}"/>
                </a:ext>
              </a:extLst>
            </p:cNvPr>
            <p:cNvSpPr/>
            <p:nvPr/>
          </p:nvSpPr>
          <p:spPr>
            <a:xfrm>
              <a:off x="10444970" y="2726529"/>
              <a:ext cx="59678" cy="92686"/>
            </a:xfrm>
            <a:custGeom>
              <a:avLst/>
              <a:gdLst>
                <a:gd name="connsiteX0" fmla="*/ -116 w 47529"/>
                <a:gd name="connsiteY0" fmla="*/ 23435 h 73818"/>
                <a:gd name="connsiteX1" fmla="*/ 741 w 47529"/>
                <a:gd name="connsiteY1" fmla="*/ 25245 h 73818"/>
                <a:gd name="connsiteX2" fmla="*/ 15410 w 47529"/>
                <a:gd name="connsiteY2" fmla="*/ 51725 h 73818"/>
                <a:gd name="connsiteX3" fmla="*/ 21982 w 47529"/>
                <a:gd name="connsiteY3" fmla="*/ 63059 h 73818"/>
                <a:gd name="connsiteX4" fmla="*/ 28364 w 47529"/>
                <a:gd name="connsiteY4" fmla="*/ 73727 h 73818"/>
                <a:gd name="connsiteX5" fmla="*/ 47414 w 47529"/>
                <a:gd name="connsiteY5" fmla="*/ -91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29" h="73818">
                  <a:moveTo>
                    <a:pt x="-116" y="23435"/>
                  </a:moveTo>
                  <a:lnTo>
                    <a:pt x="741" y="25245"/>
                  </a:lnTo>
                  <a:cubicBezTo>
                    <a:pt x="4646" y="32579"/>
                    <a:pt x="9600" y="41723"/>
                    <a:pt x="15410" y="51725"/>
                  </a:cubicBezTo>
                  <a:cubicBezTo>
                    <a:pt x="17410" y="55344"/>
                    <a:pt x="19601" y="59154"/>
                    <a:pt x="21982" y="63059"/>
                  </a:cubicBezTo>
                  <a:lnTo>
                    <a:pt x="28364" y="73727"/>
                  </a:lnTo>
                  <a:cubicBezTo>
                    <a:pt x="43127" y="45819"/>
                    <a:pt x="47414" y="861"/>
                    <a:pt x="47414" y="-91"/>
                  </a:cubicBezTo>
                  <a:close/>
                </a:path>
              </a:pathLst>
            </a:custGeom>
            <a:solidFill>
              <a:srgbClr val="FD96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6" name="Freeform: Shape 145">
              <a:extLst>
                <a:ext uri="{FF2B5EF4-FFF2-40B4-BE49-F238E27FC236}">
                  <a16:creationId xmlns:a16="http://schemas.microsoft.com/office/drawing/2014/main" id="{98CAEE7C-15A5-A3AF-DD7D-280141C49374}"/>
                </a:ext>
              </a:extLst>
            </p:cNvPr>
            <p:cNvSpPr/>
            <p:nvPr/>
          </p:nvSpPr>
          <p:spPr>
            <a:xfrm>
              <a:off x="10281002" y="2418247"/>
              <a:ext cx="408872" cy="383489"/>
            </a:xfrm>
            <a:custGeom>
              <a:avLst/>
              <a:gdLst>
                <a:gd name="connsiteX0" fmla="*/ 30269 w 325638"/>
                <a:gd name="connsiteY0" fmla="*/ 249053 h 305422"/>
                <a:gd name="connsiteX1" fmla="*/ 33222 w 325638"/>
                <a:gd name="connsiteY1" fmla="*/ 264483 h 305422"/>
                <a:gd name="connsiteX2" fmla="*/ 71322 w 325638"/>
                <a:gd name="connsiteY2" fmla="*/ 305060 h 305422"/>
                <a:gd name="connsiteX3" fmla="*/ 300494 w 325638"/>
                <a:gd name="connsiteY3" fmla="*/ 164280 h 305422"/>
                <a:gd name="connsiteX4" fmla="*/ 249820 w 325638"/>
                <a:gd name="connsiteY4" fmla="*/ 1784 h 305422"/>
                <a:gd name="connsiteX5" fmla="*/ 76371 w 325638"/>
                <a:gd name="connsiteY5" fmla="*/ 34169 h 305422"/>
                <a:gd name="connsiteX6" fmla="*/ 32651 w 325638"/>
                <a:gd name="connsiteY6" fmla="*/ 81794 h 305422"/>
                <a:gd name="connsiteX7" fmla="*/ 24269 w 325638"/>
                <a:gd name="connsiteY7" fmla="*/ 151421 h 305422"/>
                <a:gd name="connsiteX8" fmla="*/ 24269 w 325638"/>
                <a:gd name="connsiteY8" fmla="*/ 151421 h 305422"/>
                <a:gd name="connsiteX9" fmla="*/ 361 w 325638"/>
                <a:gd name="connsiteY9" fmla="*/ 193427 h 305422"/>
                <a:gd name="connsiteX10" fmla="*/ 25507 w 325638"/>
                <a:gd name="connsiteY10" fmla="*/ 204857 h 305422"/>
                <a:gd name="connsiteX11" fmla="*/ 26554 w 325638"/>
                <a:gd name="connsiteY11" fmla="*/ 216382 h 30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638" h="305422">
                  <a:moveTo>
                    <a:pt x="30269" y="249053"/>
                  </a:moveTo>
                  <a:cubicBezTo>
                    <a:pt x="31222" y="254386"/>
                    <a:pt x="32174" y="259530"/>
                    <a:pt x="33222" y="264483"/>
                  </a:cubicBezTo>
                  <a:cubicBezTo>
                    <a:pt x="39985" y="296392"/>
                    <a:pt x="52272" y="307250"/>
                    <a:pt x="71322" y="305060"/>
                  </a:cubicBezTo>
                  <a:cubicBezTo>
                    <a:pt x="104088" y="300964"/>
                    <a:pt x="246202" y="220001"/>
                    <a:pt x="300494" y="164280"/>
                  </a:cubicBezTo>
                  <a:cubicBezTo>
                    <a:pt x="354786" y="108559"/>
                    <a:pt x="312877" y="14357"/>
                    <a:pt x="249820" y="1784"/>
                  </a:cubicBezTo>
                  <a:cubicBezTo>
                    <a:pt x="204863" y="-7265"/>
                    <a:pt x="120948" y="18548"/>
                    <a:pt x="76371" y="34169"/>
                  </a:cubicBezTo>
                  <a:cubicBezTo>
                    <a:pt x="54653" y="41579"/>
                    <a:pt x="38185" y="59524"/>
                    <a:pt x="32651" y="81794"/>
                  </a:cubicBezTo>
                  <a:cubicBezTo>
                    <a:pt x="27497" y="104654"/>
                    <a:pt x="24688" y="127990"/>
                    <a:pt x="24269" y="151421"/>
                  </a:cubicBezTo>
                  <a:lnTo>
                    <a:pt x="24269" y="151421"/>
                  </a:lnTo>
                  <a:cubicBezTo>
                    <a:pt x="23507" y="152755"/>
                    <a:pt x="4171" y="186569"/>
                    <a:pt x="361" y="193427"/>
                  </a:cubicBezTo>
                  <a:cubicBezTo>
                    <a:pt x="-3449" y="200285"/>
                    <a:pt x="16553" y="202952"/>
                    <a:pt x="25507" y="204857"/>
                  </a:cubicBezTo>
                  <a:cubicBezTo>
                    <a:pt x="25507" y="208667"/>
                    <a:pt x="26174" y="212572"/>
                    <a:pt x="26554" y="216382"/>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7" name="Freeform: Shape 146">
              <a:extLst>
                <a:ext uri="{FF2B5EF4-FFF2-40B4-BE49-F238E27FC236}">
                  <a16:creationId xmlns:a16="http://schemas.microsoft.com/office/drawing/2014/main" id="{2F9F649A-6A84-7688-5B29-5DE10F5E7C68}"/>
                </a:ext>
              </a:extLst>
            </p:cNvPr>
            <p:cNvSpPr/>
            <p:nvPr/>
          </p:nvSpPr>
          <p:spPr>
            <a:xfrm>
              <a:off x="10326691" y="2545771"/>
              <a:ext cx="59986" cy="35584"/>
            </a:xfrm>
            <a:custGeom>
              <a:avLst/>
              <a:gdLst>
                <a:gd name="connsiteX0" fmla="*/ 42365 w 47775"/>
                <a:gd name="connsiteY0" fmla="*/ 28236 h 28340"/>
                <a:gd name="connsiteX1" fmla="*/ 44746 w 47775"/>
                <a:gd name="connsiteY1" fmla="*/ 27569 h 28340"/>
                <a:gd name="connsiteX2" fmla="*/ 47032 w 47775"/>
                <a:gd name="connsiteY2" fmla="*/ 20140 h 28340"/>
                <a:gd name="connsiteX3" fmla="*/ 3979 w 47775"/>
                <a:gd name="connsiteY3" fmla="*/ 1090 h 28340"/>
                <a:gd name="connsiteX4" fmla="*/ 74 w 47775"/>
                <a:gd name="connsiteY4" fmla="*/ 7853 h 28340"/>
                <a:gd name="connsiteX5" fmla="*/ 6722 w 47775"/>
                <a:gd name="connsiteY5" fmla="*/ 11691 h 28340"/>
                <a:gd name="connsiteX6" fmla="*/ 6836 w 47775"/>
                <a:gd name="connsiteY6" fmla="*/ 11663 h 28340"/>
                <a:gd name="connsiteX7" fmla="*/ 37316 w 47775"/>
                <a:gd name="connsiteY7" fmla="*/ 25569 h 28340"/>
                <a:gd name="connsiteX8" fmla="*/ 42365 w 47775"/>
                <a:gd name="connsiteY8" fmla="*/ 28236 h 2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5" h="28340">
                  <a:moveTo>
                    <a:pt x="42365" y="28236"/>
                  </a:moveTo>
                  <a:cubicBezTo>
                    <a:pt x="43193" y="28160"/>
                    <a:pt x="44003" y="27931"/>
                    <a:pt x="44746" y="27569"/>
                  </a:cubicBezTo>
                  <a:cubicBezTo>
                    <a:pt x="47413" y="26141"/>
                    <a:pt x="48432" y="22826"/>
                    <a:pt x="47032" y="20140"/>
                  </a:cubicBezTo>
                  <a:cubicBezTo>
                    <a:pt x="38793" y="4624"/>
                    <a:pt x="21010" y="-3244"/>
                    <a:pt x="3979" y="1090"/>
                  </a:cubicBezTo>
                  <a:cubicBezTo>
                    <a:pt x="1036" y="1880"/>
                    <a:pt x="-717" y="4909"/>
                    <a:pt x="74" y="7853"/>
                  </a:cubicBezTo>
                  <a:cubicBezTo>
                    <a:pt x="845" y="10748"/>
                    <a:pt x="3826" y="12472"/>
                    <a:pt x="6722" y="11691"/>
                  </a:cubicBezTo>
                  <a:cubicBezTo>
                    <a:pt x="6760" y="11682"/>
                    <a:pt x="6798" y="11672"/>
                    <a:pt x="6836" y="11663"/>
                  </a:cubicBezTo>
                  <a:cubicBezTo>
                    <a:pt x="18981" y="8834"/>
                    <a:pt x="31497" y="14549"/>
                    <a:pt x="37316" y="25569"/>
                  </a:cubicBezTo>
                  <a:cubicBezTo>
                    <a:pt x="38355" y="27341"/>
                    <a:pt x="40317" y="28379"/>
                    <a:pt x="42365" y="28236"/>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8" name="Freeform: Shape 147">
              <a:extLst>
                <a:ext uri="{FF2B5EF4-FFF2-40B4-BE49-F238E27FC236}">
                  <a16:creationId xmlns:a16="http://schemas.microsoft.com/office/drawing/2014/main" id="{D159C3AF-6BD4-2CAF-C993-213EB8759DAE}"/>
                </a:ext>
              </a:extLst>
            </p:cNvPr>
            <p:cNvSpPr/>
            <p:nvPr/>
          </p:nvSpPr>
          <p:spPr>
            <a:xfrm>
              <a:off x="10313286" y="2533021"/>
              <a:ext cx="54241" cy="121157"/>
            </a:xfrm>
            <a:custGeom>
              <a:avLst/>
              <a:gdLst>
                <a:gd name="connsiteX0" fmla="*/ -109 w 43199"/>
                <a:gd name="connsiteY0" fmla="*/ 46581 h 96493"/>
                <a:gd name="connsiteX1" fmla="*/ -109 w 43199"/>
                <a:gd name="connsiteY1" fmla="*/ 48772 h 96493"/>
                <a:gd name="connsiteX2" fmla="*/ -109 w 43199"/>
                <a:gd name="connsiteY2" fmla="*/ 51248 h 96493"/>
                <a:gd name="connsiteX3" fmla="*/ 22751 w 43199"/>
                <a:gd name="connsiteY3" fmla="*/ 96397 h 96493"/>
                <a:gd name="connsiteX4" fmla="*/ 43040 w 43199"/>
                <a:gd name="connsiteY4" fmla="*/ 47534 h 96493"/>
                <a:gd name="connsiteX5" fmla="*/ 20084 w 43199"/>
                <a:gd name="connsiteY5" fmla="*/ -91 h 96493"/>
                <a:gd name="connsiteX6" fmla="*/ -109 w 43199"/>
                <a:gd name="connsiteY6" fmla="*/ 46581 h 96493"/>
                <a:gd name="connsiteX7" fmla="*/ 4749 w 43199"/>
                <a:gd name="connsiteY7" fmla="*/ 53153 h 96493"/>
                <a:gd name="connsiteX8" fmla="*/ 4749 w 43199"/>
                <a:gd name="connsiteY8" fmla="*/ 48581 h 96493"/>
                <a:gd name="connsiteX9" fmla="*/ 4749 w 43199"/>
                <a:gd name="connsiteY9" fmla="*/ 47534 h 96493"/>
                <a:gd name="connsiteX10" fmla="*/ 20560 w 43199"/>
                <a:gd name="connsiteY10" fmla="*/ 4481 h 96493"/>
                <a:gd name="connsiteX11" fmla="*/ 38753 w 43199"/>
                <a:gd name="connsiteY11" fmla="*/ 47724 h 96493"/>
                <a:gd name="connsiteX12" fmla="*/ 22941 w 43199"/>
                <a:gd name="connsiteY12" fmla="*/ 91825 h 96493"/>
                <a:gd name="connsiteX13" fmla="*/ 4749 w 43199"/>
                <a:gd name="connsiteY13" fmla="*/ 53153 h 9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199" h="96493">
                  <a:moveTo>
                    <a:pt x="-109" y="46581"/>
                  </a:moveTo>
                  <a:lnTo>
                    <a:pt x="-109" y="48772"/>
                  </a:lnTo>
                  <a:cubicBezTo>
                    <a:pt x="-109" y="49629"/>
                    <a:pt x="-109" y="50486"/>
                    <a:pt x="-109" y="51248"/>
                  </a:cubicBezTo>
                  <a:cubicBezTo>
                    <a:pt x="1225" y="77061"/>
                    <a:pt x="11035" y="96778"/>
                    <a:pt x="22751" y="96397"/>
                  </a:cubicBezTo>
                  <a:cubicBezTo>
                    <a:pt x="34467" y="96016"/>
                    <a:pt x="43801" y="74584"/>
                    <a:pt x="43040" y="47534"/>
                  </a:cubicBezTo>
                  <a:cubicBezTo>
                    <a:pt x="42277" y="20483"/>
                    <a:pt x="32181" y="-91"/>
                    <a:pt x="20084" y="-91"/>
                  </a:cubicBezTo>
                  <a:cubicBezTo>
                    <a:pt x="7987" y="-91"/>
                    <a:pt x="-394" y="20483"/>
                    <a:pt x="-109" y="46581"/>
                  </a:cubicBezTo>
                  <a:close/>
                  <a:moveTo>
                    <a:pt x="4749" y="53153"/>
                  </a:moveTo>
                  <a:cubicBezTo>
                    <a:pt x="4749" y="51629"/>
                    <a:pt x="4749" y="50201"/>
                    <a:pt x="4749" y="48581"/>
                  </a:cubicBezTo>
                  <a:cubicBezTo>
                    <a:pt x="4701" y="48238"/>
                    <a:pt x="4701" y="47876"/>
                    <a:pt x="4749" y="47534"/>
                  </a:cubicBezTo>
                  <a:cubicBezTo>
                    <a:pt x="4273" y="22007"/>
                    <a:pt x="12369" y="4671"/>
                    <a:pt x="20560" y="4481"/>
                  </a:cubicBezTo>
                  <a:cubicBezTo>
                    <a:pt x="28752" y="4290"/>
                    <a:pt x="37991" y="21911"/>
                    <a:pt x="38753" y="47724"/>
                  </a:cubicBezTo>
                  <a:cubicBezTo>
                    <a:pt x="39515" y="73537"/>
                    <a:pt x="30943" y="91634"/>
                    <a:pt x="22941" y="91825"/>
                  </a:cubicBezTo>
                  <a:cubicBezTo>
                    <a:pt x="14941" y="92015"/>
                    <a:pt x="6368" y="76680"/>
                    <a:pt x="4749" y="53153"/>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7959B0D2-6356-F85C-1C0B-5893CDADB9D8}"/>
                </a:ext>
              </a:extLst>
            </p:cNvPr>
            <p:cNvSpPr/>
            <p:nvPr/>
          </p:nvSpPr>
          <p:spPr>
            <a:xfrm>
              <a:off x="10306670" y="2592222"/>
              <a:ext cx="12723" cy="8371"/>
            </a:xfrm>
            <a:custGeom>
              <a:avLst/>
              <a:gdLst>
                <a:gd name="connsiteX0" fmla="*/ 397 w 10133"/>
                <a:gd name="connsiteY0" fmla="*/ 5814 h 6667"/>
                <a:gd name="connsiteX1" fmla="*/ 3626 w 10133"/>
                <a:gd name="connsiteY1" fmla="*/ 5824 h 6667"/>
                <a:gd name="connsiteX2" fmla="*/ 3636 w 10133"/>
                <a:gd name="connsiteY2" fmla="*/ 5814 h 6667"/>
                <a:gd name="connsiteX3" fmla="*/ 5255 w 10133"/>
                <a:gd name="connsiteY3" fmla="*/ 4480 h 6667"/>
                <a:gd name="connsiteX4" fmla="*/ 6017 w 10133"/>
                <a:gd name="connsiteY4" fmla="*/ 4480 h 6667"/>
                <a:gd name="connsiteX5" fmla="*/ 8684 w 10133"/>
                <a:gd name="connsiteY5" fmla="*/ 5814 h 6667"/>
                <a:gd name="connsiteX6" fmla="*/ 10018 w 10133"/>
                <a:gd name="connsiteY6" fmla="*/ 6576 h 6667"/>
                <a:gd name="connsiteX7" fmla="*/ 10018 w 10133"/>
                <a:gd name="connsiteY7" fmla="*/ 2004 h 6667"/>
                <a:gd name="connsiteX8" fmla="*/ 10018 w 10133"/>
                <a:gd name="connsiteY8" fmla="*/ 956 h 6667"/>
                <a:gd name="connsiteX9" fmla="*/ 6112 w 10133"/>
                <a:gd name="connsiteY9" fmla="*/ -91 h 6667"/>
                <a:gd name="connsiteX10" fmla="*/ 5351 w 10133"/>
                <a:gd name="connsiteY10" fmla="*/ -91 h 6667"/>
                <a:gd name="connsiteX11" fmla="*/ 302 w 10133"/>
                <a:gd name="connsiteY11" fmla="*/ 3052 h 6667"/>
                <a:gd name="connsiteX12" fmla="*/ 397 w 10133"/>
                <a:gd name="connsiteY12" fmla="*/ 5814 h 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33" h="6667">
                  <a:moveTo>
                    <a:pt x="397" y="5814"/>
                  </a:moveTo>
                  <a:cubicBezTo>
                    <a:pt x="1293" y="6709"/>
                    <a:pt x="2741" y="6709"/>
                    <a:pt x="3626" y="5824"/>
                  </a:cubicBezTo>
                  <a:cubicBezTo>
                    <a:pt x="3636" y="5814"/>
                    <a:pt x="3636" y="5814"/>
                    <a:pt x="3636" y="5814"/>
                  </a:cubicBezTo>
                  <a:cubicBezTo>
                    <a:pt x="4093" y="5281"/>
                    <a:pt x="4645" y="4833"/>
                    <a:pt x="5255" y="4480"/>
                  </a:cubicBezTo>
                  <a:lnTo>
                    <a:pt x="6017" y="4480"/>
                  </a:lnTo>
                  <a:cubicBezTo>
                    <a:pt x="7027" y="4623"/>
                    <a:pt x="7960" y="5090"/>
                    <a:pt x="8684" y="5814"/>
                  </a:cubicBezTo>
                  <a:cubicBezTo>
                    <a:pt x="9027" y="6224"/>
                    <a:pt x="9494" y="6490"/>
                    <a:pt x="10018" y="6576"/>
                  </a:cubicBezTo>
                  <a:cubicBezTo>
                    <a:pt x="10018" y="5052"/>
                    <a:pt x="10018" y="3623"/>
                    <a:pt x="10018" y="2004"/>
                  </a:cubicBezTo>
                  <a:cubicBezTo>
                    <a:pt x="9970" y="1652"/>
                    <a:pt x="9970" y="1299"/>
                    <a:pt x="10018" y="956"/>
                  </a:cubicBezTo>
                  <a:cubicBezTo>
                    <a:pt x="8827" y="290"/>
                    <a:pt x="7484" y="-72"/>
                    <a:pt x="6112" y="-91"/>
                  </a:cubicBezTo>
                  <a:lnTo>
                    <a:pt x="5351" y="-91"/>
                  </a:lnTo>
                  <a:cubicBezTo>
                    <a:pt x="3312" y="242"/>
                    <a:pt x="1493" y="1375"/>
                    <a:pt x="302" y="3052"/>
                  </a:cubicBezTo>
                  <a:cubicBezTo>
                    <a:pt x="-289" y="3890"/>
                    <a:pt x="-250" y="5023"/>
                    <a:pt x="397" y="5814"/>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0" name="Freeform: Shape 149">
              <a:extLst>
                <a:ext uri="{FF2B5EF4-FFF2-40B4-BE49-F238E27FC236}">
                  <a16:creationId xmlns:a16="http://schemas.microsoft.com/office/drawing/2014/main" id="{5CF33E7C-8A52-C6F3-7D6C-8F99680B69EB}"/>
                </a:ext>
              </a:extLst>
            </p:cNvPr>
            <p:cNvSpPr/>
            <p:nvPr/>
          </p:nvSpPr>
          <p:spPr>
            <a:xfrm>
              <a:off x="10361954" y="2563160"/>
              <a:ext cx="102151" cy="26552"/>
            </a:xfrm>
            <a:custGeom>
              <a:avLst/>
              <a:gdLst>
                <a:gd name="connsiteX0" fmla="*/ 1707 w 81356"/>
                <a:gd name="connsiteY0" fmla="*/ 16387 h 21147"/>
                <a:gd name="connsiteX1" fmla="*/ 81240 w 81356"/>
                <a:gd name="connsiteY1" fmla="*/ -91 h 21147"/>
                <a:gd name="connsiteX2" fmla="*/ 78383 w 81356"/>
                <a:gd name="connsiteY2" fmla="*/ 3909 h 21147"/>
                <a:gd name="connsiteX3" fmla="*/ 2183 w 81356"/>
                <a:gd name="connsiteY3" fmla="*/ 21054 h 21147"/>
                <a:gd name="connsiteX4" fmla="*/ 2183 w 81356"/>
                <a:gd name="connsiteY4" fmla="*/ 21054 h 21147"/>
                <a:gd name="connsiteX5" fmla="*/ -103 w 81356"/>
                <a:gd name="connsiteY5" fmla="*/ 18959 h 21147"/>
                <a:gd name="connsiteX6" fmla="*/ -103 w 81356"/>
                <a:gd name="connsiteY6" fmla="*/ 18863 h 21147"/>
                <a:gd name="connsiteX7" fmla="*/ 1707 w 81356"/>
                <a:gd name="connsiteY7" fmla="*/ 16387 h 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6" h="21147">
                  <a:moveTo>
                    <a:pt x="1707" y="16387"/>
                  </a:moveTo>
                  <a:lnTo>
                    <a:pt x="81240" y="-91"/>
                  </a:lnTo>
                  <a:cubicBezTo>
                    <a:pt x="81240" y="1432"/>
                    <a:pt x="78764" y="2290"/>
                    <a:pt x="78383" y="3909"/>
                  </a:cubicBezTo>
                  <a:lnTo>
                    <a:pt x="2183" y="21054"/>
                  </a:lnTo>
                  <a:lnTo>
                    <a:pt x="2183" y="21054"/>
                  </a:lnTo>
                  <a:cubicBezTo>
                    <a:pt x="973" y="21111"/>
                    <a:pt x="-46" y="20168"/>
                    <a:pt x="-103" y="18959"/>
                  </a:cubicBezTo>
                  <a:cubicBezTo>
                    <a:pt x="-103" y="18930"/>
                    <a:pt x="-103" y="18892"/>
                    <a:pt x="-103" y="18863"/>
                  </a:cubicBezTo>
                  <a:cubicBezTo>
                    <a:pt x="-227" y="17692"/>
                    <a:pt x="554" y="16625"/>
                    <a:pt x="1707" y="16387"/>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12A8891B-5C1E-4AD6-5202-22E8AE0A8CAA}"/>
                </a:ext>
              </a:extLst>
            </p:cNvPr>
            <p:cNvSpPr/>
            <p:nvPr/>
          </p:nvSpPr>
          <p:spPr>
            <a:xfrm>
              <a:off x="10324584" y="2694492"/>
              <a:ext cx="44535" cy="25102"/>
            </a:xfrm>
            <a:custGeom>
              <a:avLst/>
              <a:gdLst>
                <a:gd name="connsiteX0" fmla="*/ 8133 w 35469"/>
                <a:gd name="connsiteY0" fmla="*/ 19899 h 19992"/>
                <a:gd name="connsiteX1" fmla="*/ 34707 w 35469"/>
                <a:gd name="connsiteY1" fmla="*/ 5326 h 19992"/>
                <a:gd name="connsiteX2" fmla="*/ 33993 w 35469"/>
                <a:gd name="connsiteY2" fmla="*/ 668 h 19992"/>
                <a:gd name="connsiteX3" fmla="*/ 33850 w 35469"/>
                <a:gd name="connsiteY3" fmla="*/ 563 h 19992"/>
                <a:gd name="connsiteX4" fmla="*/ 29059 w 35469"/>
                <a:gd name="connsiteY4" fmla="*/ 1325 h 19992"/>
                <a:gd name="connsiteX5" fmla="*/ 28993 w 35469"/>
                <a:gd name="connsiteY5" fmla="*/ 1421 h 19992"/>
                <a:gd name="connsiteX6" fmla="*/ 3942 w 35469"/>
                <a:gd name="connsiteY6" fmla="*/ 12565 h 19992"/>
                <a:gd name="connsiteX7" fmla="*/ -39 w 35469"/>
                <a:gd name="connsiteY7" fmla="*/ 15327 h 19992"/>
                <a:gd name="connsiteX8" fmla="*/ -59 w 35469"/>
                <a:gd name="connsiteY8" fmla="*/ 15422 h 19992"/>
                <a:gd name="connsiteX9" fmla="*/ 2684 w 35469"/>
                <a:gd name="connsiteY9" fmla="*/ 19423 h 19992"/>
                <a:gd name="connsiteX10" fmla="*/ 2703 w 35469"/>
                <a:gd name="connsiteY10" fmla="*/ 19423 h 19992"/>
                <a:gd name="connsiteX11" fmla="*/ 8133 w 35469"/>
                <a:gd name="connsiteY11" fmla="*/ 19899 h 1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69" h="19992">
                  <a:moveTo>
                    <a:pt x="8133" y="19899"/>
                  </a:moveTo>
                  <a:cubicBezTo>
                    <a:pt x="18753" y="19375"/>
                    <a:pt x="28554" y="14003"/>
                    <a:pt x="34707" y="5326"/>
                  </a:cubicBezTo>
                  <a:cubicBezTo>
                    <a:pt x="35793" y="3840"/>
                    <a:pt x="35479" y="1754"/>
                    <a:pt x="33993" y="668"/>
                  </a:cubicBezTo>
                  <a:cubicBezTo>
                    <a:pt x="33946" y="630"/>
                    <a:pt x="33898" y="592"/>
                    <a:pt x="33850" y="563"/>
                  </a:cubicBezTo>
                  <a:cubicBezTo>
                    <a:pt x="32317" y="-551"/>
                    <a:pt x="30174" y="-208"/>
                    <a:pt x="29059" y="1325"/>
                  </a:cubicBezTo>
                  <a:cubicBezTo>
                    <a:pt x="29040" y="1354"/>
                    <a:pt x="29012" y="1392"/>
                    <a:pt x="28993" y="1421"/>
                  </a:cubicBezTo>
                  <a:cubicBezTo>
                    <a:pt x="23354" y="9488"/>
                    <a:pt x="13714" y="13775"/>
                    <a:pt x="3942" y="12565"/>
                  </a:cubicBezTo>
                  <a:cubicBezTo>
                    <a:pt x="2075" y="12232"/>
                    <a:pt x="294" y="13460"/>
                    <a:pt x="-39" y="15327"/>
                  </a:cubicBezTo>
                  <a:cubicBezTo>
                    <a:pt x="-49" y="15356"/>
                    <a:pt x="-59" y="15394"/>
                    <a:pt x="-59" y="15422"/>
                  </a:cubicBezTo>
                  <a:cubicBezTo>
                    <a:pt x="-402" y="17280"/>
                    <a:pt x="827" y="19070"/>
                    <a:pt x="2684" y="19423"/>
                  </a:cubicBezTo>
                  <a:cubicBezTo>
                    <a:pt x="2694" y="19423"/>
                    <a:pt x="2694" y="19423"/>
                    <a:pt x="2703" y="19423"/>
                  </a:cubicBezTo>
                  <a:cubicBezTo>
                    <a:pt x="4494" y="19766"/>
                    <a:pt x="6314" y="19918"/>
                    <a:pt x="8133" y="19899"/>
                  </a:cubicBezTo>
                  <a:close/>
                </a:path>
              </a:pathLst>
            </a:custGeom>
            <a:solidFill>
              <a:srgbClr val="FD96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2" name="Freeform: Shape 151">
              <a:extLst>
                <a:ext uri="{FF2B5EF4-FFF2-40B4-BE49-F238E27FC236}">
                  <a16:creationId xmlns:a16="http://schemas.microsoft.com/office/drawing/2014/main" id="{1C696C1B-D08F-48DD-1555-7370D199161C}"/>
                </a:ext>
              </a:extLst>
            </p:cNvPr>
            <p:cNvSpPr/>
            <p:nvPr/>
          </p:nvSpPr>
          <p:spPr>
            <a:xfrm>
              <a:off x="10365474" y="2637819"/>
              <a:ext cx="68622" cy="38236"/>
            </a:xfrm>
            <a:custGeom>
              <a:avLst/>
              <a:gdLst>
                <a:gd name="connsiteX0" fmla="*/ 46 w 54653"/>
                <a:gd name="connsiteY0" fmla="*/ 21410 h 30452"/>
                <a:gd name="connsiteX1" fmla="*/ 30431 w 54653"/>
                <a:gd name="connsiteY1" fmla="*/ 29030 h 30452"/>
                <a:gd name="connsiteX2" fmla="*/ 54339 w 54653"/>
                <a:gd name="connsiteY2" fmla="*/ 8837 h 30452"/>
                <a:gd name="connsiteX3" fmla="*/ 24050 w 54653"/>
                <a:gd name="connsiteY3" fmla="*/ 1312 h 30452"/>
                <a:gd name="connsiteX4" fmla="*/ 46 w 54653"/>
                <a:gd name="connsiteY4" fmla="*/ 21410 h 30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53" h="30452">
                  <a:moveTo>
                    <a:pt x="46" y="21410"/>
                  </a:moveTo>
                  <a:cubicBezTo>
                    <a:pt x="1856" y="29030"/>
                    <a:pt x="15477" y="32459"/>
                    <a:pt x="30431" y="29030"/>
                  </a:cubicBezTo>
                  <a:cubicBezTo>
                    <a:pt x="45385" y="25601"/>
                    <a:pt x="56149" y="16552"/>
                    <a:pt x="54339" y="8837"/>
                  </a:cubicBezTo>
                  <a:cubicBezTo>
                    <a:pt x="52529" y="1122"/>
                    <a:pt x="39004" y="-2212"/>
                    <a:pt x="24050" y="1312"/>
                  </a:cubicBezTo>
                  <a:cubicBezTo>
                    <a:pt x="9095" y="4836"/>
                    <a:pt x="-1573" y="14076"/>
                    <a:pt x="46" y="21410"/>
                  </a:cubicBezTo>
                  <a:close/>
                </a:path>
              </a:pathLst>
            </a:custGeom>
            <a:solidFill>
              <a:srgbClr val="FD96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3" name="Freeform: Shape 152">
              <a:extLst>
                <a:ext uri="{FF2B5EF4-FFF2-40B4-BE49-F238E27FC236}">
                  <a16:creationId xmlns:a16="http://schemas.microsoft.com/office/drawing/2014/main" id="{08BF85CF-360F-D4A8-A69B-F9EB244AD37C}"/>
                </a:ext>
              </a:extLst>
            </p:cNvPr>
            <p:cNvSpPr/>
            <p:nvPr/>
          </p:nvSpPr>
          <p:spPr>
            <a:xfrm>
              <a:off x="10335748" y="2581312"/>
              <a:ext cx="16086" cy="28756"/>
            </a:xfrm>
            <a:custGeom>
              <a:avLst/>
              <a:gdLst>
                <a:gd name="connsiteX0" fmla="*/ 3 w 12811"/>
                <a:gd name="connsiteY0" fmla="*/ 10693 h 22902"/>
                <a:gd name="connsiteX1" fmla="*/ 5051 w 12811"/>
                <a:gd name="connsiteY1" fmla="*/ 22790 h 22902"/>
                <a:gd name="connsiteX2" fmla="*/ 12576 w 12811"/>
                <a:gd name="connsiteY2" fmla="*/ 12027 h 22902"/>
                <a:gd name="connsiteX3" fmla="*/ 7528 w 12811"/>
                <a:gd name="connsiteY3" fmla="*/ -70 h 22902"/>
                <a:gd name="connsiteX4" fmla="*/ 3 w 12811"/>
                <a:gd name="connsiteY4" fmla="*/ 10693 h 22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1" h="22902">
                  <a:moveTo>
                    <a:pt x="3" y="10693"/>
                  </a:moveTo>
                  <a:cubicBezTo>
                    <a:pt x="-664" y="16980"/>
                    <a:pt x="1527" y="22409"/>
                    <a:pt x="5051" y="22790"/>
                  </a:cubicBezTo>
                  <a:cubicBezTo>
                    <a:pt x="8575" y="23171"/>
                    <a:pt x="11909" y="18408"/>
                    <a:pt x="12576" y="12027"/>
                  </a:cubicBezTo>
                  <a:cubicBezTo>
                    <a:pt x="13243" y="5645"/>
                    <a:pt x="11052" y="311"/>
                    <a:pt x="7528" y="-70"/>
                  </a:cubicBezTo>
                  <a:cubicBezTo>
                    <a:pt x="4004" y="-451"/>
                    <a:pt x="670" y="4311"/>
                    <a:pt x="3" y="10693"/>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4" name="Freeform: Shape 153">
              <a:extLst>
                <a:ext uri="{FF2B5EF4-FFF2-40B4-BE49-F238E27FC236}">
                  <a16:creationId xmlns:a16="http://schemas.microsoft.com/office/drawing/2014/main" id="{CFBB9054-1939-51B3-8387-4171882EAE8D}"/>
                </a:ext>
              </a:extLst>
            </p:cNvPr>
            <p:cNvSpPr/>
            <p:nvPr/>
          </p:nvSpPr>
          <p:spPr>
            <a:xfrm>
              <a:off x="10482957" y="2566197"/>
              <a:ext cx="40420" cy="62501"/>
            </a:xfrm>
            <a:custGeom>
              <a:avLst/>
              <a:gdLst>
                <a:gd name="connsiteX0" fmla="*/ 3920 w 32192"/>
                <a:gd name="connsiteY0" fmla="*/ 49687 h 49778"/>
                <a:gd name="connsiteX1" fmla="*/ 7444 w 32192"/>
                <a:gd name="connsiteY1" fmla="*/ 46448 h 49778"/>
                <a:gd name="connsiteX2" fmla="*/ 30495 w 32192"/>
                <a:gd name="connsiteY2" fmla="*/ 6824 h 49778"/>
                <a:gd name="connsiteX3" fmla="*/ 31352 w 32192"/>
                <a:gd name="connsiteY3" fmla="*/ 1490 h 49778"/>
                <a:gd name="connsiteX4" fmla="*/ 26018 w 32192"/>
                <a:gd name="connsiteY4" fmla="*/ 633 h 49778"/>
                <a:gd name="connsiteX5" fmla="*/ -80 w 32192"/>
                <a:gd name="connsiteY5" fmla="*/ 45305 h 49778"/>
                <a:gd name="connsiteX6" fmla="*/ 3159 w 32192"/>
                <a:gd name="connsiteY6" fmla="*/ 49591 h 4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 h="49778">
                  <a:moveTo>
                    <a:pt x="3920" y="49687"/>
                  </a:moveTo>
                  <a:cubicBezTo>
                    <a:pt x="5711" y="49572"/>
                    <a:pt x="7178" y="48220"/>
                    <a:pt x="7444" y="46448"/>
                  </a:cubicBezTo>
                  <a:cubicBezTo>
                    <a:pt x="9969" y="30846"/>
                    <a:pt x="18179" y="16730"/>
                    <a:pt x="30495" y="6824"/>
                  </a:cubicBezTo>
                  <a:cubicBezTo>
                    <a:pt x="32200" y="5586"/>
                    <a:pt x="32591" y="3195"/>
                    <a:pt x="31352" y="1490"/>
                  </a:cubicBezTo>
                  <a:cubicBezTo>
                    <a:pt x="30114" y="-215"/>
                    <a:pt x="27723" y="-605"/>
                    <a:pt x="26018" y="633"/>
                  </a:cubicBezTo>
                  <a:cubicBezTo>
                    <a:pt x="11988" y="11691"/>
                    <a:pt x="2663" y="27655"/>
                    <a:pt x="-80" y="45305"/>
                  </a:cubicBezTo>
                  <a:cubicBezTo>
                    <a:pt x="-366" y="47381"/>
                    <a:pt x="1082" y="49296"/>
                    <a:pt x="3159" y="49591"/>
                  </a:cubicBezTo>
                  <a:close/>
                </a:path>
              </a:pathLst>
            </a:custGeom>
            <a:solidFill>
              <a:srgbClr val="FD96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5" name="Freeform: Shape 154">
              <a:extLst>
                <a:ext uri="{FF2B5EF4-FFF2-40B4-BE49-F238E27FC236}">
                  <a16:creationId xmlns:a16="http://schemas.microsoft.com/office/drawing/2014/main" id="{ED972FCE-072F-DD2B-F0D3-2347E3B17FC8}"/>
                </a:ext>
              </a:extLst>
            </p:cNvPr>
            <p:cNvSpPr/>
            <p:nvPr/>
          </p:nvSpPr>
          <p:spPr>
            <a:xfrm>
              <a:off x="10493285" y="2589680"/>
              <a:ext cx="35540" cy="14620"/>
            </a:xfrm>
            <a:custGeom>
              <a:avLst/>
              <a:gdLst>
                <a:gd name="connsiteX0" fmla="*/ 24555 w 28305"/>
                <a:gd name="connsiteY0" fmla="*/ 11552 h 11644"/>
                <a:gd name="connsiteX1" fmla="*/ 27793 w 28305"/>
                <a:gd name="connsiteY1" fmla="*/ 9457 h 11644"/>
                <a:gd name="connsiteX2" fmla="*/ 26069 w 28305"/>
                <a:gd name="connsiteY2" fmla="*/ 4351 h 11644"/>
                <a:gd name="connsiteX3" fmla="*/ 25983 w 28305"/>
                <a:gd name="connsiteY3" fmla="*/ 4313 h 11644"/>
                <a:gd name="connsiteX4" fmla="*/ 2933 w 28305"/>
                <a:gd name="connsiteY4" fmla="*/ 122 h 11644"/>
                <a:gd name="connsiteX5" fmla="*/ -39 w 28305"/>
                <a:gd name="connsiteY5" fmla="*/ 4618 h 11644"/>
                <a:gd name="connsiteX6" fmla="*/ -20 w 28305"/>
                <a:gd name="connsiteY6" fmla="*/ 4694 h 11644"/>
                <a:gd name="connsiteX7" fmla="*/ 4552 w 28305"/>
                <a:gd name="connsiteY7" fmla="*/ 7647 h 11644"/>
                <a:gd name="connsiteX8" fmla="*/ 22650 w 28305"/>
                <a:gd name="connsiteY8" fmla="*/ 11171 h 11644"/>
                <a:gd name="connsiteX9" fmla="*/ 24555 w 28305"/>
                <a:gd name="connsiteY9" fmla="*/ 11552 h 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05" h="11644">
                  <a:moveTo>
                    <a:pt x="24555" y="11552"/>
                  </a:moveTo>
                  <a:cubicBezTo>
                    <a:pt x="25926" y="11457"/>
                    <a:pt x="27145" y="10666"/>
                    <a:pt x="27793" y="9457"/>
                  </a:cubicBezTo>
                  <a:cubicBezTo>
                    <a:pt x="28727" y="7571"/>
                    <a:pt x="27955" y="5285"/>
                    <a:pt x="26069" y="4351"/>
                  </a:cubicBezTo>
                  <a:cubicBezTo>
                    <a:pt x="26041" y="4342"/>
                    <a:pt x="26012" y="4323"/>
                    <a:pt x="25983" y="4313"/>
                  </a:cubicBezTo>
                  <a:cubicBezTo>
                    <a:pt x="18849" y="779"/>
                    <a:pt x="10858" y="-678"/>
                    <a:pt x="2933" y="122"/>
                  </a:cubicBezTo>
                  <a:cubicBezTo>
                    <a:pt x="875" y="541"/>
                    <a:pt x="-458" y="2561"/>
                    <a:pt x="-39" y="4618"/>
                  </a:cubicBezTo>
                  <a:cubicBezTo>
                    <a:pt x="-29" y="4647"/>
                    <a:pt x="-29" y="4666"/>
                    <a:pt x="-20" y="4694"/>
                  </a:cubicBezTo>
                  <a:cubicBezTo>
                    <a:pt x="495" y="6723"/>
                    <a:pt x="2495" y="8009"/>
                    <a:pt x="4552" y="7647"/>
                  </a:cubicBezTo>
                  <a:cubicBezTo>
                    <a:pt x="10791" y="7161"/>
                    <a:pt x="17049" y="8371"/>
                    <a:pt x="22650" y="11171"/>
                  </a:cubicBezTo>
                  <a:cubicBezTo>
                    <a:pt x="23250" y="11438"/>
                    <a:pt x="23897" y="11562"/>
                    <a:pt x="24555" y="11552"/>
                  </a:cubicBezTo>
                  <a:close/>
                </a:path>
              </a:pathLst>
            </a:custGeom>
            <a:solidFill>
              <a:srgbClr val="FD967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6" name="Freeform: Shape 155">
              <a:extLst>
                <a:ext uri="{FF2B5EF4-FFF2-40B4-BE49-F238E27FC236}">
                  <a16:creationId xmlns:a16="http://schemas.microsoft.com/office/drawing/2014/main" id="{F7A9F109-A49E-2BDC-773D-C26ADEB0CF6F}"/>
                </a:ext>
              </a:extLst>
            </p:cNvPr>
            <p:cNvSpPr/>
            <p:nvPr/>
          </p:nvSpPr>
          <p:spPr>
            <a:xfrm>
              <a:off x="10318927" y="2335792"/>
              <a:ext cx="466231" cy="464347"/>
            </a:xfrm>
            <a:custGeom>
              <a:avLst/>
              <a:gdLst>
                <a:gd name="connsiteX0" fmla="*/ 6065 w 371320"/>
                <a:gd name="connsiteY0" fmla="*/ 135842 h 369820"/>
                <a:gd name="connsiteX1" fmla="*/ 112650 w 371320"/>
                <a:gd name="connsiteY1" fmla="*/ 185086 h 369820"/>
                <a:gd name="connsiteX2" fmla="*/ 180659 w 371320"/>
                <a:gd name="connsiteY2" fmla="*/ 167465 h 369820"/>
                <a:gd name="connsiteX3" fmla="*/ 127985 w 371320"/>
                <a:gd name="connsiteY3" fmla="*/ 258334 h 369820"/>
                <a:gd name="connsiteX4" fmla="*/ 150465 w 371320"/>
                <a:gd name="connsiteY4" fmla="*/ 348536 h 369820"/>
                <a:gd name="connsiteX5" fmla="*/ 368015 w 371320"/>
                <a:gd name="connsiteY5" fmla="*/ 342916 h 369820"/>
                <a:gd name="connsiteX6" fmla="*/ 361539 w 371320"/>
                <a:gd name="connsiteY6" fmla="*/ 187753 h 369820"/>
                <a:gd name="connsiteX7" fmla="*/ 361539 w 371320"/>
                <a:gd name="connsiteY7" fmla="*/ 187753 h 369820"/>
                <a:gd name="connsiteX8" fmla="*/ 132176 w 371320"/>
                <a:gd name="connsiteY8" fmla="*/ 11255 h 369820"/>
                <a:gd name="connsiteX9" fmla="*/ 4351 w 371320"/>
                <a:gd name="connsiteY9" fmla="*/ 91837 h 369820"/>
                <a:gd name="connsiteX10" fmla="*/ 6065 w 371320"/>
                <a:gd name="connsiteY10" fmla="*/ 135842 h 36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1320" h="369820">
                  <a:moveTo>
                    <a:pt x="6065" y="135842"/>
                  </a:moveTo>
                  <a:cubicBezTo>
                    <a:pt x="27687" y="157273"/>
                    <a:pt x="73598" y="185182"/>
                    <a:pt x="112650" y="185086"/>
                  </a:cubicBezTo>
                  <a:cubicBezTo>
                    <a:pt x="112650" y="185086"/>
                    <a:pt x="142083" y="137461"/>
                    <a:pt x="180659" y="167465"/>
                  </a:cubicBezTo>
                  <a:cubicBezTo>
                    <a:pt x="219235" y="197469"/>
                    <a:pt x="169324" y="267668"/>
                    <a:pt x="127985" y="258334"/>
                  </a:cubicBezTo>
                  <a:cubicBezTo>
                    <a:pt x="120365" y="290271"/>
                    <a:pt x="128748" y="323913"/>
                    <a:pt x="150465" y="348536"/>
                  </a:cubicBezTo>
                  <a:cubicBezTo>
                    <a:pt x="248001" y="399304"/>
                    <a:pt x="368015" y="342916"/>
                    <a:pt x="368015" y="342916"/>
                  </a:cubicBezTo>
                  <a:cubicBezTo>
                    <a:pt x="373855" y="291166"/>
                    <a:pt x="371664" y="238836"/>
                    <a:pt x="361539" y="187753"/>
                  </a:cubicBezTo>
                  <a:lnTo>
                    <a:pt x="361539" y="187753"/>
                  </a:lnTo>
                  <a:cubicBezTo>
                    <a:pt x="351251" y="92504"/>
                    <a:pt x="317819" y="-39799"/>
                    <a:pt x="132176" y="11255"/>
                  </a:cubicBezTo>
                  <a:cubicBezTo>
                    <a:pt x="39784" y="36687"/>
                    <a:pt x="12447" y="66596"/>
                    <a:pt x="4351" y="91837"/>
                  </a:cubicBezTo>
                  <a:cubicBezTo>
                    <a:pt x="-2602" y="113554"/>
                    <a:pt x="-983" y="128794"/>
                    <a:pt x="6065" y="135842"/>
                  </a:cubicBezTo>
                  <a:close/>
                </a:path>
              </a:pathLst>
            </a:custGeom>
            <a:solidFill>
              <a:srgbClr val="00202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5A0D3FF6-A06E-CA12-594B-8C50DA020021}"/>
                </a:ext>
              </a:extLst>
            </p:cNvPr>
            <p:cNvSpPr/>
            <p:nvPr/>
          </p:nvSpPr>
          <p:spPr>
            <a:xfrm>
              <a:off x="10475825" y="2641615"/>
              <a:ext cx="30855" cy="30856"/>
            </a:xfrm>
            <a:custGeom>
              <a:avLst/>
              <a:gdLst>
                <a:gd name="connsiteX0" fmla="*/ -116 w 24574"/>
                <a:gd name="connsiteY0" fmla="*/ 12101 h 24575"/>
                <a:gd name="connsiteX1" fmla="*/ 12076 w 24574"/>
                <a:gd name="connsiteY1" fmla="*/ 24483 h 24575"/>
                <a:gd name="connsiteX2" fmla="*/ 24458 w 24574"/>
                <a:gd name="connsiteY2" fmla="*/ 12291 h 24575"/>
                <a:gd name="connsiteX3" fmla="*/ 12267 w 24574"/>
                <a:gd name="connsiteY3" fmla="*/ -91 h 24575"/>
                <a:gd name="connsiteX4" fmla="*/ 12171 w 24574"/>
                <a:gd name="connsiteY4" fmla="*/ -91 h 24575"/>
                <a:gd name="connsiteX5" fmla="*/ -116 w 24574"/>
                <a:gd name="connsiteY5" fmla="*/ 12006 h 24575"/>
                <a:gd name="connsiteX6" fmla="*/ -116 w 24574"/>
                <a:gd name="connsiteY6" fmla="*/ 12101 h 2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74" h="24575">
                  <a:moveTo>
                    <a:pt x="-116" y="12101"/>
                  </a:moveTo>
                  <a:cubicBezTo>
                    <a:pt x="-163" y="18883"/>
                    <a:pt x="5294" y="24426"/>
                    <a:pt x="12076" y="24483"/>
                  </a:cubicBezTo>
                  <a:cubicBezTo>
                    <a:pt x="18858" y="24531"/>
                    <a:pt x="24401" y="19073"/>
                    <a:pt x="24458" y="12291"/>
                  </a:cubicBezTo>
                  <a:cubicBezTo>
                    <a:pt x="24506" y="5510"/>
                    <a:pt x="19048" y="-34"/>
                    <a:pt x="12267" y="-91"/>
                  </a:cubicBezTo>
                  <a:cubicBezTo>
                    <a:pt x="12238" y="-91"/>
                    <a:pt x="12200" y="-91"/>
                    <a:pt x="12171" y="-91"/>
                  </a:cubicBezTo>
                  <a:cubicBezTo>
                    <a:pt x="5437" y="-148"/>
                    <a:pt x="-59" y="5272"/>
                    <a:pt x="-116" y="12006"/>
                  </a:cubicBezTo>
                  <a:cubicBezTo>
                    <a:pt x="-116" y="12034"/>
                    <a:pt x="-116" y="12072"/>
                    <a:pt x="-116" y="12101"/>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8" name="Freeform: Shape 157">
              <a:extLst>
                <a:ext uri="{FF2B5EF4-FFF2-40B4-BE49-F238E27FC236}">
                  <a16:creationId xmlns:a16="http://schemas.microsoft.com/office/drawing/2014/main" id="{C1ED7BFE-1E69-F9DB-41FD-B91D62DE976B}"/>
                </a:ext>
              </a:extLst>
            </p:cNvPr>
            <p:cNvSpPr/>
            <p:nvPr/>
          </p:nvSpPr>
          <p:spPr>
            <a:xfrm>
              <a:off x="10078351" y="2917061"/>
              <a:ext cx="914359" cy="900543"/>
            </a:xfrm>
            <a:custGeom>
              <a:avLst/>
              <a:gdLst>
                <a:gd name="connsiteX0" fmla="*/ 720876 w 728223"/>
                <a:gd name="connsiteY0" fmla="*/ 509578 h 717219"/>
                <a:gd name="connsiteX1" fmla="*/ 701826 w 728223"/>
                <a:gd name="connsiteY1" fmla="*/ 590446 h 717219"/>
                <a:gd name="connsiteX2" fmla="*/ 687158 w 728223"/>
                <a:gd name="connsiteY2" fmla="*/ 630451 h 717219"/>
                <a:gd name="connsiteX3" fmla="*/ 668774 w 728223"/>
                <a:gd name="connsiteY3" fmla="*/ 669313 h 717219"/>
                <a:gd name="connsiteX4" fmla="*/ 664297 w 728223"/>
                <a:gd name="connsiteY4" fmla="*/ 677218 h 717219"/>
                <a:gd name="connsiteX5" fmla="*/ 595146 w 728223"/>
                <a:gd name="connsiteY5" fmla="*/ 717128 h 717219"/>
                <a:gd name="connsiteX6" fmla="*/ 458843 w 728223"/>
                <a:gd name="connsiteY6" fmla="*/ 716271 h 717219"/>
                <a:gd name="connsiteX7" fmla="*/ 322826 w 728223"/>
                <a:gd name="connsiteY7" fmla="*/ 714366 h 717219"/>
                <a:gd name="connsiteX8" fmla="*/ 14788 w 728223"/>
                <a:gd name="connsiteY8" fmla="*/ 690458 h 717219"/>
                <a:gd name="connsiteX9" fmla="*/ 215 w 728223"/>
                <a:gd name="connsiteY9" fmla="*/ 651787 h 717219"/>
                <a:gd name="connsiteX10" fmla="*/ 47840 w 728223"/>
                <a:gd name="connsiteY10" fmla="*/ 602066 h 717219"/>
                <a:gd name="connsiteX11" fmla="*/ 47840 w 728223"/>
                <a:gd name="connsiteY11" fmla="*/ 602066 h 717219"/>
                <a:gd name="connsiteX12" fmla="*/ 315492 w 728223"/>
                <a:gd name="connsiteY12" fmla="*/ 571967 h 717219"/>
                <a:gd name="connsiteX13" fmla="*/ 448842 w 728223"/>
                <a:gd name="connsiteY13" fmla="*/ 554822 h 717219"/>
                <a:gd name="connsiteX14" fmla="*/ 526089 w 728223"/>
                <a:gd name="connsiteY14" fmla="*/ 544440 h 717219"/>
                <a:gd name="connsiteX15" fmla="*/ 526089 w 728223"/>
                <a:gd name="connsiteY15" fmla="*/ 544440 h 717219"/>
                <a:gd name="connsiteX16" fmla="*/ 528947 w 728223"/>
                <a:gd name="connsiteY16" fmla="*/ 535963 h 717219"/>
                <a:gd name="connsiteX17" fmla="*/ 529900 w 728223"/>
                <a:gd name="connsiteY17" fmla="*/ 532915 h 717219"/>
                <a:gd name="connsiteX18" fmla="*/ 541521 w 728223"/>
                <a:gd name="connsiteY18" fmla="*/ 482051 h 717219"/>
                <a:gd name="connsiteX19" fmla="*/ 545235 w 728223"/>
                <a:gd name="connsiteY19" fmla="*/ 364513 h 717219"/>
                <a:gd name="connsiteX20" fmla="*/ 525518 w 728223"/>
                <a:gd name="connsiteY20" fmla="*/ 242307 h 717219"/>
                <a:gd name="connsiteX21" fmla="*/ 508659 w 728223"/>
                <a:gd name="connsiteY21" fmla="*/ 181728 h 717219"/>
                <a:gd name="connsiteX22" fmla="*/ 498658 w 728223"/>
                <a:gd name="connsiteY22" fmla="*/ 152105 h 717219"/>
                <a:gd name="connsiteX23" fmla="*/ 493324 w 728223"/>
                <a:gd name="connsiteY23" fmla="*/ 137722 h 717219"/>
                <a:gd name="connsiteX24" fmla="*/ 490657 w 728223"/>
                <a:gd name="connsiteY24" fmla="*/ 130864 h 717219"/>
                <a:gd name="connsiteX25" fmla="*/ 488371 w 728223"/>
                <a:gd name="connsiteY25" fmla="*/ 125340 h 717219"/>
                <a:gd name="connsiteX26" fmla="*/ 487228 w 728223"/>
                <a:gd name="connsiteY26" fmla="*/ 122482 h 717219"/>
                <a:gd name="connsiteX27" fmla="*/ 539777 w 728223"/>
                <a:gd name="connsiteY27" fmla="*/ 5801 h 717219"/>
                <a:gd name="connsiteX28" fmla="*/ 654296 w 728223"/>
                <a:gd name="connsiteY28" fmla="*/ 53140 h 717219"/>
                <a:gd name="connsiteX29" fmla="*/ 656677 w 728223"/>
                <a:gd name="connsiteY29" fmla="*/ 58855 h 717219"/>
                <a:gd name="connsiteX30" fmla="*/ 658678 w 728223"/>
                <a:gd name="connsiteY30" fmla="*/ 63618 h 717219"/>
                <a:gd name="connsiteX31" fmla="*/ 662297 w 728223"/>
                <a:gd name="connsiteY31" fmla="*/ 73143 h 717219"/>
                <a:gd name="connsiteX32" fmla="*/ 668964 w 728223"/>
                <a:gd name="connsiteY32" fmla="*/ 91336 h 717219"/>
                <a:gd name="connsiteX33" fmla="*/ 681157 w 728223"/>
                <a:gd name="connsiteY33" fmla="*/ 127340 h 717219"/>
                <a:gd name="connsiteX34" fmla="*/ 701445 w 728223"/>
                <a:gd name="connsiteY34" fmla="*/ 200206 h 717219"/>
                <a:gd name="connsiteX35" fmla="*/ 725638 w 728223"/>
                <a:gd name="connsiteY35" fmla="*/ 351368 h 717219"/>
                <a:gd name="connsiteX36" fmla="*/ 720876 w 728223"/>
                <a:gd name="connsiteY36" fmla="*/ 509578 h 717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28223" h="717219">
                  <a:moveTo>
                    <a:pt x="720876" y="509578"/>
                  </a:moveTo>
                  <a:cubicBezTo>
                    <a:pt x="716589" y="536982"/>
                    <a:pt x="710218" y="564014"/>
                    <a:pt x="701826" y="590446"/>
                  </a:cubicBezTo>
                  <a:cubicBezTo>
                    <a:pt x="697539" y="603876"/>
                    <a:pt x="692301" y="617211"/>
                    <a:pt x="687158" y="630451"/>
                  </a:cubicBezTo>
                  <a:cubicBezTo>
                    <a:pt x="682014" y="643690"/>
                    <a:pt x="675442" y="656549"/>
                    <a:pt x="668774" y="669313"/>
                  </a:cubicBezTo>
                  <a:lnTo>
                    <a:pt x="664297" y="677218"/>
                  </a:lnTo>
                  <a:cubicBezTo>
                    <a:pt x="650048" y="701936"/>
                    <a:pt x="623674" y="717157"/>
                    <a:pt x="595146" y="717128"/>
                  </a:cubicBezTo>
                  <a:cubicBezTo>
                    <a:pt x="549426" y="717128"/>
                    <a:pt x="504277" y="717128"/>
                    <a:pt x="458843" y="716271"/>
                  </a:cubicBezTo>
                  <a:cubicBezTo>
                    <a:pt x="413409" y="715414"/>
                    <a:pt x="368165" y="715128"/>
                    <a:pt x="322826" y="714366"/>
                  </a:cubicBezTo>
                  <a:cubicBezTo>
                    <a:pt x="232053" y="712747"/>
                    <a:pt x="105942" y="694554"/>
                    <a:pt x="14788" y="690458"/>
                  </a:cubicBezTo>
                  <a:cubicBezTo>
                    <a:pt x="1167" y="688363"/>
                    <a:pt x="-1119" y="680933"/>
                    <a:pt x="215" y="651787"/>
                  </a:cubicBezTo>
                  <a:cubicBezTo>
                    <a:pt x="1405" y="625621"/>
                    <a:pt x="21750" y="604381"/>
                    <a:pt x="47840" y="602066"/>
                  </a:cubicBezTo>
                  <a:lnTo>
                    <a:pt x="47840" y="602066"/>
                  </a:lnTo>
                  <a:cubicBezTo>
                    <a:pt x="136898" y="593494"/>
                    <a:pt x="226243" y="583016"/>
                    <a:pt x="315492" y="571967"/>
                  </a:cubicBezTo>
                  <a:cubicBezTo>
                    <a:pt x="360069" y="566443"/>
                    <a:pt x="404741" y="560632"/>
                    <a:pt x="448842" y="554822"/>
                  </a:cubicBezTo>
                  <a:lnTo>
                    <a:pt x="526089" y="544440"/>
                  </a:lnTo>
                  <a:lnTo>
                    <a:pt x="526089" y="544440"/>
                  </a:lnTo>
                  <a:cubicBezTo>
                    <a:pt x="527138" y="541678"/>
                    <a:pt x="528090" y="538820"/>
                    <a:pt x="528947" y="535963"/>
                  </a:cubicBezTo>
                  <a:cubicBezTo>
                    <a:pt x="528947" y="534915"/>
                    <a:pt x="529614" y="533962"/>
                    <a:pt x="529900" y="532915"/>
                  </a:cubicBezTo>
                  <a:cubicBezTo>
                    <a:pt x="534996" y="516265"/>
                    <a:pt x="538882" y="499263"/>
                    <a:pt x="541521" y="482051"/>
                  </a:cubicBezTo>
                  <a:cubicBezTo>
                    <a:pt x="547178" y="443141"/>
                    <a:pt x="548426" y="403708"/>
                    <a:pt x="545235" y="364513"/>
                  </a:cubicBezTo>
                  <a:cubicBezTo>
                    <a:pt x="541892" y="323317"/>
                    <a:pt x="535301" y="282455"/>
                    <a:pt x="525518" y="242307"/>
                  </a:cubicBezTo>
                  <a:cubicBezTo>
                    <a:pt x="520565" y="221923"/>
                    <a:pt x="514945" y="201730"/>
                    <a:pt x="508659" y="181728"/>
                  </a:cubicBezTo>
                  <a:cubicBezTo>
                    <a:pt x="505420" y="172203"/>
                    <a:pt x="502182" y="161821"/>
                    <a:pt x="498658" y="152105"/>
                  </a:cubicBezTo>
                  <a:cubicBezTo>
                    <a:pt x="496943" y="147247"/>
                    <a:pt x="495133" y="142580"/>
                    <a:pt x="493324" y="137722"/>
                  </a:cubicBezTo>
                  <a:lnTo>
                    <a:pt x="490657" y="130864"/>
                  </a:lnTo>
                  <a:lnTo>
                    <a:pt x="488371" y="125340"/>
                  </a:lnTo>
                  <a:lnTo>
                    <a:pt x="487228" y="122482"/>
                  </a:lnTo>
                  <a:cubicBezTo>
                    <a:pt x="469521" y="75753"/>
                    <a:pt x="493038" y="23508"/>
                    <a:pt x="539777" y="5801"/>
                  </a:cubicBezTo>
                  <a:cubicBezTo>
                    <a:pt x="584459" y="-11134"/>
                    <a:pt x="634608" y="9592"/>
                    <a:pt x="654296" y="53140"/>
                  </a:cubicBezTo>
                  <a:lnTo>
                    <a:pt x="656677" y="58855"/>
                  </a:lnTo>
                  <a:lnTo>
                    <a:pt x="658678" y="63618"/>
                  </a:lnTo>
                  <a:lnTo>
                    <a:pt x="662297" y="73143"/>
                  </a:lnTo>
                  <a:cubicBezTo>
                    <a:pt x="664583" y="79239"/>
                    <a:pt x="666869" y="85240"/>
                    <a:pt x="668964" y="91336"/>
                  </a:cubicBezTo>
                  <a:cubicBezTo>
                    <a:pt x="673346" y="103337"/>
                    <a:pt x="677347" y="115339"/>
                    <a:pt x="681157" y="127340"/>
                  </a:cubicBezTo>
                  <a:cubicBezTo>
                    <a:pt x="688777" y="151438"/>
                    <a:pt x="695540" y="175632"/>
                    <a:pt x="701445" y="200206"/>
                  </a:cubicBezTo>
                  <a:cubicBezTo>
                    <a:pt x="713551" y="249860"/>
                    <a:pt x="721638" y="300409"/>
                    <a:pt x="725638" y="351368"/>
                  </a:cubicBezTo>
                  <a:cubicBezTo>
                    <a:pt x="730106" y="404118"/>
                    <a:pt x="728506" y="457200"/>
                    <a:pt x="720876" y="509578"/>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9" name="Freeform: Shape 158">
              <a:extLst>
                <a:ext uri="{FF2B5EF4-FFF2-40B4-BE49-F238E27FC236}">
                  <a16:creationId xmlns:a16="http://schemas.microsoft.com/office/drawing/2014/main" id="{75D2144A-AA56-0D83-8AF0-A5ABB8B737D3}"/>
                </a:ext>
              </a:extLst>
            </p:cNvPr>
            <p:cNvSpPr/>
            <p:nvPr/>
          </p:nvSpPr>
          <p:spPr>
            <a:xfrm>
              <a:off x="9828436" y="3542260"/>
              <a:ext cx="323700" cy="249713"/>
            </a:xfrm>
            <a:custGeom>
              <a:avLst/>
              <a:gdLst>
                <a:gd name="connsiteX0" fmla="*/ 236687 w 257804"/>
                <a:gd name="connsiteY0" fmla="*/ 191293 h 198879"/>
                <a:gd name="connsiteX1" fmla="*/ 239069 w 257804"/>
                <a:gd name="connsiteY1" fmla="*/ 85851 h 198879"/>
                <a:gd name="connsiteX2" fmla="*/ 178014 w 257804"/>
                <a:gd name="connsiteY2" fmla="*/ 7747 h 198879"/>
                <a:gd name="connsiteX3" fmla="*/ 168489 w 257804"/>
                <a:gd name="connsiteY3" fmla="*/ 37941 h 198879"/>
                <a:gd name="connsiteX4" fmla="*/ 161535 w 257804"/>
                <a:gd name="connsiteY4" fmla="*/ 72135 h 198879"/>
                <a:gd name="connsiteX5" fmla="*/ 21423 w 257804"/>
                <a:gd name="connsiteY5" fmla="*/ 43560 h 198879"/>
                <a:gd name="connsiteX6" fmla="*/ 113434 w 257804"/>
                <a:gd name="connsiteY6" fmla="*/ 93852 h 198879"/>
                <a:gd name="connsiteX7" fmla="*/ 563 w 257804"/>
                <a:gd name="connsiteY7" fmla="*/ 84327 h 198879"/>
                <a:gd name="connsiteX8" fmla="*/ 100289 w 257804"/>
                <a:gd name="connsiteY8" fmla="*/ 128047 h 198879"/>
                <a:gd name="connsiteX9" fmla="*/ 7897 w 257804"/>
                <a:gd name="connsiteY9" fmla="*/ 129381 h 198879"/>
                <a:gd name="connsiteX10" fmla="*/ 95241 w 257804"/>
                <a:gd name="connsiteY10" fmla="*/ 162528 h 198879"/>
                <a:gd name="connsiteX11" fmla="*/ 36662 w 257804"/>
                <a:gd name="connsiteY11" fmla="*/ 172053 h 198879"/>
                <a:gd name="connsiteX12" fmla="*/ 236687 w 257804"/>
                <a:gd name="connsiteY12" fmla="*/ 191293 h 19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804" h="198879">
                  <a:moveTo>
                    <a:pt x="236687" y="191293"/>
                  </a:moveTo>
                  <a:cubicBezTo>
                    <a:pt x="250594" y="181768"/>
                    <a:pt x="274787" y="127380"/>
                    <a:pt x="239069" y="85851"/>
                  </a:cubicBezTo>
                  <a:cubicBezTo>
                    <a:pt x="206207" y="47751"/>
                    <a:pt x="205636" y="32416"/>
                    <a:pt x="178014" y="7747"/>
                  </a:cubicBezTo>
                  <a:cubicBezTo>
                    <a:pt x="154106" y="-13685"/>
                    <a:pt x="161440" y="12985"/>
                    <a:pt x="168489" y="37941"/>
                  </a:cubicBezTo>
                  <a:cubicBezTo>
                    <a:pt x="175537" y="62896"/>
                    <a:pt x="184776" y="70993"/>
                    <a:pt x="161535" y="72135"/>
                  </a:cubicBezTo>
                  <a:cubicBezTo>
                    <a:pt x="138294" y="73278"/>
                    <a:pt x="46568" y="38131"/>
                    <a:pt x="21423" y="43560"/>
                  </a:cubicBezTo>
                  <a:cubicBezTo>
                    <a:pt x="-3723" y="48990"/>
                    <a:pt x="113434" y="93852"/>
                    <a:pt x="113434" y="93852"/>
                  </a:cubicBezTo>
                  <a:cubicBezTo>
                    <a:pt x="113434" y="93852"/>
                    <a:pt x="9230" y="72326"/>
                    <a:pt x="563" y="84327"/>
                  </a:cubicBezTo>
                  <a:cubicBezTo>
                    <a:pt x="-9724" y="98710"/>
                    <a:pt x="100289" y="128047"/>
                    <a:pt x="100289" y="128047"/>
                  </a:cubicBezTo>
                  <a:cubicBezTo>
                    <a:pt x="100289" y="128047"/>
                    <a:pt x="9135" y="122427"/>
                    <a:pt x="7897" y="129381"/>
                  </a:cubicBezTo>
                  <a:cubicBezTo>
                    <a:pt x="5420" y="142716"/>
                    <a:pt x="95241" y="162528"/>
                    <a:pt x="95241" y="162528"/>
                  </a:cubicBezTo>
                  <a:cubicBezTo>
                    <a:pt x="95241" y="162528"/>
                    <a:pt x="32376" y="161956"/>
                    <a:pt x="36662" y="172053"/>
                  </a:cubicBezTo>
                  <a:cubicBezTo>
                    <a:pt x="40949" y="182149"/>
                    <a:pt x="161059" y="212820"/>
                    <a:pt x="236687" y="191293"/>
                  </a:cubicBezTo>
                  <a:close/>
                </a:path>
              </a:pathLst>
            </a:custGeom>
            <a:solidFill>
              <a:srgbClr val="FDBB9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1" name="Freeform: Shape 160">
              <a:extLst>
                <a:ext uri="{FF2B5EF4-FFF2-40B4-BE49-F238E27FC236}">
                  <a16:creationId xmlns:a16="http://schemas.microsoft.com/office/drawing/2014/main" id="{8115144C-6C02-EC9A-DF98-A3CD6A69874E}"/>
                </a:ext>
              </a:extLst>
            </p:cNvPr>
            <p:cNvSpPr/>
            <p:nvPr/>
          </p:nvSpPr>
          <p:spPr>
            <a:xfrm>
              <a:off x="10739775" y="3585827"/>
              <a:ext cx="105360" cy="61114"/>
            </a:xfrm>
            <a:custGeom>
              <a:avLst/>
              <a:gdLst>
                <a:gd name="connsiteX0" fmla="*/ 82275 w 83912"/>
                <a:gd name="connsiteY0" fmla="*/ 46581 h 48673"/>
                <a:gd name="connsiteX1" fmla="*/ 77798 w 83912"/>
                <a:gd name="connsiteY1" fmla="*/ 48581 h 48673"/>
                <a:gd name="connsiteX2" fmla="*/ 73893 w 83912"/>
                <a:gd name="connsiteY2" fmla="*/ 47153 h 48673"/>
                <a:gd name="connsiteX3" fmla="*/ -116 w 83912"/>
                <a:gd name="connsiteY3" fmla="*/ 11434 h 48673"/>
                <a:gd name="connsiteX4" fmla="*/ 2741 w 83912"/>
                <a:gd name="connsiteY4" fmla="*/ 2957 h 48673"/>
                <a:gd name="connsiteX5" fmla="*/ 3694 w 83912"/>
                <a:gd name="connsiteY5" fmla="*/ -91 h 48673"/>
                <a:gd name="connsiteX6" fmla="*/ 17981 w 83912"/>
                <a:gd name="connsiteY6" fmla="*/ 3147 h 48673"/>
                <a:gd name="connsiteX7" fmla="*/ 33412 w 83912"/>
                <a:gd name="connsiteY7" fmla="*/ 8576 h 48673"/>
                <a:gd name="connsiteX8" fmla="*/ 81799 w 83912"/>
                <a:gd name="connsiteY8" fmla="*/ 38199 h 48673"/>
                <a:gd name="connsiteX9" fmla="*/ 82313 w 83912"/>
                <a:gd name="connsiteY9" fmla="*/ 46533 h 48673"/>
                <a:gd name="connsiteX10" fmla="*/ 82275 w 83912"/>
                <a:gd name="connsiteY10" fmla="*/ 46581 h 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12" h="48673">
                  <a:moveTo>
                    <a:pt x="82275" y="46581"/>
                  </a:moveTo>
                  <a:cubicBezTo>
                    <a:pt x="81151" y="47876"/>
                    <a:pt x="79513" y="48610"/>
                    <a:pt x="77798" y="48581"/>
                  </a:cubicBezTo>
                  <a:cubicBezTo>
                    <a:pt x="76369" y="48572"/>
                    <a:pt x="74988" y="48067"/>
                    <a:pt x="73893" y="47153"/>
                  </a:cubicBezTo>
                  <a:cubicBezTo>
                    <a:pt x="52633" y="29198"/>
                    <a:pt x="27173" y="16911"/>
                    <a:pt x="-116" y="11434"/>
                  </a:cubicBezTo>
                  <a:cubicBezTo>
                    <a:pt x="932" y="8672"/>
                    <a:pt x="1884" y="5814"/>
                    <a:pt x="2741" y="2957"/>
                  </a:cubicBezTo>
                  <a:cubicBezTo>
                    <a:pt x="2741" y="1909"/>
                    <a:pt x="3408" y="956"/>
                    <a:pt x="3694" y="-91"/>
                  </a:cubicBezTo>
                  <a:cubicBezTo>
                    <a:pt x="8523" y="680"/>
                    <a:pt x="13295" y="1766"/>
                    <a:pt x="17981" y="3147"/>
                  </a:cubicBezTo>
                  <a:cubicBezTo>
                    <a:pt x="23230" y="4642"/>
                    <a:pt x="28382" y="6452"/>
                    <a:pt x="33412" y="8576"/>
                  </a:cubicBezTo>
                  <a:cubicBezTo>
                    <a:pt x="50938" y="15958"/>
                    <a:pt x="67254" y="25940"/>
                    <a:pt x="81799" y="38199"/>
                  </a:cubicBezTo>
                  <a:cubicBezTo>
                    <a:pt x="84247" y="40361"/>
                    <a:pt x="84475" y="44085"/>
                    <a:pt x="82313" y="46533"/>
                  </a:cubicBezTo>
                  <a:cubicBezTo>
                    <a:pt x="82303" y="46552"/>
                    <a:pt x="82285" y="46562"/>
                    <a:pt x="82275" y="46581"/>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2" name="Freeform: Shape 161">
              <a:extLst>
                <a:ext uri="{FF2B5EF4-FFF2-40B4-BE49-F238E27FC236}">
                  <a16:creationId xmlns:a16="http://schemas.microsoft.com/office/drawing/2014/main" id="{3CE537BA-2D47-3783-0330-2255175F5994}"/>
                </a:ext>
              </a:extLst>
            </p:cNvPr>
            <p:cNvSpPr/>
            <p:nvPr/>
          </p:nvSpPr>
          <p:spPr>
            <a:xfrm>
              <a:off x="10756165" y="3569901"/>
              <a:ext cx="85824" cy="35659"/>
            </a:xfrm>
            <a:custGeom>
              <a:avLst/>
              <a:gdLst>
                <a:gd name="connsiteX0" fmla="*/ 5880 w 68353"/>
                <a:gd name="connsiteY0" fmla="*/ 28309 h 28400"/>
                <a:gd name="connsiteX1" fmla="*/ 1023 w 68353"/>
                <a:gd name="connsiteY1" fmla="*/ 25832 h 28400"/>
                <a:gd name="connsiteX2" fmla="*/ 2309 w 68353"/>
                <a:gd name="connsiteY2" fmla="*/ 17584 h 28400"/>
                <a:gd name="connsiteX3" fmla="*/ 2356 w 68353"/>
                <a:gd name="connsiteY3" fmla="*/ 17546 h 28400"/>
                <a:gd name="connsiteX4" fmla="*/ 61887 w 68353"/>
                <a:gd name="connsiteY4" fmla="*/ -76 h 28400"/>
                <a:gd name="connsiteX5" fmla="*/ 68221 w 68353"/>
                <a:gd name="connsiteY5" fmla="*/ 5401 h 28400"/>
                <a:gd name="connsiteX6" fmla="*/ 62744 w 68353"/>
                <a:gd name="connsiteY6" fmla="*/ 11736 h 28400"/>
                <a:gd name="connsiteX7" fmla="*/ 9405 w 68353"/>
                <a:gd name="connsiteY7" fmla="*/ 27166 h 28400"/>
                <a:gd name="connsiteX8" fmla="*/ 5880 w 68353"/>
                <a:gd name="connsiteY8" fmla="*/ 28309 h 2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53" h="28400">
                  <a:moveTo>
                    <a:pt x="5880" y="28309"/>
                  </a:moveTo>
                  <a:cubicBezTo>
                    <a:pt x="3956" y="28328"/>
                    <a:pt x="2137" y="27404"/>
                    <a:pt x="1023" y="25832"/>
                  </a:cubicBezTo>
                  <a:cubicBezTo>
                    <a:pt x="-902" y="23194"/>
                    <a:pt x="-330" y="19508"/>
                    <a:pt x="2309" y="17584"/>
                  </a:cubicBezTo>
                  <a:cubicBezTo>
                    <a:pt x="2327" y="17565"/>
                    <a:pt x="2337" y="17555"/>
                    <a:pt x="2356" y="17546"/>
                  </a:cubicBezTo>
                  <a:cubicBezTo>
                    <a:pt x="22168" y="3068"/>
                    <a:pt x="60268" y="20"/>
                    <a:pt x="61887" y="-76"/>
                  </a:cubicBezTo>
                  <a:cubicBezTo>
                    <a:pt x="65145" y="-314"/>
                    <a:pt x="67983" y="2144"/>
                    <a:pt x="68221" y="5401"/>
                  </a:cubicBezTo>
                  <a:cubicBezTo>
                    <a:pt x="68459" y="8659"/>
                    <a:pt x="66002" y="11497"/>
                    <a:pt x="62744" y="11736"/>
                  </a:cubicBezTo>
                  <a:cubicBezTo>
                    <a:pt x="62744" y="11736"/>
                    <a:pt x="26454" y="14688"/>
                    <a:pt x="9405" y="27166"/>
                  </a:cubicBezTo>
                  <a:cubicBezTo>
                    <a:pt x="8376" y="27899"/>
                    <a:pt x="7147" y="28299"/>
                    <a:pt x="5880" y="28309"/>
                  </a:cubicBezTo>
                  <a:close/>
                </a:path>
              </a:pathLst>
            </a:custGeom>
            <a:solidFill>
              <a:srgbClr val="E3390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6046858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932E3B0A-DBE6-4D7B-8620-DA6517B8F432}"/>
              </a:ext>
            </a:extLst>
          </p:cNvPr>
          <p:cNvGrpSpPr/>
          <p:nvPr/>
        </p:nvGrpSpPr>
        <p:grpSpPr>
          <a:xfrm>
            <a:off x="130973" y="1506583"/>
            <a:ext cx="11985825" cy="4437017"/>
            <a:chOff x="414439" y="1574352"/>
            <a:chExt cx="8322858" cy="3045457"/>
          </a:xfrm>
        </p:grpSpPr>
        <p:sp>
          <p:nvSpPr>
            <p:cNvPr id="32" name="Google Shape;808;p40">
              <a:extLst>
                <a:ext uri="{FF2B5EF4-FFF2-40B4-BE49-F238E27FC236}">
                  <a16:creationId xmlns:a16="http://schemas.microsoft.com/office/drawing/2014/main" id="{FDFD945C-683B-4E45-86D1-03111DAA406D}"/>
                </a:ext>
              </a:extLst>
            </p:cNvPr>
            <p:cNvSpPr/>
            <p:nvPr/>
          </p:nvSpPr>
          <p:spPr>
            <a:xfrm>
              <a:off x="3049100" y="1579651"/>
              <a:ext cx="1616830" cy="1397345"/>
            </a:xfrm>
            <a:custGeom>
              <a:avLst/>
              <a:gdLst/>
              <a:ahLst/>
              <a:cxnLst/>
              <a:rect l="l" t="t" r="r" b="b"/>
              <a:pathLst>
                <a:path w="63661" h="55019" extrusionOk="0">
                  <a:moveTo>
                    <a:pt x="54858" y="0"/>
                  </a:moveTo>
                  <a:cubicBezTo>
                    <a:pt x="24517" y="96"/>
                    <a:pt x="0" y="24709"/>
                    <a:pt x="0" y="55019"/>
                  </a:cubicBezTo>
                  <a:lnTo>
                    <a:pt x="18499" y="55019"/>
                  </a:lnTo>
                  <a:lnTo>
                    <a:pt x="18499" y="54795"/>
                  </a:lnTo>
                  <a:cubicBezTo>
                    <a:pt x="18499" y="49834"/>
                    <a:pt x="22532" y="45801"/>
                    <a:pt x="27493" y="45801"/>
                  </a:cubicBezTo>
                  <a:cubicBezTo>
                    <a:pt x="32486" y="45801"/>
                    <a:pt x="36519" y="49834"/>
                    <a:pt x="36519" y="54795"/>
                  </a:cubicBezTo>
                  <a:lnTo>
                    <a:pt x="36519" y="55019"/>
                  </a:lnTo>
                  <a:lnTo>
                    <a:pt x="54858" y="55019"/>
                  </a:lnTo>
                  <a:lnTo>
                    <a:pt x="54858" y="38600"/>
                  </a:lnTo>
                  <a:lnTo>
                    <a:pt x="55018" y="38600"/>
                  </a:lnTo>
                  <a:cubicBezTo>
                    <a:pt x="59819" y="38408"/>
                    <a:pt x="63628" y="34439"/>
                    <a:pt x="63660" y="29606"/>
                  </a:cubicBezTo>
                  <a:cubicBezTo>
                    <a:pt x="63660" y="24773"/>
                    <a:pt x="59851" y="20804"/>
                    <a:pt x="55018" y="20612"/>
                  </a:cubicBezTo>
                  <a:lnTo>
                    <a:pt x="54858" y="20612"/>
                  </a:lnTo>
                  <a:lnTo>
                    <a:pt x="5485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9;p40">
              <a:extLst>
                <a:ext uri="{FF2B5EF4-FFF2-40B4-BE49-F238E27FC236}">
                  <a16:creationId xmlns:a16="http://schemas.microsoft.com/office/drawing/2014/main" id="{7525BD2B-7855-4148-B175-BF12B4454E88}"/>
                </a:ext>
              </a:extLst>
            </p:cNvPr>
            <p:cNvSpPr/>
            <p:nvPr/>
          </p:nvSpPr>
          <p:spPr>
            <a:xfrm>
              <a:off x="4438286" y="3222464"/>
              <a:ext cx="1631459" cy="1397345"/>
            </a:xfrm>
            <a:custGeom>
              <a:avLst/>
              <a:gdLst/>
              <a:ahLst/>
              <a:cxnLst/>
              <a:rect l="l" t="t" r="r" b="b"/>
              <a:pathLst>
                <a:path w="64237" h="55019" extrusionOk="0">
                  <a:moveTo>
                    <a:pt x="9378" y="0"/>
                  </a:moveTo>
                  <a:lnTo>
                    <a:pt x="9378" y="18404"/>
                  </a:lnTo>
                  <a:lnTo>
                    <a:pt x="8994" y="18404"/>
                  </a:lnTo>
                  <a:cubicBezTo>
                    <a:pt x="4033" y="18404"/>
                    <a:pt x="0" y="22437"/>
                    <a:pt x="0" y="27398"/>
                  </a:cubicBezTo>
                  <a:cubicBezTo>
                    <a:pt x="0" y="32391"/>
                    <a:pt x="4033" y="36423"/>
                    <a:pt x="8994" y="36423"/>
                  </a:cubicBezTo>
                  <a:lnTo>
                    <a:pt x="9378" y="36423"/>
                  </a:lnTo>
                  <a:lnTo>
                    <a:pt x="9378" y="55019"/>
                  </a:lnTo>
                  <a:cubicBezTo>
                    <a:pt x="39688" y="54955"/>
                    <a:pt x="64236" y="30342"/>
                    <a:pt x="64204" y="0"/>
                  </a:cubicBezTo>
                  <a:lnTo>
                    <a:pt x="45609" y="0"/>
                  </a:lnTo>
                  <a:cubicBezTo>
                    <a:pt x="45609" y="4961"/>
                    <a:pt x="41576" y="8994"/>
                    <a:pt x="36615" y="8994"/>
                  </a:cubicBezTo>
                  <a:cubicBezTo>
                    <a:pt x="31654" y="8994"/>
                    <a:pt x="27622" y="4961"/>
                    <a:pt x="27622" y="0"/>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0;p40">
              <a:extLst>
                <a:ext uri="{FF2B5EF4-FFF2-40B4-BE49-F238E27FC236}">
                  <a16:creationId xmlns:a16="http://schemas.microsoft.com/office/drawing/2014/main" id="{5FAE2BCA-A308-4437-B91E-B06F5D25DB8C}"/>
                </a:ext>
              </a:extLst>
            </p:cNvPr>
            <p:cNvSpPr/>
            <p:nvPr/>
          </p:nvSpPr>
          <p:spPr>
            <a:xfrm>
              <a:off x="4700845" y="1586152"/>
              <a:ext cx="1394094" cy="1624957"/>
            </a:xfrm>
            <a:custGeom>
              <a:avLst/>
              <a:gdLst/>
              <a:ahLst/>
              <a:cxnLst/>
              <a:rect l="l" t="t" r="r" b="b"/>
              <a:pathLst>
                <a:path w="54891" h="63981" extrusionOk="0">
                  <a:moveTo>
                    <a:pt x="0" y="0"/>
                  </a:moveTo>
                  <a:lnTo>
                    <a:pt x="0" y="20580"/>
                  </a:lnTo>
                  <a:cubicBezTo>
                    <a:pt x="4961" y="20580"/>
                    <a:pt x="8994" y="24613"/>
                    <a:pt x="8994" y="29606"/>
                  </a:cubicBezTo>
                  <a:cubicBezTo>
                    <a:pt x="8994" y="34567"/>
                    <a:pt x="4961" y="38600"/>
                    <a:pt x="0" y="38600"/>
                  </a:cubicBezTo>
                  <a:lnTo>
                    <a:pt x="0" y="54987"/>
                  </a:lnTo>
                  <a:lnTo>
                    <a:pt x="18244" y="54987"/>
                  </a:lnTo>
                  <a:cubicBezTo>
                    <a:pt x="18244" y="59980"/>
                    <a:pt x="22277" y="63980"/>
                    <a:pt x="27237" y="63980"/>
                  </a:cubicBezTo>
                  <a:cubicBezTo>
                    <a:pt x="32198" y="63980"/>
                    <a:pt x="36231" y="59980"/>
                    <a:pt x="36231" y="54987"/>
                  </a:cubicBezTo>
                  <a:lnTo>
                    <a:pt x="54859" y="54987"/>
                  </a:lnTo>
                  <a:cubicBezTo>
                    <a:pt x="54891" y="24677"/>
                    <a:pt x="30342" y="32"/>
                    <a:pt x="0" y="0"/>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1;p40">
              <a:extLst>
                <a:ext uri="{FF2B5EF4-FFF2-40B4-BE49-F238E27FC236}">
                  <a16:creationId xmlns:a16="http://schemas.microsoft.com/office/drawing/2014/main" id="{FB50C445-B8F6-47EA-81EE-40954460735A}"/>
                </a:ext>
              </a:extLst>
            </p:cNvPr>
            <p:cNvSpPr/>
            <p:nvPr/>
          </p:nvSpPr>
          <p:spPr>
            <a:xfrm>
              <a:off x="3062103" y="2971282"/>
              <a:ext cx="1393281" cy="1631459"/>
            </a:xfrm>
            <a:custGeom>
              <a:avLst/>
              <a:gdLst/>
              <a:ahLst/>
              <a:cxnLst/>
              <a:rect l="l" t="t" r="r" b="b"/>
              <a:pathLst>
                <a:path w="54859" h="64237" extrusionOk="0">
                  <a:moveTo>
                    <a:pt x="27493" y="1"/>
                  </a:moveTo>
                  <a:cubicBezTo>
                    <a:pt x="22532" y="1"/>
                    <a:pt x="18500" y="4033"/>
                    <a:pt x="18500" y="9026"/>
                  </a:cubicBezTo>
                  <a:lnTo>
                    <a:pt x="18500" y="9218"/>
                  </a:lnTo>
                  <a:lnTo>
                    <a:pt x="0" y="9218"/>
                  </a:lnTo>
                  <a:cubicBezTo>
                    <a:pt x="0" y="39528"/>
                    <a:pt x="24517" y="64141"/>
                    <a:pt x="54826" y="64237"/>
                  </a:cubicBezTo>
                  <a:lnTo>
                    <a:pt x="54826" y="45641"/>
                  </a:lnTo>
                  <a:lnTo>
                    <a:pt x="54634" y="45641"/>
                  </a:lnTo>
                  <a:cubicBezTo>
                    <a:pt x="47209" y="45641"/>
                    <a:pt x="42984" y="37160"/>
                    <a:pt x="47433" y="31238"/>
                  </a:cubicBezTo>
                  <a:cubicBezTo>
                    <a:pt x="49129" y="28934"/>
                    <a:pt x="51818" y="27622"/>
                    <a:pt x="54666" y="27622"/>
                  </a:cubicBezTo>
                  <a:lnTo>
                    <a:pt x="54858" y="27622"/>
                  </a:lnTo>
                  <a:lnTo>
                    <a:pt x="54858" y="9218"/>
                  </a:lnTo>
                  <a:lnTo>
                    <a:pt x="36519" y="9218"/>
                  </a:lnTo>
                  <a:lnTo>
                    <a:pt x="36519" y="9026"/>
                  </a:lnTo>
                  <a:cubicBezTo>
                    <a:pt x="36519" y="4033"/>
                    <a:pt x="32486" y="1"/>
                    <a:pt x="27493" y="1"/>
                  </a:cubicBez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2;p40">
              <a:extLst>
                <a:ext uri="{FF2B5EF4-FFF2-40B4-BE49-F238E27FC236}">
                  <a16:creationId xmlns:a16="http://schemas.microsoft.com/office/drawing/2014/main" id="{2CF0F42B-EA49-4848-98BC-D60C3EC4FF0A}"/>
                </a:ext>
              </a:extLst>
            </p:cNvPr>
            <p:cNvSpPr/>
            <p:nvPr/>
          </p:nvSpPr>
          <p:spPr>
            <a:xfrm flipH="1">
              <a:off x="463336" y="1574352"/>
              <a:ext cx="2307000" cy="1083900"/>
            </a:xfrm>
            <a:prstGeom prst="roundRect">
              <a:avLst>
                <a:gd name="adj" fmla="val 16667"/>
              </a:avLst>
            </a:prstGeom>
            <a:solidFill>
              <a:schemeClr val="bg1">
                <a:lumMod val="9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 name="Google Shape;814;p40">
              <a:extLst>
                <a:ext uri="{FF2B5EF4-FFF2-40B4-BE49-F238E27FC236}">
                  <a16:creationId xmlns:a16="http://schemas.microsoft.com/office/drawing/2014/main" id="{B59A03AC-C479-49F9-AC07-68592A36B6B5}"/>
                </a:ext>
              </a:extLst>
            </p:cNvPr>
            <p:cNvSpPr txBox="1"/>
            <p:nvPr/>
          </p:nvSpPr>
          <p:spPr>
            <a:xfrm flipH="1">
              <a:off x="696815" y="1845684"/>
              <a:ext cx="1796182" cy="504828"/>
            </a:xfrm>
            <a:prstGeom prst="rect">
              <a:avLst/>
            </a:prstGeom>
            <a:noFill/>
            <a:ln>
              <a:noFill/>
            </a:ln>
          </p:spPr>
          <p:txBody>
            <a:bodyPr spcFirstLastPara="1" wrap="square" lIns="91425" tIns="91425" rIns="91425" bIns="91425" anchor="t" anchorCtr="0">
              <a:noAutofit/>
            </a:bodyPr>
            <a:lstStyle/>
            <a:p>
              <a:pPr algn="ctr"/>
              <a:r>
                <a:rPr lang="en-US" sz="3600" dirty="0">
                  <a:latin typeface="Agency FB" panose="020B0503020202020204" pitchFamily="34" charset="0"/>
                </a:rPr>
                <a:t> </a:t>
              </a:r>
              <a:r>
                <a:rPr lang="en-US" sz="3600" b="1" dirty="0">
                  <a:latin typeface="Agency FB" panose="020B0503020202020204" pitchFamily="34" charset="0"/>
                </a:rPr>
                <a:t>Mild Demented</a:t>
              </a:r>
              <a:endParaRPr lang="en-US" sz="3600" dirty="0">
                <a:latin typeface="Agency FB" panose="020B0503020202020204" pitchFamily="34" charset="0"/>
              </a:endParaRPr>
            </a:p>
          </p:txBody>
        </p:sp>
        <p:sp>
          <p:nvSpPr>
            <p:cNvPr id="38" name="Google Shape;816;p40">
              <a:extLst>
                <a:ext uri="{FF2B5EF4-FFF2-40B4-BE49-F238E27FC236}">
                  <a16:creationId xmlns:a16="http://schemas.microsoft.com/office/drawing/2014/main" id="{E8AC958B-008C-46D4-A453-495225CF92B4}"/>
                </a:ext>
              </a:extLst>
            </p:cNvPr>
            <p:cNvSpPr/>
            <p:nvPr/>
          </p:nvSpPr>
          <p:spPr>
            <a:xfrm flipH="1">
              <a:off x="463342" y="3405326"/>
              <a:ext cx="2307000" cy="1083900"/>
            </a:xfrm>
            <a:prstGeom prst="roundRect">
              <a:avLst>
                <a:gd name="adj" fmla="val 16667"/>
              </a:avLst>
            </a:prstGeom>
            <a:solidFill>
              <a:schemeClr val="bg1">
                <a:lumMod val="9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 name="Google Shape;818;p40">
              <a:extLst>
                <a:ext uri="{FF2B5EF4-FFF2-40B4-BE49-F238E27FC236}">
                  <a16:creationId xmlns:a16="http://schemas.microsoft.com/office/drawing/2014/main" id="{25BF721B-4F92-4CE5-9264-C598CF95E36E}"/>
                </a:ext>
              </a:extLst>
            </p:cNvPr>
            <p:cNvSpPr txBox="1"/>
            <p:nvPr/>
          </p:nvSpPr>
          <p:spPr>
            <a:xfrm flipH="1">
              <a:off x="414439" y="3689988"/>
              <a:ext cx="2355686" cy="736289"/>
            </a:xfrm>
            <a:prstGeom prst="rect">
              <a:avLst/>
            </a:prstGeom>
            <a:noFill/>
            <a:ln>
              <a:noFill/>
            </a:ln>
          </p:spPr>
          <p:txBody>
            <a:bodyPr spcFirstLastPara="1" wrap="square" lIns="91425" tIns="91425" rIns="91425" bIns="91425" anchor="t" anchorCtr="0">
              <a:noAutofit/>
            </a:bodyPr>
            <a:lstStyle/>
            <a:p>
              <a:pPr algn="r"/>
              <a:r>
                <a:rPr lang="en-US" sz="3600" b="1" dirty="0">
                  <a:latin typeface="Agency FB" panose="020B0503020202020204" pitchFamily="34" charset="0"/>
                </a:rPr>
                <a:t>Moderate Demented</a:t>
              </a:r>
              <a:endParaRPr lang="en-US" sz="3600" dirty="0">
                <a:latin typeface="Agency FB" panose="020B0503020202020204" pitchFamily="34" charset="0"/>
              </a:endParaRPr>
            </a:p>
          </p:txBody>
        </p:sp>
        <p:sp>
          <p:nvSpPr>
            <p:cNvPr id="40" name="Google Shape;820;p40">
              <a:extLst>
                <a:ext uri="{FF2B5EF4-FFF2-40B4-BE49-F238E27FC236}">
                  <a16:creationId xmlns:a16="http://schemas.microsoft.com/office/drawing/2014/main" id="{2B81F53E-6950-4B70-8721-5C4A83AD1533}"/>
                </a:ext>
              </a:extLst>
            </p:cNvPr>
            <p:cNvSpPr/>
            <p:nvPr/>
          </p:nvSpPr>
          <p:spPr>
            <a:xfrm flipH="1">
              <a:off x="6373667" y="1574352"/>
              <a:ext cx="2307000" cy="1083900"/>
            </a:xfrm>
            <a:prstGeom prst="roundRect">
              <a:avLst>
                <a:gd name="adj" fmla="val 16667"/>
              </a:avLst>
            </a:prstGeom>
            <a:solidFill>
              <a:schemeClr val="bg1">
                <a:lumMod val="9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2;p40">
              <a:extLst>
                <a:ext uri="{FF2B5EF4-FFF2-40B4-BE49-F238E27FC236}">
                  <a16:creationId xmlns:a16="http://schemas.microsoft.com/office/drawing/2014/main" id="{9DF0E7D7-31E1-41B9-8B3F-344534EED676}"/>
                </a:ext>
              </a:extLst>
            </p:cNvPr>
            <p:cNvSpPr txBox="1"/>
            <p:nvPr/>
          </p:nvSpPr>
          <p:spPr>
            <a:xfrm flipH="1">
              <a:off x="6697652" y="1824809"/>
              <a:ext cx="1757718" cy="568014"/>
            </a:xfrm>
            <a:prstGeom prst="rect">
              <a:avLst/>
            </a:prstGeom>
            <a:noFill/>
            <a:ln>
              <a:noFill/>
            </a:ln>
          </p:spPr>
          <p:txBody>
            <a:bodyPr spcFirstLastPara="1" wrap="square" lIns="91425" tIns="91425" rIns="91425" bIns="91425" anchor="t" anchorCtr="0">
              <a:noAutofit/>
            </a:bodyPr>
            <a:lstStyle/>
            <a:p>
              <a:pPr algn="ctr"/>
              <a:r>
                <a:rPr lang="en-US" sz="3600" b="1" dirty="0">
                  <a:latin typeface="Agency FB" panose="020B0503020202020204" pitchFamily="34" charset="0"/>
                </a:rPr>
                <a:t>Non Demented</a:t>
              </a:r>
              <a:endParaRPr lang="en-US" sz="3600" dirty="0">
                <a:latin typeface="Agency FB" panose="020B0503020202020204" pitchFamily="34" charset="0"/>
              </a:endParaRPr>
            </a:p>
          </p:txBody>
        </p:sp>
        <p:sp>
          <p:nvSpPr>
            <p:cNvPr id="42" name="Google Shape;824;p40">
              <a:extLst>
                <a:ext uri="{FF2B5EF4-FFF2-40B4-BE49-F238E27FC236}">
                  <a16:creationId xmlns:a16="http://schemas.microsoft.com/office/drawing/2014/main" id="{616AAF47-F88A-4382-A7BE-8B12702D1E97}"/>
                </a:ext>
              </a:extLst>
            </p:cNvPr>
            <p:cNvSpPr/>
            <p:nvPr/>
          </p:nvSpPr>
          <p:spPr>
            <a:xfrm flipH="1">
              <a:off x="6373667" y="3405326"/>
              <a:ext cx="2307000" cy="1083900"/>
            </a:xfrm>
            <a:prstGeom prst="roundRect">
              <a:avLst>
                <a:gd name="adj" fmla="val 16667"/>
              </a:avLst>
            </a:prstGeom>
            <a:solidFill>
              <a:schemeClr val="bg1">
                <a:lumMod val="9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6;p40">
              <a:extLst>
                <a:ext uri="{FF2B5EF4-FFF2-40B4-BE49-F238E27FC236}">
                  <a16:creationId xmlns:a16="http://schemas.microsoft.com/office/drawing/2014/main" id="{1A417729-8AB1-4688-94B0-694C049678F8}"/>
                </a:ext>
              </a:extLst>
            </p:cNvPr>
            <p:cNvSpPr txBox="1"/>
            <p:nvPr/>
          </p:nvSpPr>
          <p:spPr>
            <a:xfrm flipH="1">
              <a:off x="6415724" y="3667281"/>
              <a:ext cx="2321573" cy="862742"/>
            </a:xfrm>
            <a:prstGeom prst="rect">
              <a:avLst/>
            </a:prstGeom>
            <a:noFill/>
            <a:ln>
              <a:noFill/>
            </a:ln>
          </p:spPr>
          <p:txBody>
            <a:bodyPr spcFirstLastPara="1" wrap="square" lIns="91425" tIns="91425" rIns="91425" bIns="91425" anchor="t" anchorCtr="0">
              <a:noAutofit/>
            </a:bodyPr>
            <a:lstStyle/>
            <a:p>
              <a:r>
                <a:rPr lang="en-US" sz="3600" b="1" dirty="0">
                  <a:latin typeface="Agency FB" panose="020B0503020202020204" pitchFamily="34" charset="0"/>
                </a:rPr>
                <a:t>Very Mild Demented </a:t>
              </a:r>
              <a:endParaRPr lang="en-US" sz="3600" dirty="0">
                <a:latin typeface="Agency FB" panose="020B0503020202020204" pitchFamily="34" charset="0"/>
              </a:endParaRPr>
            </a:p>
          </p:txBody>
        </p:sp>
        <p:sp>
          <p:nvSpPr>
            <p:cNvPr id="44" name="Google Shape;828;p40">
              <a:extLst>
                <a:ext uri="{FF2B5EF4-FFF2-40B4-BE49-F238E27FC236}">
                  <a16:creationId xmlns:a16="http://schemas.microsoft.com/office/drawing/2014/main" id="{F593BBFD-6B57-44BE-A78B-E3772330B72F}"/>
                </a:ext>
              </a:extLst>
            </p:cNvPr>
            <p:cNvSpPr/>
            <p:nvPr/>
          </p:nvSpPr>
          <p:spPr>
            <a:xfrm>
              <a:off x="3610617" y="2085518"/>
              <a:ext cx="360109" cy="359154"/>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829;p40">
              <a:extLst>
                <a:ext uri="{FF2B5EF4-FFF2-40B4-BE49-F238E27FC236}">
                  <a16:creationId xmlns:a16="http://schemas.microsoft.com/office/drawing/2014/main" id="{BF495479-316A-4E0B-BA7E-E26DE7F6D683}"/>
                </a:ext>
              </a:extLst>
            </p:cNvPr>
            <p:cNvGrpSpPr/>
            <p:nvPr/>
          </p:nvGrpSpPr>
          <p:grpSpPr>
            <a:xfrm>
              <a:off x="5130028" y="2088301"/>
              <a:ext cx="358349" cy="353587"/>
              <a:chOff x="5252912" y="2000094"/>
              <a:chExt cx="358349" cy="353587"/>
            </a:xfrm>
          </p:grpSpPr>
          <p:sp>
            <p:nvSpPr>
              <p:cNvPr id="54" name="Google Shape;830;p40">
                <a:extLst>
                  <a:ext uri="{FF2B5EF4-FFF2-40B4-BE49-F238E27FC236}">
                    <a16:creationId xmlns:a16="http://schemas.microsoft.com/office/drawing/2014/main" id="{4CD3B93C-D39F-4AB4-AC28-B385D19EB1C1}"/>
                  </a:ext>
                </a:extLst>
              </p:cNvPr>
              <p:cNvSpPr/>
              <p:nvPr/>
            </p:nvSpPr>
            <p:spPr>
              <a:xfrm>
                <a:off x="5252912" y="2009891"/>
                <a:ext cx="349735" cy="343791"/>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1;p40">
                <a:extLst>
                  <a:ext uri="{FF2B5EF4-FFF2-40B4-BE49-F238E27FC236}">
                    <a16:creationId xmlns:a16="http://schemas.microsoft.com/office/drawing/2014/main" id="{8B393F3F-E628-42F4-8DFD-CA602A152201}"/>
                  </a:ext>
                </a:extLst>
              </p:cNvPr>
              <p:cNvSpPr/>
              <p:nvPr/>
            </p:nvSpPr>
            <p:spPr>
              <a:xfrm>
                <a:off x="5543383" y="2016563"/>
                <a:ext cx="50681" cy="50439"/>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2;p40">
                <a:extLst>
                  <a:ext uri="{FF2B5EF4-FFF2-40B4-BE49-F238E27FC236}">
                    <a16:creationId xmlns:a16="http://schemas.microsoft.com/office/drawing/2014/main" id="{5205C5B3-6268-42E0-8BF8-FFF8BAA0BBBC}"/>
                  </a:ext>
                </a:extLst>
              </p:cNvPr>
              <p:cNvSpPr/>
              <p:nvPr/>
            </p:nvSpPr>
            <p:spPr>
              <a:xfrm>
                <a:off x="5500405" y="2000094"/>
                <a:ext cx="21049" cy="50681"/>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3;p40">
                <a:extLst>
                  <a:ext uri="{FF2B5EF4-FFF2-40B4-BE49-F238E27FC236}">
                    <a16:creationId xmlns:a16="http://schemas.microsoft.com/office/drawing/2014/main" id="{36CF5AC0-8385-47BB-82E0-64A74A613ED8}"/>
                  </a:ext>
                </a:extLst>
              </p:cNvPr>
              <p:cNvSpPr/>
              <p:nvPr/>
            </p:nvSpPr>
            <p:spPr>
              <a:xfrm>
                <a:off x="5559640" y="2088961"/>
                <a:ext cx="51622" cy="21989"/>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836;p40">
              <a:extLst>
                <a:ext uri="{FF2B5EF4-FFF2-40B4-BE49-F238E27FC236}">
                  <a16:creationId xmlns:a16="http://schemas.microsoft.com/office/drawing/2014/main" id="{E2E644A4-3502-4C10-ACE8-BCC7E136CFF2}"/>
                </a:ext>
              </a:extLst>
            </p:cNvPr>
            <p:cNvSpPr/>
            <p:nvPr/>
          </p:nvSpPr>
          <p:spPr>
            <a:xfrm>
              <a:off x="5273938" y="3725607"/>
              <a:ext cx="121712" cy="121712"/>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7;p40">
              <a:extLst>
                <a:ext uri="{FF2B5EF4-FFF2-40B4-BE49-F238E27FC236}">
                  <a16:creationId xmlns:a16="http://schemas.microsoft.com/office/drawing/2014/main" id="{2AEA382E-77D6-4271-AC51-050015371F44}"/>
                </a:ext>
              </a:extLst>
            </p:cNvPr>
            <p:cNvSpPr/>
            <p:nvPr/>
          </p:nvSpPr>
          <p:spPr>
            <a:xfrm>
              <a:off x="3575726" y="3662639"/>
              <a:ext cx="429891" cy="39549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838;p40">
              <a:extLst>
                <a:ext uri="{FF2B5EF4-FFF2-40B4-BE49-F238E27FC236}">
                  <a16:creationId xmlns:a16="http://schemas.microsoft.com/office/drawing/2014/main" id="{8B48727A-22F1-4441-98A0-460A9692F2D0}"/>
                </a:ext>
              </a:extLst>
            </p:cNvPr>
            <p:cNvCxnSpPr>
              <a:stCxn id="36" idx="0"/>
            </p:cNvCxnSpPr>
            <p:nvPr/>
          </p:nvCxnSpPr>
          <p:spPr>
            <a:xfrm rot="-5400000" flipH="1">
              <a:off x="2167036" y="1024152"/>
              <a:ext cx="583200" cy="1683600"/>
            </a:xfrm>
            <a:prstGeom prst="bentConnector4">
              <a:avLst>
                <a:gd name="adj1" fmla="val -40831"/>
                <a:gd name="adj2" fmla="val 84257"/>
              </a:avLst>
            </a:prstGeom>
            <a:noFill/>
            <a:ln w="19050" cap="flat" cmpd="sng">
              <a:solidFill>
                <a:schemeClr val="dk1"/>
              </a:solidFill>
              <a:prstDash val="dash"/>
              <a:round/>
              <a:headEnd type="none" w="med" len="med"/>
              <a:tailEnd type="stealth" w="med" len="med"/>
            </a:ln>
          </p:spPr>
        </p:cxnSp>
        <p:cxnSp>
          <p:nvCxnSpPr>
            <p:cNvPr id="49" name="Google Shape;839;p40">
              <a:extLst>
                <a:ext uri="{FF2B5EF4-FFF2-40B4-BE49-F238E27FC236}">
                  <a16:creationId xmlns:a16="http://schemas.microsoft.com/office/drawing/2014/main" id="{C552F573-E03C-4778-A44E-A85E5343F6ED}"/>
                </a:ext>
              </a:extLst>
            </p:cNvPr>
            <p:cNvCxnSpPr>
              <a:stCxn id="40" idx="0"/>
            </p:cNvCxnSpPr>
            <p:nvPr/>
          </p:nvCxnSpPr>
          <p:spPr>
            <a:xfrm rot="5400000">
              <a:off x="6405767" y="1021152"/>
              <a:ext cx="568200" cy="1674600"/>
            </a:xfrm>
            <a:prstGeom prst="bentConnector4">
              <a:avLst>
                <a:gd name="adj1" fmla="val -41909"/>
                <a:gd name="adj2" fmla="val 84441"/>
              </a:avLst>
            </a:prstGeom>
            <a:noFill/>
            <a:ln w="19050" cap="flat" cmpd="sng">
              <a:solidFill>
                <a:schemeClr val="dk1"/>
              </a:solidFill>
              <a:prstDash val="dash"/>
              <a:round/>
              <a:headEnd type="none" w="med" len="med"/>
              <a:tailEnd type="stealth" w="med" len="med"/>
            </a:ln>
          </p:spPr>
        </p:cxnSp>
        <p:cxnSp>
          <p:nvCxnSpPr>
            <p:cNvPr id="50" name="Google Shape;840;p40">
              <a:extLst>
                <a:ext uri="{FF2B5EF4-FFF2-40B4-BE49-F238E27FC236}">
                  <a16:creationId xmlns:a16="http://schemas.microsoft.com/office/drawing/2014/main" id="{F380F173-E1C2-48F4-A1C3-35844C7EBF6D}"/>
                </a:ext>
              </a:extLst>
            </p:cNvPr>
            <p:cNvCxnSpPr>
              <a:stCxn id="38" idx="2"/>
            </p:cNvCxnSpPr>
            <p:nvPr/>
          </p:nvCxnSpPr>
          <p:spPr>
            <a:xfrm rot="-5400000">
              <a:off x="2186992" y="3416576"/>
              <a:ext cx="502500" cy="1642800"/>
            </a:xfrm>
            <a:prstGeom prst="bentConnector4">
              <a:avLst>
                <a:gd name="adj1" fmla="val -47388"/>
                <a:gd name="adj2" fmla="val 85108"/>
              </a:avLst>
            </a:prstGeom>
            <a:noFill/>
            <a:ln w="19050" cap="flat" cmpd="sng">
              <a:solidFill>
                <a:schemeClr val="dk1"/>
              </a:solidFill>
              <a:prstDash val="dash"/>
              <a:round/>
              <a:headEnd type="none" w="med" len="med"/>
              <a:tailEnd type="stealth" w="med" len="med"/>
            </a:ln>
          </p:spPr>
        </p:cxnSp>
        <p:cxnSp>
          <p:nvCxnSpPr>
            <p:cNvPr id="51" name="Google Shape;841;p40">
              <a:extLst>
                <a:ext uri="{FF2B5EF4-FFF2-40B4-BE49-F238E27FC236}">
                  <a16:creationId xmlns:a16="http://schemas.microsoft.com/office/drawing/2014/main" id="{ADE4989C-9ECF-4AB0-BE1F-1B6893D9EE94}"/>
                </a:ext>
              </a:extLst>
            </p:cNvPr>
            <p:cNvCxnSpPr>
              <a:stCxn id="42" idx="2"/>
            </p:cNvCxnSpPr>
            <p:nvPr/>
          </p:nvCxnSpPr>
          <p:spPr>
            <a:xfrm rot="5400000" flipH="1">
              <a:off x="6462467" y="3424526"/>
              <a:ext cx="508500" cy="1620900"/>
            </a:xfrm>
            <a:prstGeom prst="bentConnector4">
              <a:avLst>
                <a:gd name="adj1" fmla="val -46829"/>
                <a:gd name="adj2" fmla="val 87436"/>
              </a:avLst>
            </a:prstGeom>
            <a:noFill/>
            <a:ln w="19050" cap="flat" cmpd="sng">
              <a:solidFill>
                <a:schemeClr val="dk1"/>
              </a:solidFill>
              <a:prstDash val="dash"/>
              <a:round/>
              <a:headEnd type="none" w="med" len="med"/>
              <a:tailEnd type="stealth" w="med" len="med"/>
            </a:ln>
          </p:spPr>
        </p:cxnSp>
      </p:grpSp>
      <p:pic>
        <p:nvPicPr>
          <p:cNvPr id="66" name="image2.jpg"/>
          <p:cNvPicPr/>
          <p:nvPr/>
        </p:nvPicPr>
        <p:blipFill>
          <a:blip r:embed="rId2"/>
          <a:srcRect/>
          <a:stretch>
            <a:fillRect/>
          </a:stretch>
        </p:blipFill>
        <p:spPr>
          <a:xfrm>
            <a:off x="4734312" y="1927656"/>
            <a:ext cx="1185557" cy="1277098"/>
          </a:xfrm>
          <a:prstGeom prst="rect">
            <a:avLst/>
          </a:prstGeom>
          <a:ln/>
        </p:spPr>
      </p:pic>
      <p:pic>
        <p:nvPicPr>
          <p:cNvPr id="67" name="image4.jpg"/>
          <p:cNvPicPr/>
          <p:nvPr/>
        </p:nvPicPr>
        <p:blipFill>
          <a:blip r:embed="rId3"/>
          <a:srcRect/>
          <a:stretch>
            <a:fillRect/>
          </a:stretch>
        </p:blipFill>
        <p:spPr>
          <a:xfrm>
            <a:off x="6654984" y="2241683"/>
            <a:ext cx="1154606" cy="1300129"/>
          </a:xfrm>
          <a:prstGeom prst="rect">
            <a:avLst/>
          </a:prstGeom>
          <a:ln/>
        </p:spPr>
      </p:pic>
      <p:pic>
        <p:nvPicPr>
          <p:cNvPr id="68" name="image3.jpg"/>
          <p:cNvPicPr/>
          <p:nvPr/>
        </p:nvPicPr>
        <p:blipFill>
          <a:blip r:embed="rId4"/>
          <a:srcRect/>
          <a:stretch>
            <a:fillRect/>
          </a:stretch>
        </p:blipFill>
        <p:spPr>
          <a:xfrm>
            <a:off x="4447052" y="3873798"/>
            <a:ext cx="1173820" cy="1326922"/>
          </a:xfrm>
          <a:prstGeom prst="rect">
            <a:avLst/>
          </a:prstGeom>
          <a:ln/>
        </p:spPr>
      </p:pic>
      <p:pic>
        <p:nvPicPr>
          <p:cNvPr id="69" name="image1.jpg"/>
          <p:cNvPicPr/>
          <p:nvPr/>
        </p:nvPicPr>
        <p:blipFill>
          <a:blip r:embed="rId5"/>
          <a:srcRect/>
          <a:stretch>
            <a:fillRect/>
          </a:stretch>
        </p:blipFill>
        <p:spPr>
          <a:xfrm>
            <a:off x="6264356" y="4248851"/>
            <a:ext cx="1127736" cy="1333343"/>
          </a:xfrm>
          <a:prstGeom prst="rect">
            <a:avLst/>
          </a:prstGeom>
          <a:ln/>
        </p:spPr>
      </p:pic>
      <p:sp>
        <p:nvSpPr>
          <p:cNvPr id="70" name="Freeform: Shape 5">
            <a:extLst>
              <a:ext uri="{FF2B5EF4-FFF2-40B4-BE49-F238E27FC236}">
                <a16:creationId xmlns:a16="http://schemas.microsoft.com/office/drawing/2014/main" id="{3DC7581B-C1CD-4F4E-96F0-3A9D15CE9544}"/>
              </a:ext>
            </a:extLst>
          </p:cNvPr>
          <p:cNvSpPr/>
          <p:nvPr/>
        </p:nvSpPr>
        <p:spPr>
          <a:xfrm>
            <a:off x="1703192" y="79144"/>
            <a:ext cx="8838606" cy="980526"/>
          </a:xfrm>
          <a:custGeom>
            <a:avLst/>
            <a:gdLst>
              <a:gd name="connsiteX0" fmla="*/ 0 w 2447131"/>
              <a:gd name="connsiteY0" fmla="*/ 0 h 2447131"/>
              <a:gd name="connsiteX1" fmla="*/ 1375532 w 2447131"/>
              <a:gd name="connsiteY1" fmla="*/ 0 h 2447131"/>
              <a:gd name="connsiteX2" fmla="*/ 2447131 w 2447131"/>
              <a:gd name="connsiteY2" fmla="*/ 1071599 h 2447131"/>
              <a:gd name="connsiteX3" fmla="*/ 2447131 w 2447131"/>
              <a:gd name="connsiteY3" fmla="*/ 2447131 h 2447131"/>
              <a:gd name="connsiteX4" fmla="*/ 1071599 w 2447131"/>
              <a:gd name="connsiteY4" fmla="*/ 2447131 h 2447131"/>
              <a:gd name="connsiteX5" fmla="*/ 0 w 2447131"/>
              <a:gd name="connsiteY5" fmla="*/ 1375532 h 244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7131" h="2447131">
                <a:moveTo>
                  <a:pt x="0" y="0"/>
                </a:moveTo>
                <a:lnTo>
                  <a:pt x="1375532" y="0"/>
                </a:lnTo>
                <a:cubicBezTo>
                  <a:pt x="1967360" y="0"/>
                  <a:pt x="2447131" y="479771"/>
                  <a:pt x="2447131" y="1071599"/>
                </a:cubicBezTo>
                <a:lnTo>
                  <a:pt x="2447131" y="2447131"/>
                </a:lnTo>
                <a:lnTo>
                  <a:pt x="1071599" y="2447131"/>
                </a:lnTo>
                <a:cubicBezTo>
                  <a:pt x="479771" y="2447131"/>
                  <a:pt x="0" y="1967360"/>
                  <a:pt x="0" y="137553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8">
            <a:extLst>
              <a:ext uri="{FF2B5EF4-FFF2-40B4-BE49-F238E27FC236}">
                <a16:creationId xmlns:a16="http://schemas.microsoft.com/office/drawing/2014/main" id="{41C9F571-8135-458F-987D-44286141A9CA}"/>
              </a:ext>
            </a:extLst>
          </p:cNvPr>
          <p:cNvSpPr/>
          <p:nvPr/>
        </p:nvSpPr>
        <p:spPr>
          <a:xfrm>
            <a:off x="1722614" y="79144"/>
            <a:ext cx="8819184" cy="979084"/>
          </a:xfrm>
          <a:custGeom>
            <a:avLst/>
            <a:gdLst>
              <a:gd name="connsiteX0" fmla="*/ 0 w 2447130"/>
              <a:gd name="connsiteY0" fmla="*/ 0 h 2447130"/>
              <a:gd name="connsiteX1" fmla="*/ 2447130 w 2447130"/>
              <a:gd name="connsiteY1" fmla="*/ 2447130 h 2447130"/>
              <a:gd name="connsiteX2" fmla="*/ 1071599 w 2447130"/>
              <a:gd name="connsiteY2" fmla="*/ 2447130 h 2447130"/>
              <a:gd name="connsiteX3" fmla="*/ 0 w 2447130"/>
              <a:gd name="connsiteY3" fmla="*/ 1375531 h 2447130"/>
            </a:gdLst>
            <a:ahLst/>
            <a:cxnLst>
              <a:cxn ang="0">
                <a:pos x="connsiteX0" y="connsiteY0"/>
              </a:cxn>
              <a:cxn ang="0">
                <a:pos x="connsiteX1" y="connsiteY1"/>
              </a:cxn>
              <a:cxn ang="0">
                <a:pos x="connsiteX2" y="connsiteY2"/>
              </a:cxn>
              <a:cxn ang="0">
                <a:pos x="connsiteX3" y="connsiteY3"/>
              </a:cxn>
            </a:cxnLst>
            <a:rect l="l" t="t" r="r" b="b"/>
            <a:pathLst>
              <a:path w="2447130" h="2447130">
                <a:moveTo>
                  <a:pt x="0" y="0"/>
                </a:moveTo>
                <a:lnTo>
                  <a:pt x="2447130" y="2447130"/>
                </a:lnTo>
                <a:lnTo>
                  <a:pt x="1071599" y="2447130"/>
                </a:lnTo>
                <a:cubicBezTo>
                  <a:pt x="479771" y="2447130"/>
                  <a:pt x="0" y="1967359"/>
                  <a:pt x="0" y="137553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411087" y="-75601"/>
            <a:ext cx="5785558" cy="1244315"/>
          </a:xfrm>
          <a:prstGeom prst="rect">
            <a:avLst/>
          </a:prstGeom>
        </p:spPr>
        <p:txBody>
          <a:bodyPr wrap="none">
            <a:spAutoFit/>
          </a:bodyPr>
          <a:lstStyle/>
          <a:p>
            <a:pPr>
              <a:lnSpc>
                <a:spcPct val="115000"/>
              </a:lnSpc>
            </a:pPr>
            <a:r>
              <a:rPr lang="en-US" sz="7200" b="1" dirty="0">
                <a:latin typeface="Agency FB" panose="020B0503020202020204" pitchFamily="34" charset="0"/>
                <a:ea typeface="Arial" panose="020B0604020202020204" pitchFamily="34" charset="0"/>
              </a:rPr>
              <a:t>DATA COLLECTION</a:t>
            </a:r>
            <a:endParaRPr lang="en-US" sz="7200" dirty="0">
              <a:latin typeface="Agency FB" panose="020B0503020202020204" pitchFamily="34" charset="0"/>
              <a:ea typeface="Arial" panose="020B0604020202020204" pitchFamily="34" charset="0"/>
            </a:endParaRPr>
          </a:p>
        </p:txBody>
      </p:sp>
      <p:sp>
        <p:nvSpPr>
          <p:cNvPr id="74" name="TextBox 73"/>
          <p:cNvSpPr txBox="1"/>
          <p:nvPr/>
        </p:nvSpPr>
        <p:spPr>
          <a:xfrm>
            <a:off x="269967" y="6200285"/>
            <a:ext cx="11765278" cy="707886"/>
          </a:xfrm>
          <a:prstGeom prst="rect">
            <a:avLst/>
          </a:prstGeom>
          <a:noFill/>
        </p:spPr>
        <p:txBody>
          <a:bodyPr wrap="square" rtlCol="0">
            <a:spAutoFit/>
          </a:bodyPr>
          <a:lstStyle/>
          <a:p>
            <a:pPr marL="342900" indent="-342900" algn="ctr">
              <a:buFont typeface="Arial" panose="020B0604020202020204" pitchFamily="34" charset="0"/>
              <a:buChar char="•"/>
            </a:pPr>
            <a:r>
              <a:rPr lang="en-US" sz="2000" b="1" dirty="0">
                <a:latin typeface="Agency FB" panose="020B0503020202020204" pitchFamily="34" charset="0"/>
              </a:rPr>
              <a:t>In our dataset we have four classes of MRI images mild demented, non-demented, moderate demented and very mild demented.</a:t>
            </a:r>
          </a:p>
          <a:p>
            <a:endParaRPr lang="en-US" sz="2000" b="1" dirty="0">
              <a:latin typeface="Agency FB" panose="020B0503020202020204" pitchFamily="34" charset="0"/>
            </a:endParaRPr>
          </a:p>
        </p:txBody>
      </p:sp>
    </p:spTree>
    <p:extLst>
      <p:ext uri="{BB962C8B-B14F-4D97-AF65-F5344CB8AC3E}">
        <p14:creationId xmlns:p14="http://schemas.microsoft.com/office/powerpoint/2010/main" val="27051072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552A-6007-CBFA-8ED3-D5A15410DF63}"/>
              </a:ext>
            </a:extLst>
          </p:cNvPr>
          <p:cNvSpPr txBox="1"/>
          <p:nvPr/>
        </p:nvSpPr>
        <p:spPr>
          <a:xfrm>
            <a:off x="731519" y="172317"/>
            <a:ext cx="10189029" cy="923330"/>
          </a:xfrm>
          <a:prstGeom prst="rect">
            <a:avLst/>
          </a:prstGeom>
          <a:noFill/>
        </p:spPr>
        <p:txBody>
          <a:bodyPr wrap="square">
            <a:spAutoFit/>
          </a:bodyPr>
          <a:lstStyle/>
          <a:p>
            <a:pPr lvl="0"/>
            <a:r>
              <a:rPr lang="en-US" sz="5400" b="1" dirty="0">
                <a:latin typeface="Agency FB" panose="020B0503020202020204" pitchFamily="34" charset="0"/>
              </a:rPr>
              <a:t>Data Preprocessing &amp; Augmentation</a:t>
            </a:r>
            <a:endParaRPr kumimoji="0" lang="en-US" sz="5400" b="1" i="0" u="none" strike="noStrike" kern="1200" cap="none" spc="0" normalizeH="0" baseline="0" noProof="0" dirty="0">
              <a:ln>
                <a:noFill/>
              </a:ln>
              <a:solidFill>
                <a:srgbClr val="000000"/>
              </a:solidFill>
              <a:effectLst/>
              <a:uLnTx/>
              <a:uFillTx/>
              <a:latin typeface="Agency FB" panose="020B0503020202020204" pitchFamily="34" charset="0"/>
            </a:endParaRPr>
          </a:p>
        </p:txBody>
      </p:sp>
      <p:grpSp>
        <p:nvGrpSpPr>
          <p:cNvPr id="2" name="Group 1">
            <a:extLst>
              <a:ext uri="{FF2B5EF4-FFF2-40B4-BE49-F238E27FC236}">
                <a16:creationId xmlns:a16="http://schemas.microsoft.com/office/drawing/2014/main" id="{97D49C4B-F9CE-E0EA-5E25-68C80B0B0CA8}"/>
              </a:ext>
            </a:extLst>
          </p:cNvPr>
          <p:cNvGrpSpPr/>
          <p:nvPr/>
        </p:nvGrpSpPr>
        <p:grpSpPr>
          <a:xfrm>
            <a:off x="1545286" y="1130379"/>
            <a:ext cx="9205935" cy="4904251"/>
            <a:chOff x="1176800" y="1114550"/>
            <a:chExt cx="6790400" cy="3617430"/>
          </a:xfrm>
        </p:grpSpPr>
        <p:sp>
          <p:nvSpPr>
            <p:cNvPr id="3" name="Google Shape;450;p19">
              <a:extLst>
                <a:ext uri="{FF2B5EF4-FFF2-40B4-BE49-F238E27FC236}">
                  <a16:creationId xmlns:a16="http://schemas.microsoft.com/office/drawing/2014/main" id="{79B0AA5E-AD18-8036-1B51-80C1E4373027}"/>
                </a:ext>
              </a:extLst>
            </p:cNvPr>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 name="Google Shape;451;p19">
              <a:extLst>
                <a:ext uri="{FF2B5EF4-FFF2-40B4-BE49-F238E27FC236}">
                  <a16:creationId xmlns:a16="http://schemas.microsoft.com/office/drawing/2014/main" id="{2E974530-905A-8D2C-30B9-9C57BC96D99F}"/>
                </a:ext>
              </a:extLst>
            </p:cNvPr>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nvGrpSpPr>
            <p:cNvPr id="6" name="Google Shape;453;p19">
              <a:extLst>
                <a:ext uri="{FF2B5EF4-FFF2-40B4-BE49-F238E27FC236}">
                  <a16:creationId xmlns:a16="http://schemas.microsoft.com/office/drawing/2014/main" id="{E821421C-AABA-F76B-4EF1-553438A3A677}"/>
                </a:ext>
              </a:extLst>
            </p:cNvPr>
            <p:cNvGrpSpPr/>
            <p:nvPr/>
          </p:nvGrpSpPr>
          <p:grpSpPr>
            <a:xfrm>
              <a:off x="6890506" y="2571186"/>
              <a:ext cx="939063" cy="912750"/>
              <a:chOff x="6452356" y="2349928"/>
              <a:chExt cx="939063" cy="912750"/>
            </a:xfrm>
          </p:grpSpPr>
          <p:sp>
            <p:nvSpPr>
              <p:cNvPr id="53" name="Google Shape;454;p19">
                <a:extLst>
                  <a:ext uri="{FF2B5EF4-FFF2-40B4-BE49-F238E27FC236}">
                    <a16:creationId xmlns:a16="http://schemas.microsoft.com/office/drawing/2014/main" id="{7A360BF0-0344-8AE3-FDD5-572A1EF94F80}"/>
                  </a:ext>
                </a:extLst>
              </p:cNvPr>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4" name="Google Shape;455;p19">
                <a:extLst>
                  <a:ext uri="{FF2B5EF4-FFF2-40B4-BE49-F238E27FC236}">
                    <a16:creationId xmlns:a16="http://schemas.microsoft.com/office/drawing/2014/main" id="{1776BD6B-DAFB-04F3-B9C2-7051D2E4C527}"/>
                  </a:ext>
                </a:extLst>
              </p:cNvPr>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5" name="Google Shape;456;p19">
                <a:extLst>
                  <a:ext uri="{FF2B5EF4-FFF2-40B4-BE49-F238E27FC236}">
                    <a16:creationId xmlns:a16="http://schemas.microsoft.com/office/drawing/2014/main" id="{F068B956-D513-CA9E-20E5-C3625A284FA6}"/>
                  </a:ext>
                </a:extLst>
              </p:cNvPr>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6" name="Google Shape;457;p19">
                <a:extLst>
                  <a:ext uri="{FF2B5EF4-FFF2-40B4-BE49-F238E27FC236}">
                    <a16:creationId xmlns:a16="http://schemas.microsoft.com/office/drawing/2014/main" id="{275198DD-8043-70B4-F102-2EB0DD9A3DD0}"/>
                  </a:ext>
                </a:extLst>
              </p:cNvPr>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7" name="Google Shape;458;p19">
                <a:extLst>
                  <a:ext uri="{FF2B5EF4-FFF2-40B4-BE49-F238E27FC236}">
                    <a16:creationId xmlns:a16="http://schemas.microsoft.com/office/drawing/2014/main" id="{1726DE34-9A58-34FE-581C-8B0A7E8539C3}"/>
                  </a:ext>
                </a:extLst>
              </p:cNvPr>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8" name="Google Shape;459;p19">
                <a:extLst>
                  <a:ext uri="{FF2B5EF4-FFF2-40B4-BE49-F238E27FC236}">
                    <a16:creationId xmlns:a16="http://schemas.microsoft.com/office/drawing/2014/main" id="{13E8B0D7-404D-6C70-B2EA-D3355C7F3647}"/>
                  </a:ext>
                </a:extLst>
              </p:cNvPr>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9" name="Google Shape;460;p19">
                <a:extLst>
                  <a:ext uri="{FF2B5EF4-FFF2-40B4-BE49-F238E27FC236}">
                    <a16:creationId xmlns:a16="http://schemas.microsoft.com/office/drawing/2014/main" id="{4BF431BA-7250-8240-B05C-3F4F00D7AF5D}"/>
                  </a:ext>
                </a:extLst>
              </p:cNvPr>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0" name="Google Shape;461;p19">
                <a:extLst>
                  <a:ext uri="{FF2B5EF4-FFF2-40B4-BE49-F238E27FC236}">
                    <a16:creationId xmlns:a16="http://schemas.microsoft.com/office/drawing/2014/main" id="{71EFB9C6-6CD8-10D7-0FA6-B4700BFE52DF}"/>
                  </a:ext>
                </a:extLst>
              </p:cNvPr>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1" name="Google Shape;462;p19">
                <a:extLst>
                  <a:ext uri="{FF2B5EF4-FFF2-40B4-BE49-F238E27FC236}">
                    <a16:creationId xmlns:a16="http://schemas.microsoft.com/office/drawing/2014/main" id="{C03AE744-FA13-CEEE-F0FF-20229F189940}"/>
                  </a:ext>
                </a:extLst>
              </p:cNvPr>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2" name="Google Shape;463;p19">
                <a:extLst>
                  <a:ext uri="{FF2B5EF4-FFF2-40B4-BE49-F238E27FC236}">
                    <a16:creationId xmlns:a16="http://schemas.microsoft.com/office/drawing/2014/main" id="{39347631-DF17-1E3B-A1E9-E92F5F7528CB}"/>
                  </a:ext>
                </a:extLst>
              </p:cNvPr>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3" name="Google Shape;464;p19">
                <a:extLst>
                  <a:ext uri="{FF2B5EF4-FFF2-40B4-BE49-F238E27FC236}">
                    <a16:creationId xmlns:a16="http://schemas.microsoft.com/office/drawing/2014/main" id="{5FACC2B2-993D-2DBC-082B-0597B3DBCDF1}"/>
                  </a:ext>
                </a:extLst>
              </p:cNvPr>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4" name="Google Shape;465;p19">
                <a:extLst>
                  <a:ext uri="{FF2B5EF4-FFF2-40B4-BE49-F238E27FC236}">
                    <a16:creationId xmlns:a16="http://schemas.microsoft.com/office/drawing/2014/main" id="{70621409-4596-A500-8D0D-24A08E7F3ADD}"/>
                  </a:ext>
                </a:extLst>
              </p:cNvPr>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5" name="Google Shape;466;p19">
                <a:extLst>
                  <a:ext uri="{FF2B5EF4-FFF2-40B4-BE49-F238E27FC236}">
                    <a16:creationId xmlns:a16="http://schemas.microsoft.com/office/drawing/2014/main" id="{92629ED2-E9B2-1ADC-BCFF-FAE7809135EB}"/>
                  </a:ext>
                </a:extLst>
              </p:cNvPr>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6" name="Google Shape;467;p19">
                <a:extLst>
                  <a:ext uri="{FF2B5EF4-FFF2-40B4-BE49-F238E27FC236}">
                    <a16:creationId xmlns:a16="http://schemas.microsoft.com/office/drawing/2014/main" id="{A08ADC66-369E-629A-9029-D9C8AE7B5DDC}"/>
                  </a:ext>
                </a:extLst>
              </p:cNvPr>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7" name="Google Shape;468;p19">
                <a:extLst>
                  <a:ext uri="{FF2B5EF4-FFF2-40B4-BE49-F238E27FC236}">
                    <a16:creationId xmlns:a16="http://schemas.microsoft.com/office/drawing/2014/main" id="{15EAE645-EA28-C155-3B10-1ABD5C5DAC84}"/>
                  </a:ext>
                </a:extLst>
              </p:cNvPr>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8" name="Google Shape;469;p19">
                <a:extLst>
                  <a:ext uri="{FF2B5EF4-FFF2-40B4-BE49-F238E27FC236}">
                    <a16:creationId xmlns:a16="http://schemas.microsoft.com/office/drawing/2014/main" id="{37D73ABE-E744-1B5C-13DE-1F7C1E5B86CE}"/>
                  </a:ext>
                </a:extLst>
              </p:cNvPr>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9" name="Google Shape;470;p19">
                <a:extLst>
                  <a:ext uri="{FF2B5EF4-FFF2-40B4-BE49-F238E27FC236}">
                    <a16:creationId xmlns:a16="http://schemas.microsoft.com/office/drawing/2014/main" id="{DFECFA67-D5ED-6BD2-E4B2-99DD8BAE7F9F}"/>
                  </a:ext>
                </a:extLst>
              </p:cNvPr>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0" name="Google Shape;471;p19">
                <a:extLst>
                  <a:ext uri="{FF2B5EF4-FFF2-40B4-BE49-F238E27FC236}">
                    <a16:creationId xmlns:a16="http://schemas.microsoft.com/office/drawing/2014/main" id="{8F13A3D8-B930-CA5E-097D-5A4BC7C45E2F}"/>
                  </a:ext>
                </a:extLst>
              </p:cNvPr>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1" name="Google Shape;472;p19">
                <a:extLst>
                  <a:ext uri="{FF2B5EF4-FFF2-40B4-BE49-F238E27FC236}">
                    <a16:creationId xmlns:a16="http://schemas.microsoft.com/office/drawing/2014/main" id="{1E3D6374-105D-C15D-693B-C1E687B161FD}"/>
                  </a:ext>
                </a:extLst>
              </p:cNvPr>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2" name="Google Shape;473;p19">
                <a:extLst>
                  <a:ext uri="{FF2B5EF4-FFF2-40B4-BE49-F238E27FC236}">
                    <a16:creationId xmlns:a16="http://schemas.microsoft.com/office/drawing/2014/main" id="{BA3073C5-0F14-B37C-E1E6-85A35CA13776}"/>
                  </a:ext>
                </a:extLst>
              </p:cNvPr>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3" name="Google Shape;474;p19">
                <a:extLst>
                  <a:ext uri="{FF2B5EF4-FFF2-40B4-BE49-F238E27FC236}">
                    <a16:creationId xmlns:a16="http://schemas.microsoft.com/office/drawing/2014/main" id="{7C6BAFF4-1E5D-8A59-4107-55E3506E0854}"/>
                  </a:ext>
                </a:extLst>
              </p:cNvPr>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grpSp>
          <p:nvGrpSpPr>
            <p:cNvPr id="7" name="Google Shape;475;p19">
              <a:extLst>
                <a:ext uri="{FF2B5EF4-FFF2-40B4-BE49-F238E27FC236}">
                  <a16:creationId xmlns:a16="http://schemas.microsoft.com/office/drawing/2014/main" id="{A45985CA-E784-D79D-16A4-0D3E48CBED9C}"/>
                </a:ext>
              </a:extLst>
            </p:cNvPr>
            <p:cNvGrpSpPr/>
            <p:nvPr/>
          </p:nvGrpSpPr>
          <p:grpSpPr>
            <a:xfrm>
              <a:off x="1303725" y="2529725"/>
              <a:ext cx="949783" cy="995673"/>
              <a:chOff x="-2429875" y="2285350"/>
              <a:chExt cx="949783" cy="995673"/>
            </a:xfrm>
          </p:grpSpPr>
          <p:sp>
            <p:nvSpPr>
              <p:cNvPr id="44" name="Google Shape;476;p19">
                <a:extLst>
                  <a:ext uri="{FF2B5EF4-FFF2-40B4-BE49-F238E27FC236}">
                    <a16:creationId xmlns:a16="http://schemas.microsoft.com/office/drawing/2014/main" id="{0B667AD4-E646-896F-8EEA-4DCED2E87B79}"/>
                  </a:ext>
                </a:extLst>
              </p:cNvPr>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5" name="Google Shape;477;p19">
                <a:extLst>
                  <a:ext uri="{FF2B5EF4-FFF2-40B4-BE49-F238E27FC236}">
                    <a16:creationId xmlns:a16="http://schemas.microsoft.com/office/drawing/2014/main" id="{A2B214A7-D579-D891-CB4D-B0A09F0F9A59}"/>
                  </a:ext>
                </a:extLst>
              </p:cNvPr>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6" name="Google Shape;478;p19">
                <a:extLst>
                  <a:ext uri="{FF2B5EF4-FFF2-40B4-BE49-F238E27FC236}">
                    <a16:creationId xmlns:a16="http://schemas.microsoft.com/office/drawing/2014/main" id="{5E66F62C-5359-E5C2-0484-622023569A27}"/>
                  </a:ext>
                </a:extLst>
              </p:cNvPr>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7" name="Google Shape;479;p19">
                <a:extLst>
                  <a:ext uri="{FF2B5EF4-FFF2-40B4-BE49-F238E27FC236}">
                    <a16:creationId xmlns:a16="http://schemas.microsoft.com/office/drawing/2014/main" id="{7D33877F-A40A-2739-DA25-514A1C7A93BD}"/>
                  </a:ext>
                </a:extLst>
              </p:cNvPr>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8" name="Google Shape;480;p19">
                <a:extLst>
                  <a:ext uri="{FF2B5EF4-FFF2-40B4-BE49-F238E27FC236}">
                    <a16:creationId xmlns:a16="http://schemas.microsoft.com/office/drawing/2014/main" id="{EE9F534A-A25D-CBD0-C3DA-BC8D6E828195}"/>
                  </a:ext>
                </a:extLst>
              </p:cNvPr>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9" name="Google Shape;481;p19">
                <a:extLst>
                  <a:ext uri="{FF2B5EF4-FFF2-40B4-BE49-F238E27FC236}">
                    <a16:creationId xmlns:a16="http://schemas.microsoft.com/office/drawing/2014/main" id="{CD798725-BFE4-78BC-F1D3-1EAB8F5FECA8}"/>
                  </a:ext>
                </a:extLst>
              </p:cNvPr>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0" name="Google Shape;482;p19">
                <a:extLst>
                  <a:ext uri="{FF2B5EF4-FFF2-40B4-BE49-F238E27FC236}">
                    <a16:creationId xmlns:a16="http://schemas.microsoft.com/office/drawing/2014/main" id="{A1FC0F0C-755F-DE90-7AB8-7E8B46DD9F6B}"/>
                  </a:ext>
                </a:extLst>
              </p:cNvPr>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1" name="Google Shape;483;p19">
                <a:extLst>
                  <a:ext uri="{FF2B5EF4-FFF2-40B4-BE49-F238E27FC236}">
                    <a16:creationId xmlns:a16="http://schemas.microsoft.com/office/drawing/2014/main" id="{B7774516-AE37-B2A1-A43D-D6FF037559F9}"/>
                  </a:ext>
                </a:extLst>
              </p:cNvPr>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2" name="Google Shape;484;p19">
                <a:extLst>
                  <a:ext uri="{FF2B5EF4-FFF2-40B4-BE49-F238E27FC236}">
                    <a16:creationId xmlns:a16="http://schemas.microsoft.com/office/drawing/2014/main" id="{15D914A9-1D65-CC70-CFD8-E72110E84765}"/>
                  </a:ext>
                </a:extLst>
              </p:cNvPr>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sp>
          <p:nvSpPr>
            <p:cNvPr id="43" name="Google Shape;488;p19">
              <a:extLst>
                <a:ext uri="{FF2B5EF4-FFF2-40B4-BE49-F238E27FC236}">
                  <a16:creationId xmlns:a16="http://schemas.microsoft.com/office/drawing/2014/main" id="{A5A493DC-554B-D6B0-AAE9-10D46CBB2395}"/>
                </a:ext>
              </a:extLst>
            </p:cNvPr>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2400" b="1" i="0" u="none" strike="noStrike" kern="1200" cap="none" spc="0" normalizeH="0" baseline="0" noProof="0">
                  <a:ln>
                    <a:noFill/>
                  </a:ln>
                  <a:solidFill>
                    <a:srgbClr val="FFFFFF"/>
                  </a:solidFill>
                  <a:effectLst/>
                  <a:uLnTx/>
                  <a:uFillTx/>
                  <a:latin typeface="Lora" pitchFamily="2" charset="0"/>
                  <a:ea typeface="Fira Sans Extra Condensed"/>
                  <a:cs typeface="Fira Sans Extra Condensed"/>
                  <a:sym typeface="Fira Sans Extra Condensed"/>
                </a:rPr>
                <a:t>01</a:t>
              </a:r>
              <a:endParaRPr kumimoji="0" sz="24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endParaRPr>
            </a:p>
          </p:txBody>
        </p:sp>
        <p:sp>
          <p:nvSpPr>
            <p:cNvPr id="40" name="Google Shape;492;p19">
              <a:extLst>
                <a:ext uri="{FF2B5EF4-FFF2-40B4-BE49-F238E27FC236}">
                  <a16:creationId xmlns:a16="http://schemas.microsoft.com/office/drawing/2014/main" id="{B2C140D3-9E64-7219-5CA7-8A294AD02ED7}"/>
                </a:ext>
              </a:extLst>
            </p:cNvPr>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2400" b="1" i="0" u="none" strike="noStrike" kern="1200" cap="none" spc="0" normalizeH="0" baseline="0" noProof="0">
                  <a:ln>
                    <a:noFill/>
                  </a:ln>
                  <a:solidFill>
                    <a:srgbClr val="FFFFFF"/>
                  </a:solidFill>
                  <a:effectLst/>
                  <a:uLnTx/>
                  <a:uFillTx/>
                  <a:latin typeface="Lora" pitchFamily="2" charset="0"/>
                  <a:ea typeface="Fira Sans Extra Condensed"/>
                  <a:cs typeface="Fira Sans Extra Condensed"/>
                  <a:sym typeface="Fira Sans Extra Condensed"/>
                </a:rPr>
                <a:t>02</a:t>
              </a:r>
              <a:endParaRPr kumimoji="0" sz="2400" b="1" i="0" u="none" strike="noStrike" kern="1200" cap="none" spc="0" normalizeH="0" baseline="0" noProof="0" dirty="0">
                <a:ln>
                  <a:noFill/>
                </a:ln>
                <a:solidFill>
                  <a:srgbClr val="FFFFFF"/>
                </a:solidFill>
                <a:effectLst/>
                <a:uLnTx/>
                <a:uFillTx/>
                <a:latin typeface="Lora" pitchFamily="2" charset="0"/>
                <a:ea typeface="Fira Sans Extra Condensed"/>
                <a:cs typeface="Fira Sans Extra Condensed"/>
                <a:sym typeface="Fira Sans Extra Condensed"/>
              </a:endParaRPr>
            </a:p>
          </p:txBody>
        </p:sp>
        <p:grpSp>
          <p:nvGrpSpPr>
            <p:cNvPr id="10" name="Google Shape;493;p19">
              <a:extLst>
                <a:ext uri="{FF2B5EF4-FFF2-40B4-BE49-F238E27FC236}">
                  <a16:creationId xmlns:a16="http://schemas.microsoft.com/office/drawing/2014/main" id="{CA3FBD8B-B4FB-BBB1-ED3B-EE64304C87D9}"/>
                </a:ext>
              </a:extLst>
            </p:cNvPr>
            <p:cNvGrpSpPr/>
            <p:nvPr/>
          </p:nvGrpSpPr>
          <p:grpSpPr>
            <a:xfrm>
              <a:off x="3886200" y="1114550"/>
              <a:ext cx="1371604" cy="3617430"/>
              <a:chOff x="3886200" y="1114550"/>
              <a:chExt cx="1371604" cy="3617430"/>
            </a:xfrm>
          </p:grpSpPr>
          <p:grpSp>
            <p:nvGrpSpPr>
              <p:cNvPr id="17" name="Google Shape;494;p19">
                <a:extLst>
                  <a:ext uri="{FF2B5EF4-FFF2-40B4-BE49-F238E27FC236}">
                    <a16:creationId xmlns:a16="http://schemas.microsoft.com/office/drawing/2014/main" id="{A178023D-E542-4172-7959-6AE30F855B15}"/>
                  </a:ext>
                </a:extLst>
              </p:cNvPr>
              <p:cNvGrpSpPr/>
              <p:nvPr/>
            </p:nvGrpSpPr>
            <p:grpSpPr>
              <a:xfrm>
                <a:off x="3886200" y="1114550"/>
                <a:ext cx="1371604" cy="3617430"/>
                <a:chOff x="1657350" y="1114550"/>
                <a:chExt cx="1371604" cy="3617430"/>
              </a:xfrm>
            </p:grpSpPr>
            <p:sp>
              <p:nvSpPr>
                <p:cNvPr id="20" name="Google Shape;495;p19">
                  <a:extLst>
                    <a:ext uri="{FF2B5EF4-FFF2-40B4-BE49-F238E27FC236}">
                      <a16:creationId xmlns:a16="http://schemas.microsoft.com/office/drawing/2014/main" id="{FF470AD1-4A3D-A6AE-77FA-859780C647FF}"/>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1" name="Google Shape;496;p19">
                  <a:extLst>
                    <a:ext uri="{FF2B5EF4-FFF2-40B4-BE49-F238E27FC236}">
                      <a16:creationId xmlns:a16="http://schemas.microsoft.com/office/drawing/2014/main" id="{F494D5F3-1FF2-9534-7C4C-F8894FAACD87}"/>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2" name="Google Shape;497;p19">
                  <a:extLst>
                    <a:ext uri="{FF2B5EF4-FFF2-40B4-BE49-F238E27FC236}">
                      <a16:creationId xmlns:a16="http://schemas.microsoft.com/office/drawing/2014/main" id="{6FEF72C2-A801-4776-D781-25BEC48CF49D}"/>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3" name="Google Shape;498;p19">
                  <a:extLst>
                    <a:ext uri="{FF2B5EF4-FFF2-40B4-BE49-F238E27FC236}">
                      <a16:creationId xmlns:a16="http://schemas.microsoft.com/office/drawing/2014/main" id="{CEE0ACD5-97CE-2C46-DE45-1EDD9FFE0B8B}"/>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4" name="Google Shape;499;p19">
                  <a:extLst>
                    <a:ext uri="{FF2B5EF4-FFF2-40B4-BE49-F238E27FC236}">
                      <a16:creationId xmlns:a16="http://schemas.microsoft.com/office/drawing/2014/main" id="{AC8AE966-1FB8-B50A-9AC9-A5E7D30C9641}"/>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5" name="Google Shape;500;p19">
                  <a:extLst>
                    <a:ext uri="{FF2B5EF4-FFF2-40B4-BE49-F238E27FC236}">
                      <a16:creationId xmlns:a16="http://schemas.microsoft.com/office/drawing/2014/main" id="{05B6D299-0F17-D3EE-7F7F-DA32A2E009AC}"/>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6" name="Google Shape;501;p19">
                  <a:extLst>
                    <a:ext uri="{FF2B5EF4-FFF2-40B4-BE49-F238E27FC236}">
                      <a16:creationId xmlns:a16="http://schemas.microsoft.com/office/drawing/2014/main" id="{788BE7D3-52E8-2ADC-0E8E-3BDC164801C1}"/>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7" name="Google Shape;502;p19">
                  <a:extLst>
                    <a:ext uri="{FF2B5EF4-FFF2-40B4-BE49-F238E27FC236}">
                      <a16:creationId xmlns:a16="http://schemas.microsoft.com/office/drawing/2014/main" id="{37E10CBC-54E5-A353-CD10-C504707623E2}"/>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8" name="Google Shape;503;p19">
                  <a:extLst>
                    <a:ext uri="{FF2B5EF4-FFF2-40B4-BE49-F238E27FC236}">
                      <a16:creationId xmlns:a16="http://schemas.microsoft.com/office/drawing/2014/main" id="{0060C02F-CC53-6402-8513-7CBA72BF1B9C}"/>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29" name="Google Shape;504;p19">
                  <a:extLst>
                    <a:ext uri="{FF2B5EF4-FFF2-40B4-BE49-F238E27FC236}">
                      <a16:creationId xmlns:a16="http://schemas.microsoft.com/office/drawing/2014/main" id="{CB3345E5-548D-AC84-D98C-49CFF384C83E}"/>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0" name="Google Shape;505;p19">
                  <a:extLst>
                    <a:ext uri="{FF2B5EF4-FFF2-40B4-BE49-F238E27FC236}">
                      <a16:creationId xmlns:a16="http://schemas.microsoft.com/office/drawing/2014/main" id="{2A43E1E0-B3BE-8670-D955-44967BA4FED4}"/>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1" name="Google Shape;506;p19">
                  <a:extLst>
                    <a:ext uri="{FF2B5EF4-FFF2-40B4-BE49-F238E27FC236}">
                      <a16:creationId xmlns:a16="http://schemas.microsoft.com/office/drawing/2014/main" id="{857B180A-95A1-E640-9A0E-E03E49DA055B}"/>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2" name="Google Shape;507;p19">
                  <a:extLst>
                    <a:ext uri="{FF2B5EF4-FFF2-40B4-BE49-F238E27FC236}">
                      <a16:creationId xmlns:a16="http://schemas.microsoft.com/office/drawing/2014/main" id="{0DE437CC-ED1B-BEFF-FF89-2CE379DEEE85}"/>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3" name="Google Shape;508;p19">
                  <a:extLst>
                    <a:ext uri="{FF2B5EF4-FFF2-40B4-BE49-F238E27FC236}">
                      <a16:creationId xmlns:a16="http://schemas.microsoft.com/office/drawing/2014/main" id="{ABEBCBB6-6D17-E02A-4C26-BE1350D200B9}"/>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4" name="Google Shape;509;p19">
                  <a:extLst>
                    <a:ext uri="{FF2B5EF4-FFF2-40B4-BE49-F238E27FC236}">
                      <a16:creationId xmlns:a16="http://schemas.microsoft.com/office/drawing/2014/main" id="{81C94CD5-6660-EBB7-CDC0-2862B27EA99F}"/>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5" name="Google Shape;510;p19">
                  <a:extLst>
                    <a:ext uri="{FF2B5EF4-FFF2-40B4-BE49-F238E27FC236}">
                      <a16:creationId xmlns:a16="http://schemas.microsoft.com/office/drawing/2014/main" id="{28EE5E5B-8765-AE72-91E3-BBBA4A678AF0}"/>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6" name="Google Shape;511;p19">
                  <a:extLst>
                    <a:ext uri="{FF2B5EF4-FFF2-40B4-BE49-F238E27FC236}">
                      <a16:creationId xmlns:a16="http://schemas.microsoft.com/office/drawing/2014/main" id="{8116CA19-15CA-2DFE-5C66-616925CADFCB}"/>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37" name="Google Shape;512;p19">
                  <a:extLst>
                    <a:ext uri="{FF2B5EF4-FFF2-40B4-BE49-F238E27FC236}">
                      <a16:creationId xmlns:a16="http://schemas.microsoft.com/office/drawing/2014/main" id="{4A70D89C-AF1E-A1B8-AAE2-6612F970E6D5}"/>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sp>
            <p:nvSpPr>
              <p:cNvPr id="18" name="Google Shape;513;p19">
                <a:extLst>
                  <a:ext uri="{FF2B5EF4-FFF2-40B4-BE49-F238E27FC236}">
                    <a16:creationId xmlns:a16="http://schemas.microsoft.com/office/drawing/2014/main" id="{1684F0BC-CB45-6996-8B3D-B0137FD7F9E8}"/>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19" name="Google Shape;514;p19">
                <a:extLst>
                  <a:ext uri="{FF2B5EF4-FFF2-40B4-BE49-F238E27FC236}">
                    <a16:creationId xmlns:a16="http://schemas.microsoft.com/office/drawing/2014/main" id="{9A267B9A-E8ED-8679-9D07-6407330585EE}"/>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cxnSp>
          <p:nvCxnSpPr>
            <p:cNvPr id="11" name="Google Shape;515;p19">
              <a:extLst>
                <a:ext uri="{FF2B5EF4-FFF2-40B4-BE49-F238E27FC236}">
                  <a16:creationId xmlns:a16="http://schemas.microsoft.com/office/drawing/2014/main" id="{8B55E682-D946-B3D3-C93B-223D6BD9E21D}"/>
                </a:ext>
              </a:extLst>
            </p:cNvPr>
            <p:cNvCxnSpPr>
              <a:stCxn id="43" idx="6"/>
              <a:endCxn id="18" idx="2"/>
            </p:cNvCxnSpPr>
            <p:nvPr/>
          </p:nvCxnSpPr>
          <p:spPr>
            <a:xfrm>
              <a:off x="2171035" y="1604150"/>
              <a:ext cx="1934100" cy="0"/>
            </a:xfrm>
            <a:prstGeom prst="straightConnector1">
              <a:avLst/>
            </a:prstGeom>
            <a:noFill/>
            <a:ln w="9525" cap="flat" cmpd="sng">
              <a:solidFill>
                <a:schemeClr val="bg1">
                  <a:lumMod val="75000"/>
                </a:schemeClr>
              </a:solidFill>
              <a:prstDash val="solid"/>
              <a:round/>
              <a:headEnd type="none" w="med" len="med"/>
              <a:tailEnd type="oval" w="med" len="med"/>
            </a:ln>
          </p:spPr>
        </p:cxnSp>
        <p:cxnSp>
          <p:nvCxnSpPr>
            <p:cNvPr id="12" name="Google Shape;516;p19">
              <a:extLst>
                <a:ext uri="{FF2B5EF4-FFF2-40B4-BE49-F238E27FC236}">
                  <a16:creationId xmlns:a16="http://schemas.microsoft.com/office/drawing/2014/main" id="{9B6D1D4A-D1E4-7008-733C-54C2FD0E1EFE}"/>
                </a:ext>
              </a:extLst>
            </p:cNvPr>
            <p:cNvCxnSpPr>
              <a:stCxn id="40" idx="2"/>
              <a:endCxn id="19" idx="6"/>
            </p:cNvCxnSpPr>
            <p:nvPr/>
          </p:nvCxnSpPr>
          <p:spPr>
            <a:xfrm rot="10800000">
              <a:off x="4567285" y="1604150"/>
              <a:ext cx="2405700" cy="0"/>
            </a:xfrm>
            <a:prstGeom prst="straightConnector1">
              <a:avLst/>
            </a:prstGeom>
            <a:noFill/>
            <a:ln w="9525" cap="flat" cmpd="sng">
              <a:solidFill>
                <a:schemeClr val="bg1">
                  <a:lumMod val="75000"/>
                </a:schemeClr>
              </a:solidFill>
              <a:prstDash val="solid"/>
              <a:round/>
              <a:headEnd type="none" w="med" len="med"/>
              <a:tailEnd type="oval" w="med" len="med"/>
            </a:ln>
          </p:spPr>
        </p:cxnSp>
        <p:cxnSp>
          <p:nvCxnSpPr>
            <p:cNvPr id="13" name="Google Shape;517;p19">
              <a:extLst>
                <a:ext uri="{FF2B5EF4-FFF2-40B4-BE49-F238E27FC236}">
                  <a16:creationId xmlns:a16="http://schemas.microsoft.com/office/drawing/2014/main" id="{EC0B3509-CB8B-615F-11B9-8B7F72927BD2}"/>
                </a:ext>
              </a:extLst>
            </p:cNvPr>
            <p:cNvCxnSpPr>
              <a:stCxn id="43" idx="4"/>
              <a:endCxn id="5" idx="0"/>
            </p:cNvCxnSpPr>
            <p:nvPr/>
          </p:nvCxnSpPr>
          <p:spPr>
            <a:xfrm>
              <a:off x="1778635" y="1996550"/>
              <a:ext cx="0" cy="429300"/>
            </a:xfrm>
            <a:prstGeom prst="straightConnector1">
              <a:avLst/>
            </a:prstGeom>
            <a:noFill/>
            <a:ln w="9525" cap="flat" cmpd="sng">
              <a:solidFill>
                <a:schemeClr val="bg1">
                  <a:lumMod val="75000"/>
                </a:schemeClr>
              </a:solidFill>
              <a:prstDash val="solid"/>
              <a:round/>
              <a:headEnd type="none" w="med" len="med"/>
              <a:tailEnd type="oval" w="med" len="med"/>
            </a:ln>
          </p:spPr>
        </p:cxnSp>
        <p:cxnSp>
          <p:nvCxnSpPr>
            <p:cNvPr id="14" name="Google Shape;518;p19">
              <a:extLst>
                <a:ext uri="{FF2B5EF4-FFF2-40B4-BE49-F238E27FC236}">
                  <a16:creationId xmlns:a16="http://schemas.microsoft.com/office/drawing/2014/main" id="{452BAC34-FDEE-B7C4-0ECC-DE255E1D50FE}"/>
                </a:ext>
              </a:extLst>
            </p:cNvPr>
            <p:cNvCxnSpPr>
              <a:cxnSpLocks/>
              <a:stCxn id="5" idx="2"/>
            </p:cNvCxnSpPr>
            <p:nvPr/>
          </p:nvCxnSpPr>
          <p:spPr>
            <a:xfrm>
              <a:off x="1778600" y="3629350"/>
              <a:ext cx="0" cy="429300"/>
            </a:xfrm>
            <a:prstGeom prst="straightConnector1">
              <a:avLst/>
            </a:prstGeom>
            <a:noFill/>
            <a:ln w="9525" cap="flat" cmpd="sng">
              <a:solidFill>
                <a:schemeClr val="bg1">
                  <a:lumMod val="75000"/>
                </a:schemeClr>
              </a:solidFill>
              <a:prstDash val="solid"/>
              <a:round/>
              <a:headEnd type="none" w="med" len="med"/>
              <a:tailEnd type="oval" w="med" len="med"/>
            </a:ln>
          </p:spPr>
        </p:cxnSp>
        <p:cxnSp>
          <p:nvCxnSpPr>
            <p:cNvPr id="15" name="Google Shape;519;p19">
              <a:extLst>
                <a:ext uri="{FF2B5EF4-FFF2-40B4-BE49-F238E27FC236}">
                  <a16:creationId xmlns:a16="http://schemas.microsoft.com/office/drawing/2014/main" id="{AB75C9B4-F4AD-0758-2E5C-6EB321F4F4C6}"/>
                </a:ext>
              </a:extLst>
            </p:cNvPr>
            <p:cNvCxnSpPr>
              <a:stCxn id="40" idx="4"/>
              <a:endCxn id="3" idx="0"/>
            </p:cNvCxnSpPr>
            <p:nvPr/>
          </p:nvCxnSpPr>
          <p:spPr>
            <a:xfrm>
              <a:off x="7365385" y="1996550"/>
              <a:ext cx="0" cy="429300"/>
            </a:xfrm>
            <a:prstGeom prst="straightConnector1">
              <a:avLst/>
            </a:prstGeom>
            <a:noFill/>
            <a:ln w="9525" cap="flat" cmpd="sng">
              <a:solidFill>
                <a:schemeClr val="bg1">
                  <a:lumMod val="75000"/>
                </a:schemeClr>
              </a:solidFill>
              <a:prstDash val="solid"/>
              <a:round/>
              <a:headEnd type="none" w="med" len="med"/>
              <a:tailEnd type="oval" w="med" len="med"/>
            </a:ln>
          </p:spPr>
        </p:cxnSp>
        <p:cxnSp>
          <p:nvCxnSpPr>
            <p:cNvPr id="16" name="Google Shape;520;p19">
              <a:extLst>
                <a:ext uri="{FF2B5EF4-FFF2-40B4-BE49-F238E27FC236}">
                  <a16:creationId xmlns:a16="http://schemas.microsoft.com/office/drawing/2014/main" id="{CBF3DC1E-BE96-6030-DFE1-5EFDB6FEA9ED}"/>
                </a:ext>
              </a:extLst>
            </p:cNvPr>
            <p:cNvCxnSpPr>
              <a:cxnSpLocks/>
              <a:stCxn id="3" idx="2"/>
            </p:cNvCxnSpPr>
            <p:nvPr/>
          </p:nvCxnSpPr>
          <p:spPr>
            <a:xfrm>
              <a:off x="7365400" y="3629350"/>
              <a:ext cx="0" cy="429300"/>
            </a:xfrm>
            <a:prstGeom prst="straightConnector1">
              <a:avLst/>
            </a:prstGeom>
            <a:noFill/>
            <a:ln w="9525" cap="flat" cmpd="sng">
              <a:solidFill>
                <a:schemeClr val="bg1">
                  <a:lumMod val="75000"/>
                </a:schemeClr>
              </a:solidFill>
              <a:prstDash val="solid"/>
              <a:round/>
              <a:headEnd type="none" w="med" len="med"/>
              <a:tailEnd type="oval" w="med" len="med"/>
            </a:ln>
          </p:spPr>
        </p:cxnSp>
      </p:grpSp>
      <p:sp>
        <p:nvSpPr>
          <p:cNvPr id="74" name="TextBox 73">
            <a:extLst>
              <a:ext uri="{FF2B5EF4-FFF2-40B4-BE49-F238E27FC236}">
                <a16:creationId xmlns:a16="http://schemas.microsoft.com/office/drawing/2014/main" id="{570AEF72-9860-D414-57C0-4E26B6655DA0}"/>
              </a:ext>
            </a:extLst>
          </p:cNvPr>
          <p:cNvSpPr txBox="1"/>
          <p:nvPr/>
        </p:nvSpPr>
        <p:spPr>
          <a:xfrm>
            <a:off x="476210" y="5178622"/>
            <a:ext cx="4087778" cy="1138773"/>
          </a:xfrm>
          <a:prstGeom prst="rect">
            <a:avLst/>
          </a:prstGeom>
          <a:solidFill>
            <a:srgbClr val="00344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Data Preprocessing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We resized our data into height and width of 255 pixels.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gency FB" panose="020B0503020202020204" pitchFamily="34" charset="0"/>
                <a:ea typeface="+mn-ea"/>
                <a:cs typeface="+mn-cs"/>
              </a:rPr>
              <a:t>This is often done to ensure that all images have a consistent size before feeding them into a neural network</a:t>
            </a:r>
            <a:r>
              <a:rPr kumimoji="0" lang="en-US" sz="16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a:t>
            </a:r>
            <a:endParaRPr kumimoji="0" lang="en-US" sz="1600" b="0" i="0" u="none" strike="noStrike" kern="1200" cap="none" spc="0" normalizeH="0" baseline="0" noProof="0" dirty="0">
              <a:ln>
                <a:noFill/>
              </a:ln>
              <a:solidFill>
                <a:srgbClr val="000000"/>
              </a:solidFill>
              <a:effectLst/>
              <a:uLnTx/>
              <a:uFillTx/>
              <a:latin typeface="Agency FB" panose="020B0503020202020204" pitchFamily="34" charset="0"/>
              <a:ea typeface="+mn-ea"/>
              <a:cs typeface="Times New Roman" panose="02020603050405020304" pitchFamily="18" charset="0"/>
            </a:endParaRPr>
          </a:p>
        </p:txBody>
      </p:sp>
      <p:sp>
        <p:nvSpPr>
          <p:cNvPr id="75" name="TextBox 74">
            <a:extLst>
              <a:ext uri="{FF2B5EF4-FFF2-40B4-BE49-F238E27FC236}">
                <a16:creationId xmlns:a16="http://schemas.microsoft.com/office/drawing/2014/main" id="{A50FF39C-C9A8-C7BB-246A-0F3D46D6443A}"/>
              </a:ext>
            </a:extLst>
          </p:cNvPr>
          <p:cNvSpPr txBox="1"/>
          <p:nvPr/>
        </p:nvSpPr>
        <p:spPr>
          <a:xfrm>
            <a:off x="7269783" y="5178622"/>
            <a:ext cx="4922218" cy="1300356"/>
          </a:xfrm>
          <a:prstGeom prst="rect">
            <a:avLst/>
          </a:prstGeom>
          <a:solidFill>
            <a:srgbClr val="ED8B15"/>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gency FB" panose="020B0503020202020204" pitchFamily="34" charset="0"/>
                <a:ea typeface="Fira Sans Extra Condensed"/>
                <a:cs typeface="Fira Sans Extra Condensed"/>
                <a:sym typeface="Fira Sans Extra Condensed"/>
              </a:rPr>
              <a:t>Data </a:t>
            </a:r>
            <a:r>
              <a:rPr lang="en-US" sz="2000" b="1" dirty="0">
                <a:solidFill>
                  <a:srgbClr val="000000"/>
                </a:solidFill>
                <a:latin typeface="Agency FB" panose="020B0503020202020204" pitchFamily="34" charset="0"/>
                <a:sym typeface="Fira Sans Extra Condensed"/>
              </a:rPr>
              <a:t>A</a:t>
            </a:r>
            <a:r>
              <a:rPr kumimoji="0" lang="en-US" sz="2000" b="1" i="0" u="none" strike="noStrike" kern="1200" cap="none" spc="0" normalizeH="0" baseline="0" noProof="0" dirty="0" err="1">
                <a:ln>
                  <a:noFill/>
                </a:ln>
                <a:solidFill>
                  <a:srgbClr val="000000"/>
                </a:solidFill>
                <a:effectLst/>
                <a:uLnTx/>
                <a:uFillTx/>
                <a:latin typeface="Agency FB" panose="020B0503020202020204" pitchFamily="34" charset="0"/>
                <a:ea typeface="+mn-ea"/>
                <a:cs typeface="+mn-cs"/>
              </a:rPr>
              <a:t>ugmentation</a:t>
            </a:r>
            <a:endParaRPr kumimoji="0" lang="en-US" sz="2000" b="1" i="0" u="none" strike="noStrike" kern="1200" cap="none" spc="0" normalizeH="0" baseline="0" noProof="0" dirty="0">
              <a:ln>
                <a:noFill/>
              </a:ln>
              <a:solidFill>
                <a:srgbClr val="000000"/>
              </a:solidFill>
              <a:effectLst/>
              <a:uLnTx/>
              <a:uFillTx/>
              <a:latin typeface="Agency FB" panose="020B0503020202020204" pitchFamily="34" charset="0"/>
              <a:ea typeface="Fira Sans Extra Condensed"/>
              <a:cs typeface="Fira Sans Extra Condensed"/>
              <a:sym typeface="Fira Sans Extra Condense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After resizing our images we converted the resized images data into a </a:t>
            </a:r>
            <a:r>
              <a:rPr kumimoji="0" lang="en-US" sz="1600" b="0" i="0" u="none" strike="noStrike" kern="1200" cap="none" spc="0" normalizeH="0" baseline="0" noProof="0" dirty="0" err="1">
                <a:ln>
                  <a:noFill/>
                </a:ln>
                <a:solidFill>
                  <a:srgbClr val="000000"/>
                </a:solidFill>
                <a:effectLst/>
                <a:uLnTx/>
                <a:uFillTx/>
                <a:latin typeface="Agency FB" panose="020B0503020202020204" pitchFamily="34" charset="0"/>
                <a:ea typeface="+mn-ea"/>
                <a:cs typeface="+mn-cs"/>
              </a:rPr>
              <a:t>Pytorch</a:t>
            </a:r>
            <a:r>
              <a:rPr kumimoji="0" lang="en-US" sz="1600" b="0" i="0" u="none" strike="noStrike" kern="1200" cap="none" spc="0" normalizeH="0" baseline="0" noProof="0" dirty="0">
                <a:ln>
                  <a:noFill/>
                </a:ln>
                <a:solidFill>
                  <a:srgbClr val="000000"/>
                </a:solidFill>
                <a:effectLst/>
                <a:uLnTx/>
                <a:uFillTx/>
                <a:latin typeface="Agency FB" panose="020B0503020202020204" pitchFamily="34" charset="0"/>
                <a:ea typeface="+mn-ea"/>
                <a:cs typeface="+mn-cs"/>
              </a:rPr>
              <a:t> tensor. Neural networks typically operate on tensors, so this step is essential to use the images as input to the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202124"/>
                </a:solidFill>
                <a:effectLst/>
                <a:uLnTx/>
                <a:uFillTx/>
                <a:latin typeface="Lora" pitchFamily="2" charset="0"/>
                <a:ea typeface="+mn-ea"/>
                <a:cs typeface="Times New Roman" panose="02020603050405020304" pitchFamily="18" charset="0"/>
              </a:rPr>
              <a:t>.</a:t>
            </a:r>
            <a:endParaRPr kumimoji="0" lang="en-US" sz="1050" b="0" i="0" u="none" strike="noStrike" kern="1200" cap="none" spc="0" normalizeH="0" baseline="0" noProof="0" dirty="0">
              <a:ln>
                <a:noFill/>
              </a:ln>
              <a:solidFill>
                <a:srgbClr val="000000"/>
              </a:solidFill>
              <a:effectLst/>
              <a:uLnTx/>
              <a:uFillTx/>
              <a:latin typeface="Lora" pitchFamily="2" charset="0"/>
              <a:ea typeface="+mn-ea"/>
              <a:cs typeface="Times New Roman" panose="02020603050405020304" pitchFamily="18" charset="0"/>
            </a:endParaRPr>
          </a:p>
        </p:txBody>
      </p:sp>
      <p:sp>
        <p:nvSpPr>
          <p:cNvPr id="8" name="TextBox 7"/>
          <p:cNvSpPr txBox="1"/>
          <p:nvPr/>
        </p:nvSpPr>
        <p:spPr>
          <a:xfrm>
            <a:off x="3625583" y="6456338"/>
            <a:ext cx="5616811" cy="584775"/>
          </a:xfrm>
          <a:prstGeom prst="rect">
            <a:avLst/>
          </a:prstGeom>
          <a:noFill/>
        </p:spPr>
        <p:txBody>
          <a:bodyPr wrap="square" rtlCol="0">
            <a:spAutoFit/>
          </a:bodyPr>
          <a:lstStyle/>
          <a:p>
            <a:pPr marL="285750" indent="-285750" algn="ctr">
              <a:buFont typeface="Wingdings" panose="05000000000000000000" pitchFamily="2" charset="2"/>
              <a:buChar char="ü"/>
            </a:pPr>
            <a:r>
              <a:rPr lang="en-US" sz="1600" b="1" dirty="0">
                <a:solidFill>
                  <a:schemeClr val="bg1"/>
                </a:solidFill>
                <a:latin typeface="Agency FB" panose="020B0503020202020204" pitchFamily="34" charset="0"/>
              </a:rPr>
              <a:t>After these transformations we created our data loaders of batch size 32.</a:t>
            </a:r>
          </a:p>
          <a:p>
            <a:pPr algn="ctr"/>
            <a:endParaRPr lang="en-US" sz="1600" b="1" dirty="0">
              <a:latin typeface="Agency FB" panose="020B0503020202020204" pitchFamily="34" charset="0"/>
            </a:endParaRPr>
          </a:p>
        </p:txBody>
      </p:sp>
    </p:spTree>
    <p:extLst>
      <p:ext uri="{BB962C8B-B14F-4D97-AF65-F5344CB8AC3E}">
        <p14:creationId xmlns:p14="http://schemas.microsoft.com/office/powerpoint/2010/main" val="12357993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0552A-6007-CBFA-8ED3-D5A15410DF63}"/>
              </a:ext>
            </a:extLst>
          </p:cNvPr>
          <p:cNvSpPr txBox="1"/>
          <p:nvPr/>
        </p:nvSpPr>
        <p:spPr>
          <a:xfrm>
            <a:off x="2339491" y="291563"/>
            <a:ext cx="7192009" cy="707886"/>
          </a:xfrm>
          <a:prstGeom prst="rect">
            <a:avLst/>
          </a:prstGeom>
          <a:solidFill>
            <a:srgbClr val="FF0000"/>
          </a:solidFill>
          <a:ln>
            <a:solidFill>
              <a:schemeClr val="tx1"/>
            </a:solidFill>
            <a:prstDash val="sysDot"/>
          </a:ln>
          <a:effectLst>
            <a:softEdge rad="63500"/>
          </a:effectLst>
        </p:spPr>
        <p:txBody>
          <a:bodyPr wrap="square">
            <a:spAutoFit/>
          </a:bodyPr>
          <a:lstStyle/>
          <a:p>
            <a:pPr lvl="0" algn="ctr"/>
            <a:r>
              <a:rPr lang="en-US" sz="4000" b="1" dirty="0">
                <a:solidFill>
                  <a:srgbClr val="000000"/>
                </a:solidFill>
                <a:latin typeface="Lora" pitchFamily="2" charset="0"/>
              </a:rPr>
              <a:t>Model Architecture: VGG16</a:t>
            </a:r>
            <a:endParaRPr kumimoji="0" lang="en-US" sz="4000" b="1"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nvGrpSpPr>
          <p:cNvPr id="2" name="Group 1">
            <a:extLst>
              <a:ext uri="{FF2B5EF4-FFF2-40B4-BE49-F238E27FC236}">
                <a16:creationId xmlns:a16="http://schemas.microsoft.com/office/drawing/2014/main" id="{81429FFA-D26B-52E0-C49D-4C3E15E0A9ED}"/>
              </a:ext>
            </a:extLst>
          </p:cNvPr>
          <p:cNvGrpSpPr/>
          <p:nvPr/>
        </p:nvGrpSpPr>
        <p:grpSpPr>
          <a:xfrm>
            <a:off x="274033" y="1722253"/>
            <a:ext cx="10956674" cy="4515350"/>
            <a:chOff x="-93550" y="1113495"/>
            <a:chExt cx="8780375" cy="3618476"/>
          </a:xfrm>
        </p:grpSpPr>
        <p:sp>
          <p:nvSpPr>
            <p:cNvPr id="3" name="Google Shape;1083;p28">
              <a:extLst>
                <a:ext uri="{FF2B5EF4-FFF2-40B4-BE49-F238E27FC236}">
                  <a16:creationId xmlns:a16="http://schemas.microsoft.com/office/drawing/2014/main" id="{B315726E-3C73-C520-736D-6F72EF93A3A7}"/>
                </a:ext>
              </a:extLst>
            </p:cNvPr>
            <p:cNvSpPr/>
            <p:nvPr/>
          </p:nvSpPr>
          <p:spPr>
            <a:xfrm>
              <a:off x="6057925" y="1198550"/>
              <a:ext cx="2628900" cy="1021200"/>
            </a:xfrm>
            <a:prstGeom prst="roundRect">
              <a:avLst>
                <a:gd name="adj" fmla="val 50000"/>
              </a:avLst>
            </a:prstGeom>
            <a:solidFill>
              <a:schemeClr val="accent2">
                <a:lumMod val="50000"/>
                <a:lumOff val="50000"/>
                <a:alpha val="25099"/>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 name="Google Shape;1084;p28">
              <a:extLst>
                <a:ext uri="{FF2B5EF4-FFF2-40B4-BE49-F238E27FC236}">
                  <a16:creationId xmlns:a16="http://schemas.microsoft.com/office/drawing/2014/main" id="{ED1B15B8-0404-24AB-100F-AB267CC2600F}"/>
                </a:ext>
              </a:extLst>
            </p:cNvPr>
            <p:cNvSpPr/>
            <p:nvPr/>
          </p:nvSpPr>
          <p:spPr>
            <a:xfrm>
              <a:off x="-93550" y="1113495"/>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cxnSp>
          <p:nvCxnSpPr>
            <p:cNvPr id="10" name="Google Shape;1098;p28">
              <a:extLst>
                <a:ext uri="{FF2B5EF4-FFF2-40B4-BE49-F238E27FC236}">
                  <a16:creationId xmlns:a16="http://schemas.microsoft.com/office/drawing/2014/main" id="{8EB0655B-BBC8-E44D-6891-FDE60F189773}"/>
                </a:ext>
              </a:extLst>
            </p:cNvPr>
            <p:cNvCxnSpPr>
              <a:cxnSpLocks/>
              <a:endCxn id="15" idx="2"/>
            </p:cNvCxnSpPr>
            <p:nvPr/>
          </p:nvCxnSpPr>
          <p:spPr>
            <a:xfrm rot="10800000" flipH="1">
              <a:off x="1561652" y="2812713"/>
              <a:ext cx="1981200" cy="1408200"/>
            </a:xfrm>
            <a:prstGeom prst="curvedConnector3">
              <a:avLst>
                <a:gd name="adj1" fmla="val -12019"/>
              </a:avLst>
            </a:prstGeom>
            <a:solidFill>
              <a:schemeClr val="bg1">
                <a:lumMod val="75000"/>
              </a:schemeClr>
            </a:solidFill>
            <a:ln w="9525" cap="flat" cmpd="sng">
              <a:solidFill>
                <a:schemeClr val="bg1">
                  <a:lumMod val="75000"/>
                </a:schemeClr>
              </a:solidFill>
              <a:prstDash val="solid"/>
              <a:round/>
              <a:headEnd type="none" w="med" len="med"/>
              <a:tailEnd type="stealth" w="med" len="med"/>
            </a:ln>
          </p:spPr>
        </p:cxnSp>
        <p:cxnSp>
          <p:nvCxnSpPr>
            <p:cNvPr id="11" name="Google Shape;1100;p28">
              <a:extLst>
                <a:ext uri="{FF2B5EF4-FFF2-40B4-BE49-F238E27FC236}">
                  <a16:creationId xmlns:a16="http://schemas.microsoft.com/office/drawing/2014/main" id="{4EEB3608-58A0-C3CA-58F2-636738EB9D34}"/>
                </a:ext>
              </a:extLst>
            </p:cNvPr>
            <p:cNvCxnSpPr>
              <a:cxnSpLocks/>
              <a:endCxn id="16" idx="6"/>
            </p:cNvCxnSpPr>
            <p:nvPr/>
          </p:nvCxnSpPr>
          <p:spPr>
            <a:xfrm rot="10800000">
              <a:off x="5601169" y="2812729"/>
              <a:ext cx="1981200" cy="1408200"/>
            </a:xfrm>
            <a:prstGeom prst="curvedConnector3">
              <a:avLst>
                <a:gd name="adj1" fmla="val -12019"/>
              </a:avLst>
            </a:prstGeom>
            <a:solidFill>
              <a:schemeClr val="bg1">
                <a:lumMod val="75000"/>
              </a:schemeClr>
            </a:solidFill>
            <a:ln w="9525" cap="flat" cmpd="sng">
              <a:solidFill>
                <a:schemeClr val="bg1">
                  <a:lumMod val="75000"/>
                </a:schemeClr>
              </a:solidFill>
              <a:prstDash val="solid"/>
              <a:round/>
              <a:headEnd type="none" w="med" len="med"/>
              <a:tailEnd type="stealth" w="med" len="med"/>
            </a:ln>
          </p:spPr>
        </p:cxnSp>
        <p:grpSp>
          <p:nvGrpSpPr>
            <p:cNvPr id="12" name="Google Shape;1102;p28">
              <a:extLst>
                <a:ext uri="{FF2B5EF4-FFF2-40B4-BE49-F238E27FC236}">
                  <a16:creationId xmlns:a16="http://schemas.microsoft.com/office/drawing/2014/main" id="{6186EEF2-B810-28F5-BB0F-69041A45D815}"/>
                </a:ext>
              </a:extLst>
            </p:cNvPr>
            <p:cNvGrpSpPr/>
            <p:nvPr/>
          </p:nvGrpSpPr>
          <p:grpSpPr>
            <a:xfrm>
              <a:off x="3542850" y="1624095"/>
              <a:ext cx="2058325" cy="3107876"/>
              <a:chOff x="3542850" y="1624095"/>
              <a:chExt cx="2058325" cy="3107876"/>
            </a:xfrm>
          </p:grpSpPr>
          <p:grpSp>
            <p:nvGrpSpPr>
              <p:cNvPr id="14" name="Google Shape;1103;p28">
                <a:extLst>
                  <a:ext uri="{FF2B5EF4-FFF2-40B4-BE49-F238E27FC236}">
                    <a16:creationId xmlns:a16="http://schemas.microsoft.com/office/drawing/2014/main" id="{5F7E44FB-4CC6-95E3-8717-28C61015872D}"/>
                  </a:ext>
                </a:extLst>
              </p:cNvPr>
              <p:cNvGrpSpPr/>
              <p:nvPr/>
            </p:nvGrpSpPr>
            <p:grpSpPr>
              <a:xfrm>
                <a:off x="3668838" y="1624095"/>
                <a:ext cx="1806331" cy="3107876"/>
                <a:chOff x="457200" y="1624095"/>
                <a:chExt cx="1806331" cy="3107876"/>
              </a:xfrm>
            </p:grpSpPr>
            <p:sp>
              <p:nvSpPr>
                <p:cNvPr id="34" name="Google Shape;1120;p28">
                  <a:extLst>
                    <a:ext uri="{FF2B5EF4-FFF2-40B4-BE49-F238E27FC236}">
                      <a16:creationId xmlns:a16="http://schemas.microsoft.com/office/drawing/2014/main" id="{E6ED70EF-5F4D-35DC-2A00-B7DB69E095A3}"/>
                    </a:ext>
                  </a:extLst>
                </p:cNvPr>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1" name="Google Shape;1127;p28">
                  <a:extLst>
                    <a:ext uri="{FF2B5EF4-FFF2-40B4-BE49-F238E27FC236}">
                      <a16:creationId xmlns:a16="http://schemas.microsoft.com/office/drawing/2014/main" id="{E2E114B1-6348-20E5-AF13-2FDCF0661380}"/>
                    </a:ext>
                  </a:extLst>
                </p:cNvPr>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2" name="Google Shape;1128;p28">
                  <a:extLst>
                    <a:ext uri="{FF2B5EF4-FFF2-40B4-BE49-F238E27FC236}">
                      <a16:creationId xmlns:a16="http://schemas.microsoft.com/office/drawing/2014/main" id="{C3DD73ED-3101-A926-E535-C1F2F7120397}"/>
                    </a:ext>
                  </a:extLst>
                </p:cNvPr>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3" name="Google Shape;1129;p28">
                  <a:extLst>
                    <a:ext uri="{FF2B5EF4-FFF2-40B4-BE49-F238E27FC236}">
                      <a16:creationId xmlns:a16="http://schemas.microsoft.com/office/drawing/2014/main" id="{A224B41B-EF9F-9803-E18F-2CD22B69A65E}"/>
                    </a:ext>
                  </a:extLst>
                </p:cNvPr>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4" name="Google Shape;1130;p28">
                  <a:extLst>
                    <a:ext uri="{FF2B5EF4-FFF2-40B4-BE49-F238E27FC236}">
                      <a16:creationId xmlns:a16="http://schemas.microsoft.com/office/drawing/2014/main" id="{0B607428-D1E2-1AF6-CF16-0B16C40989EE}"/>
                    </a:ext>
                  </a:extLst>
                </p:cNvPr>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5" name="Google Shape;1131;p28">
                  <a:extLst>
                    <a:ext uri="{FF2B5EF4-FFF2-40B4-BE49-F238E27FC236}">
                      <a16:creationId xmlns:a16="http://schemas.microsoft.com/office/drawing/2014/main" id="{96314594-F06B-D4CA-9BCB-F105BED5BCF0}"/>
                    </a:ext>
                  </a:extLst>
                </p:cNvPr>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6" name="Google Shape;1132;p28">
                  <a:extLst>
                    <a:ext uri="{FF2B5EF4-FFF2-40B4-BE49-F238E27FC236}">
                      <a16:creationId xmlns:a16="http://schemas.microsoft.com/office/drawing/2014/main" id="{24C361C5-6658-29FB-5513-772AC7E7E4CA}"/>
                    </a:ext>
                  </a:extLst>
                </p:cNvPr>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7" name="Google Shape;1133;p28">
                  <a:extLst>
                    <a:ext uri="{FF2B5EF4-FFF2-40B4-BE49-F238E27FC236}">
                      <a16:creationId xmlns:a16="http://schemas.microsoft.com/office/drawing/2014/main" id="{D8FBE6BB-A1BA-5187-7A2C-BDBC70EC942F}"/>
                    </a:ext>
                  </a:extLst>
                </p:cNvPr>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8" name="Google Shape;1134;p28">
                  <a:extLst>
                    <a:ext uri="{FF2B5EF4-FFF2-40B4-BE49-F238E27FC236}">
                      <a16:creationId xmlns:a16="http://schemas.microsoft.com/office/drawing/2014/main" id="{EF864B27-58D0-2291-2B1D-21C5C47F441C}"/>
                    </a:ext>
                  </a:extLst>
                </p:cNvPr>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49" name="Google Shape;1135;p28">
                  <a:extLst>
                    <a:ext uri="{FF2B5EF4-FFF2-40B4-BE49-F238E27FC236}">
                      <a16:creationId xmlns:a16="http://schemas.microsoft.com/office/drawing/2014/main" id="{426C570A-02F1-DF7A-9872-64283247A866}"/>
                    </a:ext>
                  </a:extLst>
                </p:cNvPr>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0" name="Google Shape;1136;p28">
                  <a:extLst>
                    <a:ext uri="{FF2B5EF4-FFF2-40B4-BE49-F238E27FC236}">
                      <a16:creationId xmlns:a16="http://schemas.microsoft.com/office/drawing/2014/main" id="{741E1249-468C-1724-4CC0-3A5BC352CCEB}"/>
                    </a:ext>
                  </a:extLst>
                </p:cNvPr>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1" name="Google Shape;1137;p28">
                  <a:extLst>
                    <a:ext uri="{FF2B5EF4-FFF2-40B4-BE49-F238E27FC236}">
                      <a16:creationId xmlns:a16="http://schemas.microsoft.com/office/drawing/2014/main" id="{CB62D1CC-FC24-DB57-4DCF-D719D779049B}"/>
                    </a:ext>
                  </a:extLst>
                </p:cNvPr>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2" name="Google Shape;1138;p28">
                  <a:extLst>
                    <a:ext uri="{FF2B5EF4-FFF2-40B4-BE49-F238E27FC236}">
                      <a16:creationId xmlns:a16="http://schemas.microsoft.com/office/drawing/2014/main" id="{1913145C-0810-9073-0B1A-7B8140B76218}"/>
                    </a:ext>
                  </a:extLst>
                </p:cNvPr>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3" name="Google Shape;1139;p28">
                  <a:extLst>
                    <a:ext uri="{FF2B5EF4-FFF2-40B4-BE49-F238E27FC236}">
                      <a16:creationId xmlns:a16="http://schemas.microsoft.com/office/drawing/2014/main" id="{D1D3839C-33F9-73B9-F344-25C1C3E3D5A7}"/>
                    </a:ext>
                  </a:extLst>
                </p:cNvPr>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4" name="Google Shape;1140;p28">
                  <a:extLst>
                    <a:ext uri="{FF2B5EF4-FFF2-40B4-BE49-F238E27FC236}">
                      <a16:creationId xmlns:a16="http://schemas.microsoft.com/office/drawing/2014/main" id="{24E94DD8-E58B-9CCF-5F20-9A1DDED53BC3}"/>
                    </a:ext>
                  </a:extLst>
                </p:cNvPr>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5" name="Google Shape;1141;p28">
                  <a:extLst>
                    <a:ext uri="{FF2B5EF4-FFF2-40B4-BE49-F238E27FC236}">
                      <a16:creationId xmlns:a16="http://schemas.microsoft.com/office/drawing/2014/main" id="{A6A83D2A-F137-6365-49D6-BEECFC9AEFEE}"/>
                    </a:ext>
                  </a:extLst>
                </p:cNvPr>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6" name="Google Shape;1142;p28">
                  <a:extLst>
                    <a:ext uri="{FF2B5EF4-FFF2-40B4-BE49-F238E27FC236}">
                      <a16:creationId xmlns:a16="http://schemas.microsoft.com/office/drawing/2014/main" id="{F147DE12-2EF2-B4B7-4060-2BE9A3FBBBCE}"/>
                    </a:ext>
                  </a:extLst>
                </p:cNvPr>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7" name="Google Shape;1143;p28">
                  <a:extLst>
                    <a:ext uri="{FF2B5EF4-FFF2-40B4-BE49-F238E27FC236}">
                      <a16:creationId xmlns:a16="http://schemas.microsoft.com/office/drawing/2014/main" id="{DD4DC08C-9EDB-5F85-6B33-8631F499AE2A}"/>
                    </a:ext>
                  </a:extLst>
                </p:cNvPr>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8" name="Google Shape;1144;p28">
                  <a:extLst>
                    <a:ext uri="{FF2B5EF4-FFF2-40B4-BE49-F238E27FC236}">
                      <a16:creationId xmlns:a16="http://schemas.microsoft.com/office/drawing/2014/main" id="{0B0ED221-9291-B874-E585-7041AA083A91}"/>
                    </a:ext>
                  </a:extLst>
                </p:cNvPr>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59" name="Google Shape;1145;p28">
                  <a:extLst>
                    <a:ext uri="{FF2B5EF4-FFF2-40B4-BE49-F238E27FC236}">
                      <a16:creationId xmlns:a16="http://schemas.microsoft.com/office/drawing/2014/main" id="{A27DAB8C-9E68-58A5-2C75-9594B890525B}"/>
                    </a:ext>
                  </a:extLst>
                </p:cNvPr>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0" name="Google Shape;1146;p28">
                  <a:extLst>
                    <a:ext uri="{FF2B5EF4-FFF2-40B4-BE49-F238E27FC236}">
                      <a16:creationId xmlns:a16="http://schemas.microsoft.com/office/drawing/2014/main" id="{04C6D408-3303-7F73-79A6-1E2FC2635693}"/>
                    </a:ext>
                  </a:extLst>
                </p:cNvPr>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1" name="Google Shape;1147;p28">
                  <a:extLst>
                    <a:ext uri="{FF2B5EF4-FFF2-40B4-BE49-F238E27FC236}">
                      <a16:creationId xmlns:a16="http://schemas.microsoft.com/office/drawing/2014/main" id="{2236197E-4137-14C0-6B09-66FCB04A9272}"/>
                    </a:ext>
                  </a:extLst>
                </p:cNvPr>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2" name="Google Shape;1148;p28">
                  <a:extLst>
                    <a:ext uri="{FF2B5EF4-FFF2-40B4-BE49-F238E27FC236}">
                      <a16:creationId xmlns:a16="http://schemas.microsoft.com/office/drawing/2014/main" id="{5AF12625-298D-4BE2-6705-030A4EDCADE7}"/>
                    </a:ext>
                  </a:extLst>
                </p:cNvPr>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3" name="Google Shape;1149;p28">
                  <a:extLst>
                    <a:ext uri="{FF2B5EF4-FFF2-40B4-BE49-F238E27FC236}">
                      <a16:creationId xmlns:a16="http://schemas.microsoft.com/office/drawing/2014/main" id="{60916697-CC5B-1C49-46A4-A7E926930D44}"/>
                    </a:ext>
                  </a:extLst>
                </p:cNvPr>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4" name="Google Shape;1150;p28">
                  <a:extLst>
                    <a:ext uri="{FF2B5EF4-FFF2-40B4-BE49-F238E27FC236}">
                      <a16:creationId xmlns:a16="http://schemas.microsoft.com/office/drawing/2014/main" id="{AF31F7C8-FB23-1269-4B21-439C6207EF3C}"/>
                    </a:ext>
                  </a:extLst>
                </p:cNvPr>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5" name="Google Shape;1151;p28">
                  <a:extLst>
                    <a:ext uri="{FF2B5EF4-FFF2-40B4-BE49-F238E27FC236}">
                      <a16:creationId xmlns:a16="http://schemas.microsoft.com/office/drawing/2014/main" id="{27E3D47A-B8E8-969F-5145-F1899DC8AE3D}"/>
                    </a:ext>
                  </a:extLst>
                </p:cNvPr>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6" name="Google Shape;1152;p28">
                  <a:extLst>
                    <a:ext uri="{FF2B5EF4-FFF2-40B4-BE49-F238E27FC236}">
                      <a16:creationId xmlns:a16="http://schemas.microsoft.com/office/drawing/2014/main" id="{A7FF2BC1-D0E8-D0E5-CCAF-ADDEF8A75A11}"/>
                    </a:ext>
                  </a:extLst>
                </p:cNvPr>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7" name="Google Shape;1153;p28">
                  <a:extLst>
                    <a:ext uri="{FF2B5EF4-FFF2-40B4-BE49-F238E27FC236}">
                      <a16:creationId xmlns:a16="http://schemas.microsoft.com/office/drawing/2014/main" id="{A11CC1EA-03D8-1468-8794-842E2CAFC70F}"/>
                    </a:ext>
                  </a:extLst>
                </p:cNvPr>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8" name="Google Shape;1154;p28">
                  <a:extLst>
                    <a:ext uri="{FF2B5EF4-FFF2-40B4-BE49-F238E27FC236}">
                      <a16:creationId xmlns:a16="http://schemas.microsoft.com/office/drawing/2014/main" id="{8D620736-C797-9A1C-24A6-2FD2AFFCE19A}"/>
                    </a:ext>
                  </a:extLst>
                </p:cNvPr>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69" name="Google Shape;1155;p28">
                  <a:extLst>
                    <a:ext uri="{FF2B5EF4-FFF2-40B4-BE49-F238E27FC236}">
                      <a16:creationId xmlns:a16="http://schemas.microsoft.com/office/drawing/2014/main" id="{D353563F-1624-539B-8876-B8FA887C7994}"/>
                    </a:ext>
                  </a:extLst>
                </p:cNvPr>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0" name="Google Shape;1156;p28">
                  <a:extLst>
                    <a:ext uri="{FF2B5EF4-FFF2-40B4-BE49-F238E27FC236}">
                      <a16:creationId xmlns:a16="http://schemas.microsoft.com/office/drawing/2014/main" id="{575DA350-B41D-FA62-39CA-25688772EEC5}"/>
                    </a:ext>
                  </a:extLst>
                </p:cNvPr>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1" name="Google Shape;1157;p28">
                  <a:extLst>
                    <a:ext uri="{FF2B5EF4-FFF2-40B4-BE49-F238E27FC236}">
                      <a16:creationId xmlns:a16="http://schemas.microsoft.com/office/drawing/2014/main" id="{ACF1FEFC-A775-1A9F-852A-B5BB1039D7CF}"/>
                    </a:ext>
                  </a:extLst>
                </p:cNvPr>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2" name="Google Shape;1158;p28">
                  <a:extLst>
                    <a:ext uri="{FF2B5EF4-FFF2-40B4-BE49-F238E27FC236}">
                      <a16:creationId xmlns:a16="http://schemas.microsoft.com/office/drawing/2014/main" id="{4BC6E3B5-9CB1-AC97-04CB-BC37972102AB}"/>
                    </a:ext>
                  </a:extLst>
                </p:cNvPr>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3" name="Google Shape;1159;p28">
                  <a:extLst>
                    <a:ext uri="{FF2B5EF4-FFF2-40B4-BE49-F238E27FC236}">
                      <a16:creationId xmlns:a16="http://schemas.microsoft.com/office/drawing/2014/main" id="{E014F984-CEBF-2412-AC0F-798A6997117E}"/>
                    </a:ext>
                  </a:extLst>
                </p:cNvPr>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4" name="Google Shape;1160;p28">
                  <a:extLst>
                    <a:ext uri="{FF2B5EF4-FFF2-40B4-BE49-F238E27FC236}">
                      <a16:creationId xmlns:a16="http://schemas.microsoft.com/office/drawing/2014/main" id="{A0B728CD-79C8-A544-8792-3B23D1749CC1}"/>
                    </a:ext>
                  </a:extLst>
                </p:cNvPr>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5" name="Google Shape;1161;p28">
                  <a:extLst>
                    <a:ext uri="{FF2B5EF4-FFF2-40B4-BE49-F238E27FC236}">
                      <a16:creationId xmlns:a16="http://schemas.microsoft.com/office/drawing/2014/main" id="{F6238DFD-D6B7-5F1E-0BC4-107616C7A6E9}"/>
                    </a:ext>
                  </a:extLst>
                </p:cNvPr>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6" name="Google Shape;1162;p28">
                  <a:extLst>
                    <a:ext uri="{FF2B5EF4-FFF2-40B4-BE49-F238E27FC236}">
                      <a16:creationId xmlns:a16="http://schemas.microsoft.com/office/drawing/2014/main" id="{E5B19F56-F405-09DC-76DD-C86C60887188}"/>
                    </a:ext>
                  </a:extLst>
                </p:cNvPr>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7" name="Google Shape;1163;p28">
                  <a:extLst>
                    <a:ext uri="{FF2B5EF4-FFF2-40B4-BE49-F238E27FC236}">
                      <a16:creationId xmlns:a16="http://schemas.microsoft.com/office/drawing/2014/main" id="{6FD6B24D-796C-2B91-4959-52550CC1D8E6}"/>
                    </a:ext>
                  </a:extLst>
                </p:cNvPr>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8" name="Google Shape;1164;p28">
                  <a:extLst>
                    <a:ext uri="{FF2B5EF4-FFF2-40B4-BE49-F238E27FC236}">
                      <a16:creationId xmlns:a16="http://schemas.microsoft.com/office/drawing/2014/main" id="{6E8810B4-F986-AA73-A82B-DDC0B0DA3ACF}"/>
                    </a:ext>
                  </a:extLst>
                </p:cNvPr>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bg1">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79" name="Google Shape;1165;p28">
                  <a:extLst>
                    <a:ext uri="{FF2B5EF4-FFF2-40B4-BE49-F238E27FC236}">
                      <a16:creationId xmlns:a16="http://schemas.microsoft.com/office/drawing/2014/main" id="{19254D73-97A5-48AA-1087-E29744198200}"/>
                    </a:ext>
                  </a:extLst>
                </p:cNvPr>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0" name="Google Shape;1166;p28">
                  <a:extLst>
                    <a:ext uri="{FF2B5EF4-FFF2-40B4-BE49-F238E27FC236}">
                      <a16:creationId xmlns:a16="http://schemas.microsoft.com/office/drawing/2014/main" id="{A1BC9749-585E-2B60-98F6-B3A1E2E93B3F}"/>
                    </a:ext>
                  </a:extLst>
                </p:cNvPr>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1" name="Google Shape;1167;p28">
                  <a:extLst>
                    <a:ext uri="{FF2B5EF4-FFF2-40B4-BE49-F238E27FC236}">
                      <a16:creationId xmlns:a16="http://schemas.microsoft.com/office/drawing/2014/main" id="{6F4F2714-A667-F44F-6127-6528423052E9}"/>
                    </a:ext>
                  </a:extLst>
                </p:cNvPr>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2" name="Google Shape;1168;p28">
                  <a:extLst>
                    <a:ext uri="{FF2B5EF4-FFF2-40B4-BE49-F238E27FC236}">
                      <a16:creationId xmlns:a16="http://schemas.microsoft.com/office/drawing/2014/main" id="{1B13513D-8CC6-7C36-FFFC-EC5C3D9FEE4E}"/>
                    </a:ext>
                  </a:extLst>
                </p:cNvPr>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bg1">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3" name="Google Shape;1169;p28">
                  <a:extLst>
                    <a:ext uri="{FF2B5EF4-FFF2-40B4-BE49-F238E27FC236}">
                      <a16:creationId xmlns:a16="http://schemas.microsoft.com/office/drawing/2014/main" id="{3B63A065-2110-3E16-4612-625BD9D03643}"/>
                    </a:ext>
                  </a:extLst>
                </p:cNvPr>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4" name="Google Shape;1170;p28">
                  <a:extLst>
                    <a:ext uri="{FF2B5EF4-FFF2-40B4-BE49-F238E27FC236}">
                      <a16:creationId xmlns:a16="http://schemas.microsoft.com/office/drawing/2014/main" id="{70D8B132-CA59-044E-B5B0-716E4E5438F0}"/>
                    </a:ext>
                  </a:extLst>
                </p:cNvPr>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5" name="Google Shape;1171;p28">
                  <a:extLst>
                    <a:ext uri="{FF2B5EF4-FFF2-40B4-BE49-F238E27FC236}">
                      <a16:creationId xmlns:a16="http://schemas.microsoft.com/office/drawing/2014/main" id="{B33867BD-1E19-4E7C-4A5E-47070C619087}"/>
                    </a:ext>
                  </a:extLst>
                </p:cNvPr>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6" name="Google Shape;1172;p28">
                  <a:extLst>
                    <a:ext uri="{FF2B5EF4-FFF2-40B4-BE49-F238E27FC236}">
                      <a16:creationId xmlns:a16="http://schemas.microsoft.com/office/drawing/2014/main" id="{BF676BC9-BD8B-68B7-896C-452A13D51189}"/>
                    </a:ext>
                  </a:extLst>
                </p:cNvPr>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7" name="Google Shape;1173;p28">
                  <a:extLst>
                    <a:ext uri="{FF2B5EF4-FFF2-40B4-BE49-F238E27FC236}">
                      <a16:creationId xmlns:a16="http://schemas.microsoft.com/office/drawing/2014/main" id="{85117253-0227-BD1E-3E4C-D4CF270B1A9F}"/>
                    </a:ext>
                  </a:extLst>
                </p:cNvPr>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8" name="Google Shape;1174;p28">
                  <a:extLst>
                    <a:ext uri="{FF2B5EF4-FFF2-40B4-BE49-F238E27FC236}">
                      <a16:creationId xmlns:a16="http://schemas.microsoft.com/office/drawing/2014/main" id="{D4318477-182A-3CAC-EC15-C0BF8E9C8089}"/>
                    </a:ext>
                  </a:extLst>
                </p:cNvPr>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89" name="Google Shape;1175;p28">
                  <a:extLst>
                    <a:ext uri="{FF2B5EF4-FFF2-40B4-BE49-F238E27FC236}">
                      <a16:creationId xmlns:a16="http://schemas.microsoft.com/office/drawing/2014/main" id="{F9136615-AA03-89AC-DB74-45ECC209572C}"/>
                    </a:ext>
                  </a:extLst>
                </p:cNvPr>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90" name="Google Shape;1176;p28">
                  <a:extLst>
                    <a:ext uri="{FF2B5EF4-FFF2-40B4-BE49-F238E27FC236}">
                      <a16:creationId xmlns:a16="http://schemas.microsoft.com/office/drawing/2014/main" id="{6AC92577-D676-8D87-E3C7-A41B0D7EB1FD}"/>
                    </a:ext>
                  </a:extLst>
                </p:cNvPr>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91" name="Google Shape;1177;p28">
                  <a:extLst>
                    <a:ext uri="{FF2B5EF4-FFF2-40B4-BE49-F238E27FC236}">
                      <a16:creationId xmlns:a16="http://schemas.microsoft.com/office/drawing/2014/main" id="{8AD69F04-ACD6-46D9-1490-95E96D55BC12}"/>
                    </a:ext>
                  </a:extLst>
                </p:cNvPr>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sp>
            <p:nvSpPr>
              <p:cNvPr id="15" name="Google Shape;1099;p28">
                <a:extLst>
                  <a:ext uri="{FF2B5EF4-FFF2-40B4-BE49-F238E27FC236}">
                    <a16:creationId xmlns:a16="http://schemas.microsoft.com/office/drawing/2014/main" id="{FE7CD8DB-5EDD-4FE3-EF2C-B583197D2AE2}"/>
                  </a:ext>
                </a:extLst>
              </p:cNvPr>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16" name="Google Shape;1101;p28">
                <a:extLst>
                  <a:ext uri="{FF2B5EF4-FFF2-40B4-BE49-F238E27FC236}">
                    <a16:creationId xmlns:a16="http://schemas.microsoft.com/office/drawing/2014/main" id="{C0FF029B-94E8-D8DF-6C58-657CC10362A5}"/>
                  </a:ext>
                </a:extLst>
              </p:cNvPr>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sp>
            <p:nvSpPr>
              <p:cNvPr id="17" name="Google Shape;1178;p28">
                <a:extLst>
                  <a:ext uri="{FF2B5EF4-FFF2-40B4-BE49-F238E27FC236}">
                    <a16:creationId xmlns:a16="http://schemas.microsoft.com/office/drawing/2014/main" id="{2C2C9A3D-B44C-12E0-AC8B-A8E71A8DC600}"/>
                  </a:ext>
                </a:extLst>
              </p:cNvPr>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Lora" pitchFamily="2" charset="0"/>
                  <a:ea typeface="+mn-ea"/>
                  <a:cs typeface="+mn-cs"/>
                </a:endParaRPr>
              </a:p>
            </p:txBody>
          </p:sp>
        </p:grpSp>
        <p:cxnSp>
          <p:nvCxnSpPr>
            <p:cNvPr id="13" name="Google Shape;1179;p28">
              <a:extLst>
                <a:ext uri="{FF2B5EF4-FFF2-40B4-BE49-F238E27FC236}">
                  <a16:creationId xmlns:a16="http://schemas.microsoft.com/office/drawing/2014/main" id="{86ED9E6F-7F23-1743-F1E4-561CD3247E41}"/>
                </a:ext>
              </a:extLst>
            </p:cNvPr>
            <p:cNvCxnSpPr>
              <a:stCxn id="3" idx="1"/>
              <a:endCxn id="17" idx="6"/>
            </p:cNvCxnSpPr>
            <p:nvPr/>
          </p:nvCxnSpPr>
          <p:spPr>
            <a:xfrm flipH="1">
              <a:off x="5286925" y="1709150"/>
              <a:ext cx="771000" cy="600"/>
            </a:xfrm>
            <a:prstGeom prst="curvedConnector3">
              <a:avLst>
                <a:gd name="adj1" fmla="val 50005"/>
              </a:avLst>
            </a:prstGeom>
            <a:solidFill>
              <a:schemeClr val="bg1">
                <a:lumMod val="75000"/>
              </a:schemeClr>
            </a:solidFill>
            <a:ln w="9525" cap="flat" cmpd="sng">
              <a:solidFill>
                <a:schemeClr val="bg1">
                  <a:lumMod val="75000"/>
                </a:schemeClr>
              </a:solidFill>
              <a:prstDash val="solid"/>
              <a:round/>
              <a:headEnd type="none" w="med" len="med"/>
              <a:tailEnd type="stealth" w="med" len="med"/>
            </a:ln>
          </p:spPr>
        </p:cxnSp>
      </p:grpSp>
      <p:sp>
        <p:nvSpPr>
          <p:cNvPr id="101" name="TextBox 100">
            <a:extLst>
              <a:ext uri="{FF2B5EF4-FFF2-40B4-BE49-F238E27FC236}">
                <a16:creationId xmlns:a16="http://schemas.microsoft.com/office/drawing/2014/main" id="{3B3F1284-7BCF-DB14-97F2-83AC66890305}"/>
              </a:ext>
            </a:extLst>
          </p:cNvPr>
          <p:cNvSpPr txBox="1"/>
          <p:nvPr/>
        </p:nvSpPr>
        <p:spPr>
          <a:xfrm>
            <a:off x="699542" y="1932144"/>
            <a:ext cx="251836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Lora" pitchFamily="2" charset="0"/>
                <a:ea typeface="Fira Sans Extra Condensed"/>
                <a:cs typeface="Fira Sans Extra Condensed"/>
                <a:sym typeface="Fira Sans Extra Condensed"/>
              </a:rPr>
              <a:t>Machine learning</a:t>
            </a:r>
          </a:p>
        </p:txBody>
      </p:sp>
      <p:sp>
        <p:nvSpPr>
          <p:cNvPr id="102" name="TextBox 101">
            <a:extLst>
              <a:ext uri="{FF2B5EF4-FFF2-40B4-BE49-F238E27FC236}">
                <a16:creationId xmlns:a16="http://schemas.microsoft.com/office/drawing/2014/main" id="{F8794B4F-0922-DBE7-6D87-024C4EE1BC93}"/>
              </a:ext>
            </a:extLst>
          </p:cNvPr>
          <p:cNvSpPr txBox="1"/>
          <p:nvPr/>
        </p:nvSpPr>
        <p:spPr>
          <a:xfrm>
            <a:off x="8569085" y="1926938"/>
            <a:ext cx="2042747" cy="1077218"/>
          </a:xfrm>
          <a:prstGeom prst="rect">
            <a:avLst/>
          </a:prstGeom>
          <a:noFill/>
        </p:spPr>
        <p:txBody>
          <a:bodyPr wrap="square">
            <a:spAutoFit/>
          </a:bodyPr>
          <a:lstStyle/>
          <a:p>
            <a:pPr algn="ctr"/>
            <a:r>
              <a:rPr lang="en-US" sz="3200" b="1" dirty="0">
                <a:latin typeface="Agency FB" panose="020B0503020202020204" pitchFamily="34" charset="0"/>
              </a:rPr>
              <a:t>VGG16 model Architecture</a:t>
            </a:r>
            <a:endParaRPr lang="en-US" sz="3200" dirty="0">
              <a:latin typeface="Agency FB" panose="020B0503020202020204" pitchFamily="34" charset="0"/>
            </a:endParaRPr>
          </a:p>
        </p:txBody>
      </p:sp>
      <p:sp>
        <p:nvSpPr>
          <p:cNvPr id="104" name="TextBox 103">
            <a:extLst>
              <a:ext uri="{FF2B5EF4-FFF2-40B4-BE49-F238E27FC236}">
                <a16:creationId xmlns:a16="http://schemas.microsoft.com/office/drawing/2014/main" id="{02AA29E7-8C6B-02BE-F234-F19E7670FD6D}"/>
              </a:ext>
            </a:extLst>
          </p:cNvPr>
          <p:cNvSpPr txBox="1"/>
          <p:nvPr/>
        </p:nvSpPr>
        <p:spPr>
          <a:xfrm>
            <a:off x="2349537" y="5467913"/>
            <a:ext cx="708510" cy="369332"/>
          </a:xfrm>
          <a:prstGeom prst="rect">
            <a:avLst/>
          </a:prstGeom>
          <a:solidFill>
            <a:schemeClr val="accent1">
              <a:lumMod val="50000"/>
              <a:lumOff val="5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gency FB" panose="020B0503020202020204" pitchFamily="34" charset="0"/>
                <a:ea typeface="Fira Sans Extra Condensed"/>
                <a:cs typeface="Fira Sans Extra Condensed"/>
                <a:sym typeface="Fira Sans Extra Condensed"/>
              </a:rPr>
              <a:t>WHEN</a:t>
            </a:r>
          </a:p>
        </p:txBody>
      </p:sp>
      <p:sp>
        <p:nvSpPr>
          <p:cNvPr id="105" name="TextBox 104">
            <a:extLst>
              <a:ext uri="{FF2B5EF4-FFF2-40B4-BE49-F238E27FC236}">
                <a16:creationId xmlns:a16="http://schemas.microsoft.com/office/drawing/2014/main" id="{672B002C-3839-3578-CBD1-6AA9776E9E74}"/>
              </a:ext>
            </a:extLst>
          </p:cNvPr>
          <p:cNvSpPr txBox="1"/>
          <p:nvPr/>
        </p:nvSpPr>
        <p:spPr>
          <a:xfrm>
            <a:off x="9238560" y="5512547"/>
            <a:ext cx="585880" cy="369332"/>
          </a:xfrm>
          <a:prstGeom prst="rect">
            <a:avLst/>
          </a:prstGeom>
          <a:solidFill>
            <a:schemeClr val="accent4">
              <a:lumMod val="60000"/>
              <a:lumOff val="40000"/>
            </a:schemeClr>
          </a:solid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gency FB" panose="020B0503020202020204" pitchFamily="34" charset="0"/>
                <a:ea typeface="Fira Sans Extra Condensed"/>
                <a:cs typeface="Fira Sans Extra Condensed"/>
                <a:sym typeface="Fira Sans Extra Condensed"/>
              </a:rPr>
              <a:t>WHY</a:t>
            </a:r>
          </a:p>
        </p:txBody>
      </p:sp>
      <p:sp>
        <p:nvSpPr>
          <p:cNvPr id="106" name="TextBox 105">
            <a:extLst>
              <a:ext uri="{FF2B5EF4-FFF2-40B4-BE49-F238E27FC236}">
                <a16:creationId xmlns:a16="http://schemas.microsoft.com/office/drawing/2014/main" id="{F855777B-2DBF-EB66-3561-DEC1FCF301F8}"/>
              </a:ext>
            </a:extLst>
          </p:cNvPr>
          <p:cNvSpPr txBox="1"/>
          <p:nvPr/>
        </p:nvSpPr>
        <p:spPr>
          <a:xfrm>
            <a:off x="860889" y="2347391"/>
            <a:ext cx="2263263"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02124"/>
                </a:solidFill>
                <a:effectLst/>
                <a:uLnTx/>
                <a:uFillTx/>
                <a:latin typeface="Lora" pitchFamily="2" charset="0"/>
                <a:ea typeface="+mn-ea"/>
                <a:cs typeface="Times New Roman" panose="02020603050405020304" pitchFamily="18" charset="0"/>
              </a:rPr>
              <a:t>Vel vestibulum libero pharetra vel</a:t>
            </a:r>
            <a:r>
              <a:rPr kumimoji="0" lang="en-US" sz="1100" b="0" i="0" u="none" strike="noStrike" kern="1200" cap="none" spc="0" normalizeH="0" baseline="0" noProof="0" dirty="0">
                <a:ln>
                  <a:noFill/>
                </a:ln>
                <a:solidFill>
                  <a:srgbClr val="000000"/>
                </a:solidFill>
                <a:effectLst/>
                <a:uLnTx/>
                <a:uFillTx/>
                <a:latin typeface="Lora" pitchFamily="2" charset="0"/>
                <a:ea typeface="+mn-ea"/>
                <a:cs typeface="Times New Roman" panose="02020603050405020304" pitchFamily="18" charset="0"/>
              </a:rPr>
              <a:t> </a:t>
            </a:r>
            <a:r>
              <a:rPr kumimoji="0" lang="en-US" sz="1100" b="0" i="0" u="none" strike="noStrike" kern="1200" cap="none" spc="0" normalizeH="0" baseline="0" noProof="0" dirty="0">
                <a:ln>
                  <a:noFill/>
                </a:ln>
                <a:solidFill>
                  <a:srgbClr val="202124"/>
                </a:solidFill>
                <a:effectLst/>
                <a:uLnTx/>
                <a:uFillTx/>
                <a:latin typeface="Lora" pitchFamily="2" charset="0"/>
                <a:ea typeface="+mn-ea"/>
                <a:cs typeface="Times New Roman" panose="02020603050405020304" pitchFamily="18" charset="0"/>
              </a:rPr>
              <a:t>Fringilla sollicitudin orci.</a:t>
            </a:r>
            <a:endParaRPr kumimoji="0" lang="en-US" sz="1100" b="0" i="0" u="none" strike="noStrike" kern="1200" cap="none" spc="0" normalizeH="0" baseline="0" noProof="0" dirty="0">
              <a:ln>
                <a:noFill/>
              </a:ln>
              <a:solidFill>
                <a:srgbClr val="000000"/>
              </a:solidFill>
              <a:effectLst/>
              <a:uLnTx/>
              <a:uFillTx/>
              <a:latin typeface="Lora" pitchFamily="2" charset="0"/>
              <a:ea typeface="+mn-ea"/>
              <a:cs typeface="Times New Roman" panose="02020603050405020304" pitchFamily="18" charset="0"/>
            </a:endParaRPr>
          </a:p>
        </p:txBody>
      </p:sp>
      <p:sp>
        <p:nvSpPr>
          <p:cNvPr id="108" name="TextBox 107">
            <a:extLst>
              <a:ext uri="{FF2B5EF4-FFF2-40B4-BE49-F238E27FC236}">
                <a16:creationId xmlns:a16="http://schemas.microsoft.com/office/drawing/2014/main" id="{E602CEE5-4A13-72D7-279E-45D8E55D63F3}"/>
              </a:ext>
            </a:extLst>
          </p:cNvPr>
          <p:cNvSpPr txBox="1"/>
          <p:nvPr/>
        </p:nvSpPr>
        <p:spPr>
          <a:xfrm>
            <a:off x="412637" y="5769462"/>
            <a:ext cx="4693056" cy="1077218"/>
          </a:xfrm>
          <a:prstGeom prst="rect">
            <a:avLst/>
          </a:prstGeom>
          <a:solidFill>
            <a:schemeClr val="accent1">
              <a:lumMod val="50000"/>
              <a:lumOff val="50000"/>
            </a:schemeClr>
          </a:solidFill>
        </p:spPr>
        <p:txBody>
          <a:bodyPr wrap="square">
            <a:spAutoFit/>
          </a:bodyPr>
          <a:lstStyle/>
          <a:p>
            <a:r>
              <a:rPr lang="en-US" sz="1600" b="1" dirty="0">
                <a:latin typeface="Agency FB" panose="020B0503020202020204" pitchFamily="34" charset="0"/>
              </a:rPr>
              <a:t>VGG 16 was proposed by Karen </a:t>
            </a:r>
            <a:r>
              <a:rPr lang="en-US" sz="1600" b="1" dirty="0" err="1">
                <a:latin typeface="Agency FB" panose="020B0503020202020204" pitchFamily="34" charset="0"/>
              </a:rPr>
              <a:t>Simonyan</a:t>
            </a:r>
            <a:r>
              <a:rPr lang="en-US" sz="1600" b="1" dirty="0">
                <a:latin typeface="Agency FB" panose="020B0503020202020204" pitchFamily="34" charset="0"/>
              </a:rPr>
              <a:t> and Andrew Zisserman of the Visual Geometry Group Lab of Oxford University in 2014 in the paper “VERY DEEP CONVOLUTIONAL NETWORKS FOR LARGE-SCALE IMAGE RECOGNITION”.</a:t>
            </a:r>
            <a:endParaRPr lang="en-US" sz="1600" dirty="0">
              <a:latin typeface="Agency FB" panose="020B0503020202020204" pitchFamily="34" charset="0"/>
            </a:endParaRPr>
          </a:p>
        </p:txBody>
      </p:sp>
      <p:sp>
        <p:nvSpPr>
          <p:cNvPr id="109" name="TextBox 108">
            <a:extLst>
              <a:ext uri="{FF2B5EF4-FFF2-40B4-BE49-F238E27FC236}">
                <a16:creationId xmlns:a16="http://schemas.microsoft.com/office/drawing/2014/main" id="{EAF3AB67-38E4-673D-D8CF-1D35D7745447}"/>
              </a:ext>
            </a:extLst>
          </p:cNvPr>
          <p:cNvSpPr txBox="1"/>
          <p:nvPr/>
        </p:nvSpPr>
        <p:spPr>
          <a:xfrm>
            <a:off x="7694869" y="5822104"/>
            <a:ext cx="4236164" cy="830997"/>
          </a:xfrm>
          <a:prstGeom prst="rect">
            <a:avLst/>
          </a:prstGeom>
          <a:solidFill>
            <a:schemeClr val="accent4">
              <a:lumMod val="60000"/>
              <a:lumOff val="40000"/>
            </a:schemeClr>
          </a:solidFill>
        </p:spPr>
        <p:txBody>
          <a:bodyPr wrap="square">
            <a:spAutoFit/>
          </a:bodyPr>
          <a:lstStyle/>
          <a:p>
            <a:r>
              <a:rPr lang="en-US" sz="1600" b="1" dirty="0">
                <a:latin typeface="Agency FB" panose="020B0503020202020204" pitchFamily="34" charset="0"/>
              </a:rPr>
              <a:t>We use VGG16 as we have only had to change the output layer according to our problem which is a multiclass classification.</a:t>
            </a:r>
            <a:endParaRPr lang="en-US" sz="1600" dirty="0">
              <a:latin typeface="Agency FB" panose="020B0503020202020204" pitchFamily="34" charset="0"/>
            </a:endParaRPr>
          </a:p>
        </p:txBody>
      </p:sp>
      <p:pic>
        <p:nvPicPr>
          <p:cNvPr id="96" name="image5.jpg"/>
          <p:cNvPicPr/>
          <p:nvPr/>
        </p:nvPicPr>
        <p:blipFill>
          <a:blip r:embed="rId3"/>
          <a:srcRect/>
          <a:stretch>
            <a:fillRect/>
          </a:stretch>
        </p:blipFill>
        <p:spPr>
          <a:xfrm>
            <a:off x="69669" y="1199329"/>
            <a:ext cx="6938463" cy="2403305"/>
          </a:xfrm>
          <a:prstGeom prst="rect">
            <a:avLst/>
          </a:prstGeom>
          <a:ln/>
        </p:spPr>
      </p:pic>
    </p:spTree>
    <p:extLst>
      <p:ext uri="{BB962C8B-B14F-4D97-AF65-F5344CB8AC3E}">
        <p14:creationId xmlns:p14="http://schemas.microsoft.com/office/powerpoint/2010/main" val="288789229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65">
      <a:dk1>
        <a:srgbClr val="000000"/>
      </a:dk1>
      <a:lt1>
        <a:srgbClr val="FFFFFF"/>
      </a:lt1>
      <a:dk2>
        <a:srgbClr val="7030A0"/>
      </a:dk2>
      <a:lt2>
        <a:srgbClr val="FFC000"/>
      </a:lt2>
      <a:accent1>
        <a:srgbClr val="003446"/>
      </a:accent1>
      <a:accent2>
        <a:srgbClr val="005E54"/>
      </a:accent2>
      <a:accent3>
        <a:srgbClr val="C1BB00"/>
      </a:accent3>
      <a:accent4>
        <a:srgbClr val="E0513D"/>
      </a:accent4>
      <a:accent5>
        <a:srgbClr val="ED8B15"/>
      </a:accent5>
      <a:accent6>
        <a:srgbClr val="660033"/>
      </a:accent6>
      <a:hlink>
        <a:srgbClr val="005E54"/>
      </a:hlink>
      <a:folHlink>
        <a:srgbClr val="0091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1242</Words>
  <Application>Microsoft Office PowerPoint</Application>
  <PresentationFormat>Widescreen</PresentationFormat>
  <Paragraphs>146</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Agency FB</vt:lpstr>
      <vt:lpstr>Arial</vt:lpstr>
      <vt:lpstr>Calibri</vt:lpstr>
      <vt:lpstr>Calibri Light</vt:lpstr>
      <vt:lpstr>Georgia</vt:lpstr>
      <vt:lpstr>Lora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 Adam Optimizer and Cross-Entropy Loss</vt:lpstr>
      <vt:lpstr>RESULT COMPARSION</vt:lpstr>
      <vt:lpstr>Interpretability Insights</vt:lpstr>
      <vt:lpstr>Results Showcase: Interpretability Visualizations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Bimalesh</cp:lastModifiedBy>
  <cp:revision>31</cp:revision>
  <dcterms:created xsi:type="dcterms:W3CDTF">2023-10-08T17:15:26Z</dcterms:created>
  <dcterms:modified xsi:type="dcterms:W3CDTF">2024-01-20T13:19:17Z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2024-01-20T13:19:16Z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0f408baf-9cd8-4e5f-b63f-ee64491473ee</vt:lpwstr>
  </property>
  <property fmtid="{D5CDD505-2E9C-101B-9397-08002B2CF9AE}" pid="7" name="MSIP_Label_defa4170-0d19-0005-0004-bc88714345d2_ActionId">
    <vt:lpwstr>10bb04dc-6e99-46f7-ac6b-0c1c8dee7b6b</vt:lpwstr>
  </property>
  <property fmtid="{D5CDD505-2E9C-101B-9397-08002B2CF9AE}" pid="8" name="MSIP_Label_defa4170-0d19-0005-0004-bc88714345d2_ContentBits">
    <vt:lpwstr>0</vt:lpwstr>
  </property>
</Properties>
</file>