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5" r:id="rId5"/>
    <p:sldId id="267" r:id="rId6"/>
    <p:sldId id="268" r:id="rId7"/>
    <p:sldId id="269" r:id="rId8"/>
    <p:sldId id="274" r:id="rId9"/>
    <p:sldId id="266" r:id="rId10"/>
    <p:sldId id="271" r:id="rId11"/>
    <p:sldId id="272" r:id="rId12"/>
    <p:sldId id="273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>
        <p:scale>
          <a:sx n="81" d="100"/>
          <a:sy n="81" d="100"/>
        </p:scale>
        <p:origin x="-24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E9B02-013F-44FD-883A-2FDA67F427B4}" type="doc">
      <dgm:prSet loTypeId="urn:microsoft.com/office/officeart/2005/8/layout/default#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36B3E7A-4AE3-411D-809E-9C860596A9D7}">
      <dgm:prSet phldrT="[Text]"/>
      <dgm:spPr/>
      <dgm:t>
        <a:bodyPr/>
        <a:lstStyle/>
        <a:p>
          <a:r>
            <a:rPr lang="en-US" dirty="0" smtClean="0"/>
            <a:t>STATION_LIST</a:t>
          </a:r>
          <a:endParaRPr lang="en-US" dirty="0"/>
        </a:p>
      </dgm:t>
    </dgm:pt>
    <dgm:pt modelId="{364B251F-BEDF-4A6A-8990-EE7BDD0ED3CB}" type="parTrans" cxnId="{467F1BBE-3907-4DFB-81F3-FD30F8F805F9}">
      <dgm:prSet/>
      <dgm:spPr/>
      <dgm:t>
        <a:bodyPr/>
        <a:lstStyle/>
        <a:p>
          <a:endParaRPr lang="en-US"/>
        </a:p>
      </dgm:t>
    </dgm:pt>
    <dgm:pt modelId="{A4B3D21E-6AF4-4E5F-A1CC-467D7249C72A}" type="sibTrans" cxnId="{467F1BBE-3907-4DFB-81F3-FD30F8F805F9}">
      <dgm:prSet/>
      <dgm:spPr/>
      <dgm:t>
        <a:bodyPr/>
        <a:lstStyle/>
        <a:p>
          <a:endParaRPr lang="en-US"/>
        </a:p>
      </dgm:t>
    </dgm:pt>
    <dgm:pt modelId="{C498FD9D-7032-48B5-9D37-E48B85A040FE}">
      <dgm:prSet phldrT="[Text]"/>
      <dgm:spPr/>
      <dgm:t>
        <a:bodyPr/>
        <a:lstStyle/>
        <a:p>
          <a:r>
            <a:rPr lang="en-US" dirty="0" smtClean="0"/>
            <a:t>EMPLOYEE_INFO</a:t>
          </a:r>
          <a:endParaRPr lang="en-US" dirty="0"/>
        </a:p>
      </dgm:t>
    </dgm:pt>
    <dgm:pt modelId="{4FF2FBDA-F576-42D5-BC7E-964B4CA3505D}" type="parTrans" cxnId="{493DFC5F-6D9B-4002-BFFC-F746DB7CD5C4}">
      <dgm:prSet/>
      <dgm:spPr/>
      <dgm:t>
        <a:bodyPr/>
        <a:lstStyle/>
        <a:p>
          <a:endParaRPr lang="en-US"/>
        </a:p>
      </dgm:t>
    </dgm:pt>
    <dgm:pt modelId="{9D69F26E-4F6F-44A5-92EA-AAB6001496AF}" type="sibTrans" cxnId="{493DFC5F-6D9B-4002-BFFC-F746DB7CD5C4}">
      <dgm:prSet/>
      <dgm:spPr/>
      <dgm:t>
        <a:bodyPr/>
        <a:lstStyle/>
        <a:p>
          <a:endParaRPr lang="en-US"/>
        </a:p>
      </dgm:t>
    </dgm:pt>
    <dgm:pt modelId="{B6146859-40AD-4F63-8009-3D37A29D82B6}">
      <dgm:prSet phldrT="[Text]"/>
      <dgm:spPr/>
      <dgm:t>
        <a:bodyPr/>
        <a:lstStyle/>
        <a:p>
          <a:r>
            <a:rPr lang="en-US" dirty="0" smtClean="0"/>
            <a:t>TRAIN_MAINTANANCE</a:t>
          </a:r>
          <a:endParaRPr lang="en-US" dirty="0"/>
        </a:p>
      </dgm:t>
    </dgm:pt>
    <dgm:pt modelId="{5732896A-35B6-4312-8B07-2B30484AC008}" type="parTrans" cxnId="{D08F4076-3A58-4557-92C1-7B5F9D11B8CB}">
      <dgm:prSet/>
      <dgm:spPr/>
      <dgm:t>
        <a:bodyPr/>
        <a:lstStyle/>
        <a:p>
          <a:endParaRPr lang="en-US"/>
        </a:p>
      </dgm:t>
    </dgm:pt>
    <dgm:pt modelId="{0942683E-9B0B-49F6-B07C-9F0A927E2ED7}" type="sibTrans" cxnId="{D08F4076-3A58-4557-92C1-7B5F9D11B8CB}">
      <dgm:prSet/>
      <dgm:spPr/>
      <dgm:t>
        <a:bodyPr/>
        <a:lstStyle/>
        <a:p>
          <a:endParaRPr lang="en-US"/>
        </a:p>
      </dgm:t>
    </dgm:pt>
    <dgm:pt modelId="{7A048592-E4D6-4B11-BDA0-50330F0F5C3B}">
      <dgm:prSet phldrT="[Text]"/>
      <dgm:spPr/>
      <dgm:t>
        <a:bodyPr/>
        <a:lstStyle/>
        <a:p>
          <a:r>
            <a:rPr lang="en-US" dirty="0" smtClean="0"/>
            <a:t>TRAVEL_INFO</a:t>
          </a:r>
          <a:endParaRPr lang="en-US" dirty="0"/>
        </a:p>
      </dgm:t>
    </dgm:pt>
    <dgm:pt modelId="{5545202B-9250-4815-95C4-E396A1DCAA70}" type="parTrans" cxnId="{D221FC47-2BD0-4856-8181-059D29B9A5C9}">
      <dgm:prSet/>
      <dgm:spPr/>
      <dgm:t>
        <a:bodyPr/>
        <a:lstStyle/>
        <a:p>
          <a:endParaRPr lang="en-US"/>
        </a:p>
      </dgm:t>
    </dgm:pt>
    <dgm:pt modelId="{203C8269-679E-4A4B-A3F8-428F5BFD2081}" type="sibTrans" cxnId="{D221FC47-2BD0-4856-8181-059D29B9A5C9}">
      <dgm:prSet/>
      <dgm:spPr/>
      <dgm:t>
        <a:bodyPr/>
        <a:lstStyle/>
        <a:p>
          <a:endParaRPr lang="en-US"/>
        </a:p>
      </dgm:t>
    </dgm:pt>
    <dgm:pt modelId="{C67F3088-CF70-4390-B794-A9C066D98E06}">
      <dgm:prSet phldrT="[Text]"/>
      <dgm:spPr/>
      <dgm:t>
        <a:bodyPr/>
        <a:lstStyle/>
        <a:p>
          <a:r>
            <a:rPr lang="en-US" dirty="0" smtClean="0"/>
            <a:t>CARD_INFO</a:t>
          </a:r>
          <a:endParaRPr lang="en-US" dirty="0"/>
        </a:p>
      </dgm:t>
    </dgm:pt>
    <dgm:pt modelId="{92C2193A-00D7-4AD2-AD66-D16DE789E502}" type="parTrans" cxnId="{5486DD83-AED6-4CDF-B19A-3FD7463FEEDD}">
      <dgm:prSet/>
      <dgm:spPr/>
      <dgm:t>
        <a:bodyPr/>
        <a:lstStyle/>
        <a:p>
          <a:endParaRPr lang="en-US"/>
        </a:p>
      </dgm:t>
    </dgm:pt>
    <dgm:pt modelId="{47E85C03-267E-411C-9ED3-BB92BB16EC46}" type="sibTrans" cxnId="{5486DD83-AED6-4CDF-B19A-3FD7463FEEDD}">
      <dgm:prSet/>
      <dgm:spPr/>
      <dgm:t>
        <a:bodyPr/>
        <a:lstStyle/>
        <a:p>
          <a:endParaRPr lang="en-US"/>
        </a:p>
      </dgm:t>
    </dgm:pt>
    <dgm:pt modelId="{1F1D86E4-DAA5-4ACA-9618-C568691902C2}">
      <dgm:prSet phldrT="[Text]"/>
      <dgm:spPr/>
      <dgm:t>
        <a:bodyPr/>
        <a:lstStyle/>
        <a:p>
          <a:r>
            <a:rPr lang="en-US" dirty="0" smtClean="0"/>
            <a:t>PASSENGER_INFO</a:t>
          </a:r>
          <a:endParaRPr lang="en-US" dirty="0"/>
        </a:p>
      </dgm:t>
    </dgm:pt>
    <dgm:pt modelId="{B8589875-A27E-41E8-AC3B-3185E9741793}" type="parTrans" cxnId="{6145B6C8-85BF-4F3F-9C92-3344726EC1DB}">
      <dgm:prSet/>
      <dgm:spPr/>
      <dgm:t>
        <a:bodyPr/>
        <a:lstStyle/>
        <a:p>
          <a:endParaRPr lang="en-US"/>
        </a:p>
      </dgm:t>
    </dgm:pt>
    <dgm:pt modelId="{B0271B1E-6CAB-46CF-9BD8-1B771CFED07A}" type="sibTrans" cxnId="{6145B6C8-85BF-4F3F-9C92-3344726EC1DB}">
      <dgm:prSet/>
      <dgm:spPr/>
      <dgm:t>
        <a:bodyPr/>
        <a:lstStyle/>
        <a:p>
          <a:endParaRPr lang="en-US"/>
        </a:p>
      </dgm:t>
    </dgm:pt>
    <dgm:pt modelId="{363D3FA1-CAD5-4710-9390-57677C232FB0}">
      <dgm:prSet phldrT="[Text]"/>
      <dgm:spPr/>
      <dgm:t>
        <a:bodyPr/>
        <a:lstStyle/>
        <a:p>
          <a:r>
            <a:rPr lang="en-US" dirty="0" smtClean="0"/>
            <a:t>TRAIN_INFO</a:t>
          </a:r>
          <a:endParaRPr lang="en-US" dirty="0"/>
        </a:p>
      </dgm:t>
    </dgm:pt>
    <dgm:pt modelId="{B9CA93B5-9B19-41E5-9C9C-3988731A2C60}" type="parTrans" cxnId="{308DB67B-94D2-41C2-B067-7872950C7C3D}">
      <dgm:prSet/>
      <dgm:spPr/>
      <dgm:t>
        <a:bodyPr/>
        <a:lstStyle/>
        <a:p>
          <a:endParaRPr lang="en-US"/>
        </a:p>
      </dgm:t>
    </dgm:pt>
    <dgm:pt modelId="{209D7F1C-6B39-4604-AE5A-6A0418A9A17B}" type="sibTrans" cxnId="{308DB67B-94D2-41C2-B067-7872950C7C3D}">
      <dgm:prSet/>
      <dgm:spPr/>
      <dgm:t>
        <a:bodyPr/>
        <a:lstStyle/>
        <a:p>
          <a:endParaRPr lang="en-US"/>
        </a:p>
      </dgm:t>
    </dgm:pt>
    <dgm:pt modelId="{9CB7BC1B-A063-4F99-8EFB-CCDBD4709F53}" type="pres">
      <dgm:prSet presAssocID="{3EDE9B02-013F-44FD-883A-2FDA67F427B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E1B2D-18F1-4CBB-9A52-4F944ECBEAFA}" type="pres">
      <dgm:prSet presAssocID="{836B3E7A-4AE3-411D-809E-9C860596A9D7}" presName="node" presStyleLbl="node1" presStyleIdx="0" presStyleCnt="7" custScaleX="14844" custScaleY="6280" custLinFactNeighborX="74970" custLinFactNeighborY="8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D830A-D596-4597-B352-75372AFB4694}" type="pres">
      <dgm:prSet presAssocID="{A4B3D21E-6AF4-4E5F-A1CC-467D7249C72A}" presName="sibTrans" presStyleCnt="0"/>
      <dgm:spPr/>
    </dgm:pt>
    <dgm:pt modelId="{89EC47B3-8F25-4C58-AC21-74A0D77B46EA}" type="pres">
      <dgm:prSet presAssocID="{C498FD9D-7032-48B5-9D37-E48B85A040FE}" presName="node" presStyleLbl="node1" presStyleIdx="1" presStyleCnt="7" custScaleX="14844" custScaleY="6321" custLinFactNeighborX="28208" custLinFactNeighborY="-11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CC7C2-CF58-461F-9A46-2ADB456950D4}" type="pres">
      <dgm:prSet presAssocID="{9D69F26E-4F6F-44A5-92EA-AAB6001496AF}" presName="sibTrans" presStyleCnt="0"/>
      <dgm:spPr/>
    </dgm:pt>
    <dgm:pt modelId="{B42F14EA-ACA5-423F-9F0C-ACC855360EFA}" type="pres">
      <dgm:prSet presAssocID="{B6146859-40AD-4F63-8009-3D37A29D82B6}" presName="node" presStyleLbl="node1" presStyleIdx="2" presStyleCnt="7" custScaleX="14844" custScaleY="6321" custLinFactNeighborX="-47509" custLinFactNeighborY="3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22C74-984F-40A6-B8CD-985602300EED}" type="pres">
      <dgm:prSet presAssocID="{0942683E-9B0B-49F6-B07C-9F0A927E2ED7}" presName="sibTrans" presStyleCnt="0"/>
      <dgm:spPr/>
    </dgm:pt>
    <dgm:pt modelId="{3B12F95E-4413-439A-B0D3-E9881C6F1CF9}" type="pres">
      <dgm:prSet presAssocID="{7A048592-E4D6-4B11-BDA0-50330F0F5C3B}" presName="node" presStyleLbl="node1" presStyleIdx="3" presStyleCnt="7" custScaleX="14844" custScaleY="6321" custLinFactNeighborX="-40830" custLinFactNeighborY="22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75E9F-CD2F-4B50-9234-77078ED2E53C}" type="pres">
      <dgm:prSet presAssocID="{203C8269-679E-4A4B-A3F8-428F5BFD2081}" presName="sibTrans" presStyleCnt="0"/>
      <dgm:spPr/>
    </dgm:pt>
    <dgm:pt modelId="{93BA08DC-5DDA-4947-8EE2-22B182B5E595}" type="pres">
      <dgm:prSet presAssocID="{C67F3088-CF70-4390-B794-A9C066D98E06}" presName="node" presStyleLbl="node1" presStyleIdx="4" presStyleCnt="7" custScaleX="14844" custScaleY="6321" custLinFactNeighborX="38924" custLinFactNeighborY="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4E6AE-F567-41AA-BA21-B962485418BA}" type="pres">
      <dgm:prSet presAssocID="{47E85C03-267E-411C-9ED3-BB92BB16EC46}" presName="sibTrans" presStyleCnt="0"/>
      <dgm:spPr/>
    </dgm:pt>
    <dgm:pt modelId="{8391AA32-9BF8-4492-8CFE-849BCDF64A2F}" type="pres">
      <dgm:prSet presAssocID="{1F1D86E4-DAA5-4ACA-9618-C568691902C2}" presName="node" presStyleLbl="node1" presStyleIdx="5" presStyleCnt="7" custScaleX="14844" custScaleY="6321" custLinFactNeighborX="-23638" custLinFactNeighborY="17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CEFF2-48BF-48E1-BD4A-8A8559EEF3F8}" type="pres">
      <dgm:prSet presAssocID="{B0271B1E-6CAB-46CF-9BD8-1B771CFED07A}" presName="sibTrans" presStyleCnt="0"/>
      <dgm:spPr/>
    </dgm:pt>
    <dgm:pt modelId="{94E07F34-42EA-4C3E-938F-4ED2F77D8E91}" type="pres">
      <dgm:prSet presAssocID="{363D3FA1-CAD5-4710-9390-57677C232FB0}" presName="node" presStyleLbl="node1" presStyleIdx="6" presStyleCnt="7" custScaleX="14844" custScaleY="6321" custLinFactNeighborX="-28389" custLinFactNeighborY="-11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DB67B-94D2-41C2-B067-7872950C7C3D}" srcId="{3EDE9B02-013F-44FD-883A-2FDA67F427B4}" destId="{363D3FA1-CAD5-4710-9390-57677C232FB0}" srcOrd="6" destOrd="0" parTransId="{B9CA93B5-9B19-41E5-9C9C-3988731A2C60}" sibTransId="{209D7F1C-6B39-4604-AE5A-6A0418A9A17B}"/>
    <dgm:cxn modelId="{493DFC5F-6D9B-4002-BFFC-F746DB7CD5C4}" srcId="{3EDE9B02-013F-44FD-883A-2FDA67F427B4}" destId="{C498FD9D-7032-48B5-9D37-E48B85A040FE}" srcOrd="1" destOrd="0" parTransId="{4FF2FBDA-F576-42D5-BC7E-964B4CA3505D}" sibTransId="{9D69F26E-4F6F-44A5-92EA-AAB6001496AF}"/>
    <dgm:cxn modelId="{5BDF38A5-8F2F-49BB-A37E-F0E171D64C23}" type="presOf" srcId="{3EDE9B02-013F-44FD-883A-2FDA67F427B4}" destId="{9CB7BC1B-A063-4F99-8EFB-CCDBD4709F53}" srcOrd="0" destOrd="0" presId="urn:microsoft.com/office/officeart/2005/8/layout/default#1"/>
    <dgm:cxn modelId="{FFD104CA-668E-43A6-9B60-EECEAF1DA4FF}" type="presOf" srcId="{B6146859-40AD-4F63-8009-3D37A29D82B6}" destId="{B42F14EA-ACA5-423F-9F0C-ACC855360EFA}" srcOrd="0" destOrd="0" presId="urn:microsoft.com/office/officeart/2005/8/layout/default#1"/>
    <dgm:cxn modelId="{467F1BBE-3907-4DFB-81F3-FD30F8F805F9}" srcId="{3EDE9B02-013F-44FD-883A-2FDA67F427B4}" destId="{836B3E7A-4AE3-411D-809E-9C860596A9D7}" srcOrd="0" destOrd="0" parTransId="{364B251F-BEDF-4A6A-8990-EE7BDD0ED3CB}" sibTransId="{A4B3D21E-6AF4-4E5F-A1CC-467D7249C72A}"/>
    <dgm:cxn modelId="{58659F4D-5B3D-4871-A9AC-14D80B926CA9}" type="presOf" srcId="{C498FD9D-7032-48B5-9D37-E48B85A040FE}" destId="{89EC47B3-8F25-4C58-AC21-74A0D77B46EA}" srcOrd="0" destOrd="0" presId="urn:microsoft.com/office/officeart/2005/8/layout/default#1"/>
    <dgm:cxn modelId="{6145B6C8-85BF-4F3F-9C92-3344726EC1DB}" srcId="{3EDE9B02-013F-44FD-883A-2FDA67F427B4}" destId="{1F1D86E4-DAA5-4ACA-9618-C568691902C2}" srcOrd="5" destOrd="0" parTransId="{B8589875-A27E-41E8-AC3B-3185E9741793}" sibTransId="{B0271B1E-6CAB-46CF-9BD8-1B771CFED07A}"/>
    <dgm:cxn modelId="{D08F4076-3A58-4557-92C1-7B5F9D11B8CB}" srcId="{3EDE9B02-013F-44FD-883A-2FDA67F427B4}" destId="{B6146859-40AD-4F63-8009-3D37A29D82B6}" srcOrd="2" destOrd="0" parTransId="{5732896A-35B6-4312-8B07-2B30484AC008}" sibTransId="{0942683E-9B0B-49F6-B07C-9F0A927E2ED7}"/>
    <dgm:cxn modelId="{9C6FCB12-07E5-4718-9AFC-690DA5D5196B}" type="presOf" srcId="{C67F3088-CF70-4390-B794-A9C066D98E06}" destId="{93BA08DC-5DDA-4947-8EE2-22B182B5E595}" srcOrd="0" destOrd="0" presId="urn:microsoft.com/office/officeart/2005/8/layout/default#1"/>
    <dgm:cxn modelId="{D221FC47-2BD0-4856-8181-059D29B9A5C9}" srcId="{3EDE9B02-013F-44FD-883A-2FDA67F427B4}" destId="{7A048592-E4D6-4B11-BDA0-50330F0F5C3B}" srcOrd="3" destOrd="0" parTransId="{5545202B-9250-4815-95C4-E396A1DCAA70}" sibTransId="{203C8269-679E-4A4B-A3F8-428F5BFD2081}"/>
    <dgm:cxn modelId="{5486DD83-AED6-4CDF-B19A-3FD7463FEEDD}" srcId="{3EDE9B02-013F-44FD-883A-2FDA67F427B4}" destId="{C67F3088-CF70-4390-B794-A9C066D98E06}" srcOrd="4" destOrd="0" parTransId="{92C2193A-00D7-4AD2-AD66-D16DE789E502}" sibTransId="{47E85C03-267E-411C-9ED3-BB92BB16EC46}"/>
    <dgm:cxn modelId="{627E3B49-468D-469E-BC25-495BDF0776F2}" type="presOf" srcId="{7A048592-E4D6-4B11-BDA0-50330F0F5C3B}" destId="{3B12F95E-4413-439A-B0D3-E9881C6F1CF9}" srcOrd="0" destOrd="0" presId="urn:microsoft.com/office/officeart/2005/8/layout/default#1"/>
    <dgm:cxn modelId="{23A4D39B-78FA-493B-9299-0C66EF0417B4}" type="presOf" srcId="{1F1D86E4-DAA5-4ACA-9618-C568691902C2}" destId="{8391AA32-9BF8-4492-8CFE-849BCDF64A2F}" srcOrd="0" destOrd="0" presId="urn:microsoft.com/office/officeart/2005/8/layout/default#1"/>
    <dgm:cxn modelId="{DD2C58F3-477B-4A47-BF68-7A9D642CDE2B}" type="presOf" srcId="{836B3E7A-4AE3-411D-809E-9C860596A9D7}" destId="{F5FE1B2D-18F1-4CBB-9A52-4F944ECBEAFA}" srcOrd="0" destOrd="0" presId="urn:microsoft.com/office/officeart/2005/8/layout/default#1"/>
    <dgm:cxn modelId="{F56DA013-CDCF-4683-AC92-B24028410967}" type="presOf" srcId="{363D3FA1-CAD5-4710-9390-57677C232FB0}" destId="{94E07F34-42EA-4C3E-938F-4ED2F77D8E91}" srcOrd="0" destOrd="0" presId="urn:microsoft.com/office/officeart/2005/8/layout/default#1"/>
    <dgm:cxn modelId="{CA4394CE-DFF3-4BB6-9D9A-2B4222CE8535}" type="presParOf" srcId="{9CB7BC1B-A063-4F99-8EFB-CCDBD4709F53}" destId="{F5FE1B2D-18F1-4CBB-9A52-4F944ECBEAFA}" srcOrd="0" destOrd="0" presId="urn:microsoft.com/office/officeart/2005/8/layout/default#1"/>
    <dgm:cxn modelId="{D9D8604D-C0F3-4E58-8E40-B101214FBC8E}" type="presParOf" srcId="{9CB7BC1B-A063-4F99-8EFB-CCDBD4709F53}" destId="{9CFD830A-D596-4597-B352-75372AFB4694}" srcOrd="1" destOrd="0" presId="urn:microsoft.com/office/officeart/2005/8/layout/default#1"/>
    <dgm:cxn modelId="{9706B93D-B51A-499B-9EA5-B2B0B41B4B33}" type="presParOf" srcId="{9CB7BC1B-A063-4F99-8EFB-CCDBD4709F53}" destId="{89EC47B3-8F25-4C58-AC21-74A0D77B46EA}" srcOrd="2" destOrd="0" presId="urn:microsoft.com/office/officeart/2005/8/layout/default#1"/>
    <dgm:cxn modelId="{FA7E1503-2D0F-4EC5-A567-3B30F9C60E45}" type="presParOf" srcId="{9CB7BC1B-A063-4F99-8EFB-CCDBD4709F53}" destId="{F04CC7C2-CF58-461F-9A46-2ADB456950D4}" srcOrd="3" destOrd="0" presId="urn:microsoft.com/office/officeart/2005/8/layout/default#1"/>
    <dgm:cxn modelId="{2036660D-9B20-4D0F-9D40-62084D287D71}" type="presParOf" srcId="{9CB7BC1B-A063-4F99-8EFB-CCDBD4709F53}" destId="{B42F14EA-ACA5-423F-9F0C-ACC855360EFA}" srcOrd="4" destOrd="0" presId="urn:microsoft.com/office/officeart/2005/8/layout/default#1"/>
    <dgm:cxn modelId="{CCF76473-9167-479D-AC5D-18248417F917}" type="presParOf" srcId="{9CB7BC1B-A063-4F99-8EFB-CCDBD4709F53}" destId="{93E22C74-984F-40A6-B8CD-985602300EED}" srcOrd="5" destOrd="0" presId="urn:microsoft.com/office/officeart/2005/8/layout/default#1"/>
    <dgm:cxn modelId="{9E36B341-922A-4D1E-95B1-1574B425D6CC}" type="presParOf" srcId="{9CB7BC1B-A063-4F99-8EFB-CCDBD4709F53}" destId="{3B12F95E-4413-439A-B0D3-E9881C6F1CF9}" srcOrd="6" destOrd="0" presId="urn:microsoft.com/office/officeart/2005/8/layout/default#1"/>
    <dgm:cxn modelId="{17E9EDED-CBD7-4CD8-9CAF-B30E5E4EC159}" type="presParOf" srcId="{9CB7BC1B-A063-4F99-8EFB-CCDBD4709F53}" destId="{BEF75E9F-CD2F-4B50-9234-77078ED2E53C}" srcOrd="7" destOrd="0" presId="urn:microsoft.com/office/officeart/2005/8/layout/default#1"/>
    <dgm:cxn modelId="{FFF92611-1DD9-47B0-816D-B77B4D5AC1A9}" type="presParOf" srcId="{9CB7BC1B-A063-4F99-8EFB-CCDBD4709F53}" destId="{93BA08DC-5DDA-4947-8EE2-22B182B5E595}" srcOrd="8" destOrd="0" presId="urn:microsoft.com/office/officeart/2005/8/layout/default#1"/>
    <dgm:cxn modelId="{3E6E0200-7E3B-4A55-AF72-DE7762F28E3D}" type="presParOf" srcId="{9CB7BC1B-A063-4F99-8EFB-CCDBD4709F53}" destId="{0F54E6AE-F567-41AA-BA21-B962485418BA}" srcOrd="9" destOrd="0" presId="urn:microsoft.com/office/officeart/2005/8/layout/default#1"/>
    <dgm:cxn modelId="{59EE28AF-1C35-4282-94E0-CB7DF200C248}" type="presParOf" srcId="{9CB7BC1B-A063-4F99-8EFB-CCDBD4709F53}" destId="{8391AA32-9BF8-4492-8CFE-849BCDF64A2F}" srcOrd="10" destOrd="0" presId="urn:microsoft.com/office/officeart/2005/8/layout/default#1"/>
    <dgm:cxn modelId="{284D7395-7805-4E8D-9040-FD8A6639C681}" type="presParOf" srcId="{9CB7BC1B-A063-4F99-8EFB-CCDBD4709F53}" destId="{C8ACEFF2-48BF-48E1-BD4A-8A8559EEF3F8}" srcOrd="11" destOrd="0" presId="urn:microsoft.com/office/officeart/2005/8/layout/default#1"/>
    <dgm:cxn modelId="{B29E8709-44A6-41FE-B98C-F9E0426A3BCE}" type="presParOf" srcId="{9CB7BC1B-A063-4F99-8EFB-CCDBD4709F53}" destId="{94E07F34-42EA-4C3E-938F-4ED2F77D8E91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FE1B2D-18F1-4CBB-9A52-4F944ECBEAFA}">
      <dsp:nvSpPr>
        <dsp:cNvPr id="0" name=""/>
        <dsp:cNvSpPr/>
      </dsp:nvSpPr>
      <dsp:spPr>
        <a:xfrm>
          <a:off x="8442133" y="1796865"/>
          <a:ext cx="1560935" cy="3962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STATION_LIST</a:t>
          </a:r>
          <a:endParaRPr lang="en-US" sz="1200" kern="1200" dirty="0"/>
        </a:p>
      </dsp:txBody>
      <dsp:txXfrm>
        <a:off x="8442133" y="1796865"/>
        <a:ext cx="1560935" cy="396227"/>
      </dsp:txXfrm>
    </dsp:sp>
    <dsp:sp modelId="{89EC47B3-8F25-4C58-AC21-74A0D77B46EA}">
      <dsp:nvSpPr>
        <dsp:cNvPr id="0" name=""/>
        <dsp:cNvSpPr/>
      </dsp:nvSpPr>
      <dsp:spPr>
        <a:xfrm>
          <a:off x="6137324" y="496033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EMPLOYEE_INFO</a:t>
          </a:r>
          <a:endParaRPr lang="en-US" sz="1200" kern="1200" dirty="0"/>
        </a:p>
      </dsp:txBody>
      <dsp:txXfrm>
        <a:off x="6137324" y="496033"/>
        <a:ext cx="1560935" cy="398814"/>
      </dsp:txXfrm>
    </dsp:sp>
    <dsp:sp modelId="{B42F14EA-ACA5-423F-9F0C-ACC855360EFA}">
      <dsp:nvSpPr>
        <dsp:cNvPr id="0" name=""/>
        <dsp:cNvSpPr/>
      </dsp:nvSpPr>
      <dsp:spPr>
        <a:xfrm>
          <a:off x="787723" y="1475624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TRAIN_MAINTANANCE</a:t>
          </a:r>
          <a:endParaRPr lang="en-US" sz="1200" kern="1200" dirty="0"/>
        </a:p>
      </dsp:txBody>
      <dsp:txXfrm>
        <a:off x="787723" y="1475624"/>
        <a:ext cx="1560935" cy="398814"/>
      </dsp:txXfrm>
    </dsp:sp>
    <dsp:sp modelId="{3B12F95E-4413-439A-B0D3-E9881C6F1CF9}">
      <dsp:nvSpPr>
        <dsp:cNvPr id="0" name=""/>
        <dsp:cNvSpPr/>
      </dsp:nvSpPr>
      <dsp:spPr>
        <a:xfrm>
          <a:off x="4102556" y="2676169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TRAVEL_INFO</a:t>
          </a:r>
          <a:endParaRPr lang="en-US" sz="1200" kern="1200" dirty="0"/>
        </a:p>
      </dsp:txBody>
      <dsp:txXfrm>
        <a:off x="4102556" y="2676169"/>
        <a:ext cx="1560935" cy="398814"/>
      </dsp:txXfrm>
    </dsp:sp>
    <dsp:sp modelId="{93BA08DC-5DDA-4947-8EE2-22B182B5E595}">
      <dsp:nvSpPr>
        <dsp:cNvPr id="0" name=""/>
        <dsp:cNvSpPr/>
      </dsp:nvSpPr>
      <dsp:spPr>
        <a:xfrm>
          <a:off x="5957928" y="3761484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CARD_INFO</a:t>
          </a:r>
          <a:endParaRPr lang="en-US" sz="1200" kern="1200" dirty="0"/>
        </a:p>
      </dsp:txBody>
      <dsp:txXfrm>
        <a:off x="5957928" y="3761484"/>
        <a:ext cx="1560935" cy="398814"/>
      </dsp:txXfrm>
    </dsp:sp>
    <dsp:sp modelId="{8391AA32-9BF8-4492-8CFE-849BCDF64A2F}">
      <dsp:nvSpPr>
        <dsp:cNvPr id="0" name=""/>
        <dsp:cNvSpPr/>
      </dsp:nvSpPr>
      <dsp:spPr>
        <a:xfrm>
          <a:off x="1991654" y="3788614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PASSENGER_INFO</a:t>
          </a:r>
          <a:endParaRPr lang="en-US" sz="1200" kern="1200" dirty="0"/>
        </a:p>
      </dsp:txBody>
      <dsp:txXfrm>
        <a:off x="1991654" y="3788614"/>
        <a:ext cx="1560935" cy="398814"/>
      </dsp:txXfrm>
    </dsp:sp>
    <dsp:sp modelId="{94E07F34-42EA-4C3E-938F-4ED2F77D8E91}">
      <dsp:nvSpPr>
        <dsp:cNvPr id="0" name=""/>
        <dsp:cNvSpPr/>
      </dsp:nvSpPr>
      <dsp:spPr>
        <a:xfrm>
          <a:off x="4104554" y="1953600"/>
          <a:ext cx="1560935" cy="39881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TRAIN_INFO</a:t>
          </a:r>
          <a:endParaRPr lang="en-US" sz="1200" kern="1200" dirty="0"/>
        </a:p>
      </dsp:txBody>
      <dsp:txXfrm>
        <a:off x="4104554" y="1953600"/>
        <a:ext cx="1560935" cy="398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6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990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2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5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1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9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2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560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F19C-0209-4CA7-86D6-5CF860C86786}" type="datetimeFigureOut">
              <a:rPr lang="en-US" smtClean="0"/>
              <a:pPr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3ADE-214C-4BD8-AEDD-6BF51140C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9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11" y="893098"/>
            <a:ext cx="8616950" cy="189706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latin typeface="+mn-lt"/>
              </a:rPr>
              <a:t>AMERICAN INTERNATIONAL UNIVERSITY-BANGLADESH (AIUB)</a:t>
            </a:r>
            <a:endParaRPr lang="en-US" sz="4800" dirty="0">
              <a:latin typeface="+mn-lt"/>
            </a:endParaRPr>
          </a:p>
        </p:txBody>
      </p:sp>
      <p:pic>
        <p:nvPicPr>
          <p:cNvPr id="5124" name="Picture 3" descr="aiu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538" y="584198"/>
            <a:ext cx="2514861" cy="251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0094" y="4734045"/>
            <a:ext cx="6674955" cy="1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3304572"/>
            <a:ext cx="9410763" cy="2956528"/>
          </a:xfrm>
        </p:spPr>
        <p:txBody>
          <a:bodyPr rtlCol="0">
            <a:normAutofit/>
          </a:bodyPr>
          <a:lstStyle/>
          <a:p>
            <a:pPr algn="l" fontAlgn="auto">
              <a:defRPr/>
            </a:pPr>
            <a:r>
              <a:rPr lang="en-US" sz="4000" dirty="0" smtClean="0"/>
              <a:t>Department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:  </a:t>
            </a:r>
            <a:r>
              <a:rPr lang="en-US" sz="4000" dirty="0" smtClean="0"/>
              <a:t>COMPUTER SCIENCE 						ENGINEERING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551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First Normal Form :</a:t>
            </a:r>
          </a:p>
          <a:p>
            <a:r>
              <a:rPr lang="en-US" altLang="en-US" dirty="0" smtClean="0"/>
              <a:t>No multivalued attributes</a:t>
            </a:r>
          </a:p>
          <a:p>
            <a:r>
              <a:rPr lang="en-US" altLang="en-US" dirty="0" smtClean="0"/>
              <a:t>Every attribute value is atomic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Second Normal Form :</a:t>
            </a:r>
          </a:p>
          <a:p>
            <a:r>
              <a:rPr lang="en-US" dirty="0" smtClean="0"/>
              <a:t>every non-key attribute is fully functionally dependent on the ENTIRE primary key</a:t>
            </a:r>
          </a:p>
        </p:txBody>
      </p:sp>
    </p:spTree>
    <p:extLst>
      <p:ext uri="{BB962C8B-B14F-4D97-AF65-F5344CB8AC3E}">
        <p14:creationId xmlns:p14="http://schemas.microsoft.com/office/powerpoint/2010/main" xmlns="" val="15600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Third Normal Form : </a:t>
            </a:r>
          </a:p>
          <a:p>
            <a:r>
              <a:rPr lang="en-US" altLang="en-US" dirty="0" smtClean="0"/>
              <a:t>Any field which is dependent not only on the primary key but also on another field is moved out to a separate table.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24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: INCOME ON 	22 NOVEMBER 2016</a:t>
            </a:r>
          </a:p>
          <a:p>
            <a:endParaRPr lang="en-US" dirty="0"/>
          </a:p>
          <a:p>
            <a:r>
              <a:rPr lang="en-US" dirty="0" smtClean="0"/>
              <a:t>Query : SELECT SUM (PAID_AMOUNT) FROM TRAVEL_INFO WHERE DATE='2016-11-22';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7960" y="4648421"/>
            <a:ext cx="3640709" cy="15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7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: AVAILABLE SEAT ON 2016-11-22 AT 5:06</a:t>
            </a:r>
          </a:p>
          <a:p>
            <a:endParaRPr lang="en-US" dirty="0"/>
          </a:p>
          <a:p>
            <a:r>
              <a:rPr lang="en-US" dirty="0" smtClean="0"/>
              <a:t>Query : SELECT TRAIN_ID, TOTAL_SEAT-(SELECT COUNT (TRAVEL_NO) FROM TRAVEL_INFO WHERE TRAVEL_INFO.TRAIN_ID=TRAIN_INFO.TRAIN_ID AND DATE="2016-11-22" AND TIME="5:06") AS AVAILABLE_SEAT FROM TRAIN_INFO;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4330" y="4576941"/>
            <a:ext cx="2726578" cy="19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01:</a:t>
            </a:r>
          </a:p>
          <a:p>
            <a:endParaRPr lang="en-US" dirty="0"/>
          </a:p>
          <a:p>
            <a:r>
              <a:rPr lang="en-US" dirty="0" smtClean="0"/>
              <a:t>Query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6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463" y="1134320"/>
            <a:ext cx="9731596" cy="21843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 smtClean="0"/>
              <a:t>  INTRODUCTION TO DATABASE</a:t>
            </a:r>
            <a:br>
              <a:rPr lang="en-US" sz="4800" b="1" dirty="0" smtClean="0"/>
            </a:br>
            <a:r>
              <a:rPr lang="en-US" sz="4800" b="1" dirty="0" smtClean="0"/>
              <a:t>ON </a:t>
            </a:r>
            <a:br>
              <a:rPr lang="en-US" sz="4800" b="1" dirty="0" smtClean="0"/>
            </a:br>
            <a:r>
              <a:rPr lang="en-US" sz="4800" b="1" dirty="0" smtClean="0"/>
              <a:t>Dhaka </a:t>
            </a:r>
            <a:r>
              <a:rPr lang="en-US" sz="4800" b="1" dirty="0"/>
              <a:t>Metro Rail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379" y="3318700"/>
            <a:ext cx="6674955" cy="3001075"/>
          </a:xfrm>
        </p:spPr>
        <p:txBody>
          <a:bodyPr rtlCol="0">
            <a:normAutofit/>
          </a:bodyPr>
          <a:lstStyle/>
          <a:p>
            <a:pPr algn="l" fontAlgn="auto">
              <a:defRPr/>
            </a:pPr>
            <a:r>
              <a:rPr lang="en-US" dirty="0" smtClean="0"/>
              <a:t>AHMED ISIAQ 			15-29546-2</a:t>
            </a:r>
            <a:endParaRPr lang="en-US" dirty="0"/>
          </a:p>
          <a:p>
            <a:pPr algn="l" fontAlgn="auto">
              <a:defRPr/>
            </a:pPr>
            <a:r>
              <a:rPr lang="en-US" dirty="0"/>
              <a:t>J</a:t>
            </a:r>
            <a:r>
              <a:rPr lang="en-US" dirty="0" smtClean="0"/>
              <a:t>ISEN MOHAMMAD 		15-29499-2</a:t>
            </a:r>
          </a:p>
          <a:p>
            <a:pPr algn="l" fontAlgn="auto">
              <a:defRPr/>
            </a:pPr>
            <a:r>
              <a:rPr lang="en-US" dirty="0" smtClean="0"/>
              <a:t>RAHMAN MD. ARAFAT 	15-29580-2</a:t>
            </a:r>
          </a:p>
          <a:p>
            <a:pPr algn="l" fontAlgn="auto">
              <a:defRPr/>
            </a:pPr>
            <a:r>
              <a:rPr lang="en-US" dirty="0" smtClean="0"/>
              <a:t>RAHMAN S.M SHAMIUR 	15-29564-2</a:t>
            </a:r>
          </a:p>
          <a:p>
            <a:pPr algn="l" fontAlgn="auto">
              <a:defRPr/>
            </a:pPr>
            <a:r>
              <a:rPr lang="en-US" dirty="0" smtClean="0"/>
              <a:t>ISLAM TAOFIQUE 		15-29547-2</a:t>
            </a:r>
          </a:p>
        </p:txBody>
      </p:sp>
    </p:spTree>
    <p:extLst>
      <p:ext uri="{BB962C8B-B14F-4D97-AF65-F5344CB8AC3E}">
        <p14:creationId xmlns:p14="http://schemas.microsoft.com/office/powerpoint/2010/main" xmlns="" val="117202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			Tools We have Use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262" y="1875692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1.Xampp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191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Total 6 Metro </a:t>
            </a:r>
            <a:r>
              <a:rPr lang="en-US" dirty="0"/>
              <a:t>R</a:t>
            </a:r>
            <a:r>
              <a:rPr lang="en-US" dirty="0" smtClean="0"/>
              <a:t>ail </a:t>
            </a:r>
            <a:r>
              <a:rPr lang="en-US" dirty="0"/>
              <a:t>S</a:t>
            </a:r>
            <a:r>
              <a:rPr lang="en-US" dirty="0" smtClean="0"/>
              <a:t>tations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 Rail Engine</a:t>
            </a:r>
          </a:p>
          <a:p>
            <a:r>
              <a:rPr lang="en-US" dirty="0" smtClean="0"/>
              <a:t>Length 15.6 K.M.</a:t>
            </a:r>
          </a:p>
          <a:p>
            <a:r>
              <a:rPr lang="en-US" dirty="0" smtClean="0"/>
              <a:t>From BANANI to MIRPUR-10</a:t>
            </a:r>
          </a:p>
        </p:txBody>
      </p:sp>
    </p:spTree>
    <p:extLst>
      <p:ext uri="{BB962C8B-B14F-4D97-AF65-F5344CB8AC3E}">
        <p14:creationId xmlns:p14="http://schemas.microsoft.com/office/powerpoint/2010/main" xmlns="" val="3765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make the system easier to keep traveler records</a:t>
            </a:r>
          </a:p>
          <a:p>
            <a:r>
              <a:rPr lang="en-US" b="1" dirty="0" smtClean="0"/>
              <a:t>Passengers will be able to know upcoming trains schedule in website</a:t>
            </a:r>
          </a:p>
          <a:p>
            <a:r>
              <a:rPr lang="en-US" b="1" dirty="0" smtClean="0"/>
              <a:t>Passengers will not have to queue in long line for tickets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Relationship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42247" y="2406026"/>
            <a:ext cx="3511553" cy="284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3430" y="2406024"/>
            <a:ext cx="3687899" cy="28476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985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3430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39949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3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062" y="2406024"/>
            <a:ext cx="3237450" cy="28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57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36277"/>
            <a:ext cx="4153015" cy="2831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0210" y="2388791"/>
            <a:ext cx="4955302" cy="2831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80210" y="1696887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123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Relationship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362" y="2388792"/>
            <a:ext cx="3584294" cy="3130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0101" y="2388792"/>
            <a:ext cx="3448916" cy="4031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1362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6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60101" y="1690688"/>
            <a:ext cx="13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480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Database Model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065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iamond 8"/>
          <p:cNvSpPr/>
          <p:nvPr/>
        </p:nvSpPr>
        <p:spPr>
          <a:xfrm>
            <a:off x="7193280" y="4291092"/>
            <a:ext cx="1252728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TRAVELS</a:t>
            </a:r>
            <a:endParaRPr 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9259249" y="2187425"/>
            <a:ext cx="1166146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MASTERS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696895" y="3072518"/>
            <a:ext cx="1351006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TRAINS</a:t>
            </a:r>
          </a:p>
        </p:txBody>
      </p:sp>
      <p:sp>
        <p:nvSpPr>
          <p:cNvPr id="13" name="Diamond 12"/>
          <p:cNvSpPr/>
          <p:nvPr/>
        </p:nvSpPr>
        <p:spPr>
          <a:xfrm>
            <a:off x="2883243" y="4423719"/>
            <a:ext cx="1351006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TRAVELERS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063637" y="5452895"/>
            <a:ext cx="1106505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534400" y="2521058"/>
            <a:ext cx="754094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42322" y="2850292"/>
            <a:ext cx="0" cy="79083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534400" y="2521058"/>
            <a:ext cx="395416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72398" y="3737432"/>
            <a:ext cx="0" cy="28155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4" idx="0"/>
          </p:cNvCxnSpPr>
          <p:nvPr/>
        </p:nvCxnSpPr>
        <p:spPr>
          <a:xfrm flipV="1">
            <a:off x="6277232" y="2380736"/>
            <a:ext cx="0" cy="4484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77232" y="2380735"/>
            <a:ext cx="683741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311079" y="1922441"/>
            <a:ext cx="0" cy="38415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92839" y="1922441"/>
            <a:ext cx="1816348" cy="3025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3"/>
          </p:cNvCxnSpPr>
          <p:nvPr/>
        </p:nvCxnSpPr>
        <p:spPr>
          <a:xfrm flipV="1">
            <a:off x="6170142" y="5786527"/>
            <a:ext cx="626074" cy="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90768" y="5786527"/>
            <a:ext cx="672869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492841" y="1922441"/>
            <a:ext cx="3690" cy="52489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2"/>
          </p:cNvCxnSpPr>
          <p:nvPr/>
        </p:nvCxnSpPr>
        <p:spPr>
          <a:xfrm flipH="1">
            <a:off x="3550508" y="5090984"/>
            <a:ext cx="8238" cy="52722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3"/>
          </p:cNvCxnSpPr>
          <p:nvPr/>
        </p:nvCxnSpPr>
        <p:spPr>
          <a:xfrm flipV="1">
            <a:off x="4234249" y="4753232"/>
            <a:ext cx="708454" cy="412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507892" y="4018985"/>
            <a:ext cx="1314101" cy="1015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9" idx="0"/>
          </p:cNvCxnSpPr>
          <p:nvPr/>
        </p:nvCxnSpPr>
        <p:spPr>
          <a:xfrm flipH="1">
            <a:off x="7819644" y="4029139"/>
            <a:ext cx="2350" cy="26195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2"/>
          </p:cNvCxnSpPr>
          <p:nvPr/>
        </p:nvCxnSpPr>
        <p:spPr>
          <a:xfrm>
            <a:off x="7819644" y="4958357"/>
            <a:ext cx="2349" cy="43715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337122" y="4917990"/>
            <a:ext cx="6013" cy="47752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37122" y="5395510"/>
            <a:ext cx="1484871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83"/>
          <p:cNvSpPr/>
          <p:nvPr/>
        </p:nvSpPr>
        <p:spPr>
          <a:xfrm>
            <a:off x="5601729" y="2829158"/>
            <a:ext cx="1351006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EMPLOYEE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478511" y="3155170"/>
            <a:ext cx="0" cy="61014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84" idx="1"/>
          </p:cNvCxnSpPr>
          <p:nvPr/>
        </p:nvCxnSpPr>
        <p:spPr>
          <a:xfrm>
            <a:off x="5478511" y="3155170"/>
            <a:ext cx="123218" cy="762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308860" y="2447333"/>
            <a:ext cx="7620" cy="852127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2" idx="1"/>
          </p:cNvCxnSpPr>
          <p:nvPr/>
        </p:nvCxnSpPr>
        <p:spPr>
          <a:xfrm>
            <a:off x="3185654" y="3406150"/>
            <a:ext cx="511241" cy="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/>
          <p:cNvSpPr/>
          <p:nvPr/>
        </p:nvSpPr>
        <p:spPr>
          <a:xfrm>
            <a:off x="2991983" y="2113701"/>
            <a:ext cx="1475752" cy="6672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MECHANICS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372398" y="4018985"/>
            <a:ext cx="570305" cy="1015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</p:cNvCxnSpPr>
          <p:nvPr/>
        </p:nvCxnSpPr>
        <p:spPr>
          <a:xfrm flipH="1">
            <a:off x="2316481" y="2447334"/>
            <a:ext cx="675502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467735" y="2447333"/>
            <a:ext cx="1028796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688878" y="5692140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605058" y="5692140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656068" y="5668945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544901" y="5668945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728021" y="350404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9728021" y="3406150"/>
            <a:ext cx="228601" cy="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746278" y="2403476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662458" y="2403476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0800000" flipH="1">
            <a:off x="4766352" y="3954584"/>
            <a:ext cx="172542" cy="77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10800000" flipH="1" flipV="1">
            <a:off x="4773972" y="4031608"/>
            <a:ext cx="1649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0800000" flipH="1" flipV="1">
            <a:off x="4773972" y="4031608"/>
            <a:ext cx="164922" cy="7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178034" y="3329126"/>
            <a:ext cx="172542" cy="77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185654" y="3406150"/>
            <a:ext cx="1649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185654" y="3406150"/>
            <a:ext cx="164922" cy="7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13760" y="3329126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565039" y="3942785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240486" y="2873396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6507892" y="3933576"/>
            <a:ext cx="111210" cy="9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6277232" y="4917988"/>
            <a:ext cx="59890" cy="153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337122" y="4917987"/>
            <a:ext cx="1" cy="142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 flipH="1">
            <a:off x="6786607" y="2309682"/>
            <a:ext cx="172542" cy="77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0800000" flipH="1" flipV="1">
            <a:off x="6794227" y="2386706"/>
            <a:ext cx="1649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 flipH="1" flipV="1">
            <a:off x="6794227" y="2386706"/>
            <a:ext cx="164922" cy="7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6686920" y="2278810"/>
            <a:ext cx="1482" cy="23516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5410137" y="3420223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/>
          <p:nvPr/>
        </p:nvCxnSpPr>
        <p:spPr>
          <a:xfrm flipH="1" flipV="1">
            <a:off x="5366590" y="3683008"/>
            <a:ext cx="228601" cy="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4544901" y="4679233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482134" y="5252153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6337122" y="4917989"/>
            <a:ext cx="63891" cy="172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6277232" y="5155626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V="1">
            <a:off x="6686920" y="3922777"/>
            <a:ext cx="0" cy="237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507892" y="4041446"/>
            <a:ext cx="111210" cy="73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2240486" y="3102359"/>
            <a:ext cx="68374" cy="182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 flipV="1">
            <a:off x="2308861" y="3102360"/>
            <a:ext cx="75675" cy="182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7240813" y="1952641"/>
            <a:ext cx="136748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 flipH="1">
            <a:off x="7233511" y="2127840"/>
            <a:ext cx="68374" cy="182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 flipV="1">
            <a:off x="7301886" y="2127841"/>
            <a:ext cx="75675" cy="182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3413760" y="5516192"/>
            <a:ext cx="228601" cy="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10800000" flipH="1">
            <a:off x="4758731" y="4679233"/>
            <a:ext cx="172542" cy="77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 flipH="1" flipV="1">
            <a:off x="4766351" y="4756257"/>
            <a:ext cx="164922" cy="7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05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223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AMERICAN INTERNATIONAL UNIVERSITY-BANGLADESH (AIUB)</vt:lpstr>
      <vt:lpstr>  INTRODUCTION TO DATABASE ON  Dhaka Metro Rail  </vt:lpstr>
      <vt:lpstr>   Tools We have Use</vt:lpstr>
      <vt:lpstr>System summary</vt:lpstr>
      <vt:lpstr>Project Objectives</vt:lpstr>
      <vt:lpstr>Database Relationship Diagram</vt:lpstr>
      <vt:lpstr>Database Relationship Diagram</vt:lpstr>
      <vt:lpstr>Database Relationship Diagram</vt:lpstr>
      <vt:lpstr>Entity-Relationship Database Model</vt:lpstr>
      <vt:lpstr>Normalization</vt:lpstr>
      <vt:lpstr>Normalization</vt:lpstr>
      <vt:lpstr>Normalization</vt:lpstr>
      <vt:lpstr>Sample Query</vt:lpstr>
      <vt:lpstr>Sample Query</vt:lpstr>
      <vt:lpstr>Sample 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UNIVERSITY-BANGLADESH (AIUB) DEPARTMENT – CSE</dc:title>
  <dc:creator>Raihan Al-maMun</dc:creator>
  <cp:lastModifiedBy>mohammad sayem</cp:lastModifiedBy>
  <cp:revision>38</cp:revision>
  <dcterms:created xsi:type="dcterms:W3CDTF">2016-04-12T23:29:35Z</dcterms:created>
  <dcterms:modified xsi:type="dcterms:W3CDTF">2016-12-11T13:33:11Z</dcterms:modified>
</cp:coreProperties>
</file>