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7" r:id="rId3"/>
    <p:sldId id="264" r:id="rId4"/>
    <p:sldId id="282" r:id="rId5"/>
    <p:sldId id="263" r:id="rId6"/>
    <p:sldId id="265" r:id="rId7"/>
    <p:sldId id="267" r:id="rId8"/>
    <p:sldId id="258" r:id="rId9"/>
    <p:sldId id="259" r:id="rId10"/>
    <p:sldId id="266" r:id="rId11"/>
    <p:sldId id="262" r:id="rId12"/>
    <p:sldId id="260" r:id="rId13"/>
    <p:sldId id="26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80" r:id="rId24"/>
    <p:sldId id="276" r:id="rId25"/>
    <p:sldId id="277" r:id="rId26"/>
    <p:sldId id="279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3366FF"/>
    <a:srgbClr val="66FF99"/>
    <a:srgbClr val="CC6600"/>
    <a:srgbClr val="CCFFFF"/>
    <a:srgbClr val="CC99FF"/>
    <a:srgbClr val="99FF6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704" autoAdjust="0"/>
  </p:normalViewPr>
  <p:slideViewPr>
    <p:cSldViewPr snapToGrid="0">
      <p:cViewPr varScale="1">
        <p:scale>
          <a:sx n="47" d="100"/>
          <a:sy n="47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94336294876378E-2"/>
          <c:y val="1.7186001348166034E-2"/>
          <c:w val="0.91589045997196028"/>
          <c:h val="0.7902560152465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The Main Reason I Choose PHP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8"/>
                <c:pt idx="0">
                  <c:v>PHP</c:v>
                </c:pt>
                <c:pt idx="1">
                  <c:v>Java</c:v>
                </c:pt>
                <c:pt idx="2">
                  <c:v>ASP.Net</c:v>
                </c:pt>
                <c:pt idx="3">
                  <c:v>C#</c:v>
                </c:pt>
                <c:pt idx="4">
                  <c:v>Ruby</c:v>
                </c:pt>
                <c:pt idx="5">
                  <c:v>Rails</c:v>
                </c:pt>
                <c:pt idx="6">
                  <c:v>Python</c:v>
                </c:pt>
                <c:pt idx="7">
                  <c:v>Perl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 formatCode="0%">
                  <c:v>0.49870000000000009</c:v>
                </c:pt>
                <c:pt idx="1">
                  <c:v>0.23760000000000001</c:v>
                </c:pt>
                <c:pt idx="2">
                  <c:v>8.8500000000000065E-2</c:v>
                </c:pt>
                <c:pt idx="3">
                  <c:v>6.4000000000000029E-2</c:v>
                </c:pt>
                <c:pt idx="4">
                  <c:v>4.5000000000000019E-2</c:v>
                </c:pt>
                <c:pt idx="5">
                  <c:v>3.2000000000000015E-2</c:v>
                </c:pt>
                <c:pt idx="6">
                  <c:v>1.2600000000000005E-2</c:v>
                </c:pt>
                <c:pt idx="7">
                  <c:v>8.4000000000000064E-3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5"/>
        <c:axId val="339554792"/>
        <c:axId val="339548520"/>
      </c:barChart>
      <c:catAx>
        <c:axId val="339554792"/>
        <c:scaling>
          <c:orientation val="minMax"/>
        </c:scaling>
        <c:delete val="0"/>
        <c:axPos val="b"/>
        <c:numFmt formatCode="\1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48520"/>
        <c:crosses val="autoZero"/>
        <c:auto val="1"/>
        <c:lblAlgn val="ctr"/>
        <c:lblOffset val="100"/>
        <c:noMultiLvlLbl val="0"/>
      </c:catAx>
      <c:valAx>
        <c:axId val="339548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54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Petrol Rates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2005</c:v>
                </c:pt>
                <c:pt idx="1">
                  <c:v>2010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40.299999999999997</c:v>
                </c:pt>
                <c:pt idx="1">
                  <c:v>53.5</c:v>
                </c:pt>
                <c:pt idx="2">
                  <c:v>62.5</c:v>
                </c:pt>
                <c:pt idx="3">
                  <c:v>64.3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31010712"/>
        <c:axId val="331007968"/>
      </c:barChart>
      <c:catAx>
        <c:axId val="331010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007968"/>
        <c:crosses val="autoZero"/>
        <c:auto val="1"/>
        <c:lblAlgn val="ctr"/>
        <c:lblOffset val="100"/>
        <c:noMultiLvlLbl val="0"/>
      </c:catAx>
      <c:valAx>
        <c:axId val="33100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010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430A5-223A-4904-BF70-5D01561D944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6675DCC-305D-4F29-B4D3-A8D0C18D5A81}">
      <dgm:prSet phldrT="[Text]"/>
      <dgm:spPr>
        <a:solidFill>
          <a:srgbClr val="CCFFFF"/>
        </a:solidFill>
        <a:ln>
          <a:solidFill>
            <a:srgbClr val="CCFFFF"/>
          </a:solidFill>
        </a:ln>
      </dgm:spPr>
      <dgm:t>
        <a:bodyPr/>
        <a:lstStyle/>
        <a:p>
          <a:r>
            <a:rPr lang="en-IN" b="1" dirty="0" smtClean="0">
              <a:solidFill>
                <a:srgbClr val="002060"/>
              </a:solidFill>
            </a:rPr>
            <a:t>BACK END</a:t>
          </a:r>
          <a:endParaRPr lang="en-AU" dirty="0"/>
        </a:p>
      </dgm:t>
    </dgm:pt>
    <dgm:pt modelId="{C3215BD7-2B75-4AB5-87C0-47EF5CF14017}" type="parTrans" cxnId="{B0613009-8A11-4BD2-BED7-AC1ED03BBEE4}">
      <dgm:prSet/>
      <dgm:spPr/>
      <dgm:t>
        <a:bodyPr/>
        <a:lstStyle/>
        <a:p>
          <a:endParaRPr lang="en-AU"/>
        </a:p>
      </dgm:t>
    </dgm:pt>
    <dgm:pt modelId="{FE6717F8-C5AF-4580-91F0-37624CDECBBA}" type="sibTrans" cxnId="{B0613009-8A11-4BD2-BED7-AC1ED03BBEE4}">
      <dgm:prSet/>
      <dgm:spPr/>
      <dgm:t>
        <a:bodyPr/>
        <a:lstStyle/>
        <a:p>
          <a:endParaRPr lang="en-AU"/>
        </a:p>
      </dgm:t>
    </dgm:pt>
    <dgm:pt modelId="{88D808B1-8A76-43D5-B776-DFCFC05DDDDE}">
      <dgm:prSet phldrT="[Text]"/>
      <dgm:spPr>
        <a:solidFill>
          <a:srgbClr val="CCFFFF"/>
        </a:solidFill>
        <a:ln>
          <a:solidFill>
            <a:srgbClr val="CCFFFF"/>
          </a:solidFill>
        </a:ln>
      </dgm:spPr>
      <dgm:t>
        <a:bodyPr/>
        <a:lstStyle/>
        <a:p>
          <a:r>
            <a:rPr lang="en-IN" dirty="0" smtClean="0"/>
            <a:t>MySQL(database)</a:t>
          </a:r>
          <a:endParaRPr lang="en-AU" dirty="0"/>
        </a:p>
      </dgm:t>
    </dgm:pt>
    <dgm:pt modelId="{3943FB60-6A85-4AFF-BDDA-4CA0394C37F5}" type="parTrans" cxnId="{B78C4E04-2E7F-40CE-8861-DC552CBB0EB5}">
      <dgm:prSet/>
      <dgm:spPr/>
      <dgm:t>
        <a:bodyPr/>
        <a:lstStyle/>
        <a:p>
          <a:endParaRPr lang="en-AU"/>
        </a:p>
      </dgm:t>
    </dgm:pt>
    <dgm:pt modelId="{8FFB2FD5-BDB0-4D6E-9AE7-1CCB614FC613}" type="sibTrans" cxnId="{B78C4E04-2E7F-40CE-8861-DC552CBB0EB5}">
      <dgm:prSet/>
      <dgm:spPr/>
      <dgm:t>
        <a:bodyPr/>
        <a:lstStyle/>
        <a:p>
          <a:endParaRPr lang="en-AU"/>
        </a:p>
      </dgm:t>
    </dgm:pt>
    <dgm:pt modelId="{9D7FECB0-EB52-4D3B-8C78-EA6FE8B78139}">
      <dgm:prSet phldrT="[Text]" phldr="1"/>
      <dgm:spPr/>
      <dgm:t>
        <a:bodyPr/>
        <a:lstStyle/>
        <a:p>
          <a:endParaRPr lang="en-AU" dirty="0"/>
        </a:p>
      </dgm:t>
    </dgm:pt>
    <dgm:pt modelId="{07A01756-063E-466A-A043-D5E4CF01DE93}" type="parTrans" cxnId="{238F7C5D-CC65-4EE6-9B73-BFB46BC64CEC}">
      <dgm:prSet/>
      <dgm:spPr/>
      <dgm:t>
        <a:bodyPr/>
        <a:lstStyle/>
        <a:p>
          <a:endParaRPr lang="en-AU"/>
        </a:p>
      </dgm:t>
    </dgm:pt>
    <dgm:pt modelId="{117CE518-4156-44EC-8681-DDEBE4720ED3}" type="sibTrans" cxnId="{238F7C5D-CC65-4EE6-9B73-BFB46BC64CEC}">
      <dgm:prSet/>
      <dgm:spPr/>
      <dgm:t>
        <a:bodyPr/>
        <a:lstStyle/>
        <a:p>
          <a:endParaRPr lang="en-AU"/>
        </a:p>
      </dgm:t>
    </dgm:pt>
    <dgm:pt modelId="{CC1CECC8-84D3-4000-A746-0B9DD32076E3}">
      <dgm:prSet/>
      <dgm:spPr>
        <a:solidFill>
          <a:srgbClr val="CCFFFF"/>
        </a:solidFill>
        <a:ln>
          <a:solidFill>
            <a:srgbClr val="CCFFFF"/>
          </a:solidFill>
        </a:ln>
      </dgm:spPr>
      <dgm:t>
        <a:bodyPr/>
        <a:lstStyle/>
        <a:p>
          <a:r>
            <a:rPr lang="en-IN" dirty="0" smtClean="0"/>
            <a:t>PHP</a:t>
          </a:r>
          <a:endParaRPr lang="en-IN" dirty="0"/>
        </a:p>
      </dgm:t>
    </dgm:pt>
    <dgm:pt modelId="{16D42184-0C11-452C-82CC-B3BAEF7FAB0C}" type="parTrans" cxnId="{C0AAAE59-545E-4644-BE94-5E6EF9A7855C}">
      <dgm:prSet/>
      <dgm:spPr/>
      <dgm:t>
        <a:bodyPr/>
        <a:lstStyle/>
        <a:p>
          <a:endParaRPr lang="en-AU"/>
        </a:p>
      </dgm:t>
    </dgm:pt>
    <dgm:pt modelId="{3B7F21D4-DAB1-4E53-9433-44A797CAB679}" type="sibTrans" cxnId="{C0AAAE59-545E-4644-BE94-5E6EF9A7855C}">
      <dgm:prSet/>
      <dgm:spPr/>
      <dgm:t>
        <a:bodyPr/>
        <a:lstStyle/>
        <a:p>
          <a:endParaRPr lang="en-AU"/>
        </a:p>
      </dgm:t>
    </dgm:pt>
    <dgm:pt modelId="{23E512A0-74D3-460F-BE3C-6023227F64AA}">
      <dgm:prSet/>
      <dgm:spPr>
        <a:solidFill>
          <a:srgbClr val="99FF66"/>
        </a:solidFill>
      </dgm:spPr>
      <dgm:t>
        <a:bodyPr/>
        <a:lstStyle/>
        <a:p>
          <a:r>
            <a:rPr lang="en-IN" dirty="0" smtClean="0"/>
            <a:t>HTML &amp; CSS</a:t>
          </a:r>
          <a:endParaRPr lang="en-IN" dirty="0"/>
        </a:p>
      </dgm:t>
    </dgm:pt>
    <dgm:pt modelId="{77B817D1-15F1-41BF-A4C8-2592DA015F80}">
      <dgm:prSet phldrT="[Text]"/>
      <dgm:spPr>
        <a:solidFill>
          <a:srgbClr val="99FF66"/>
        </a:solidFill>
      </dgm:spPr>
      <dgm:t>
        <a:bodyPr/>
        <a:lstStyle/>
        <a:p>
          <a:r>
            <a:rPr lang="en-IN" dirty="0" smtClean="0"/>
            <a:t>Java Script</a:t>
          </a:r>
          <a:endParaRPr lang="en-AU" dirty="0"/>
        </a:p>
      </dgm:t>
    </dgm:pt>
    <dgm:pt modelId="{E32EA9A9-180C-4978-8537-14AEE09A23F0}">
      <dgm:prSet phldrT="[Text]"/>
      <dgm:spPr>
        <a:solidFill>
          <a:srgbClr val="99FF66"/>
        </a:solidFill>
      </dgm:spPr>
      <dgm:t>
        <a:bodyPr/>
        <a:lstStyle/>
        <a:p>
          <a:r>
            <a:rPr lang="en-IN" b="1" dirty="0" smtClean="0">
              <a:solidFill>
                <a:srgbClr val="002060"/>
              </a:solidFill>
            </a:rPr>
            <a:t>FRONT END</a:t>
          </a:r>
          <a:endParaRPr lang="en-AU" dirty="0"/>
        </a:p>
      </dgm:t>
    </dgm:pt>
    <dgm:pt modelId="{C671DB19-00D1-4920-910E-FE5897EEE204}" type="sibTrans" cxnId="{657B3AD9-C342-413A-B5CB-11EB30CF4320}">
      <dgm:prSet/>
      <dgm:spPr/>
      <dgm:t>
        <a:bodyPr/>
        <a:lstStyle/>
        <a:p>
          <a:endParaRPr lang="en-AU"/>
        </a:p>
      </dgm:t>
    </dgm:pt>
    <dgm:pt modelId="{8782117D-18F4-4DB0-954F-81CD35138272}" type="parTrans" cxnId="{657B3AD9-C342-413A-B5CB-11EB30CF4320}">
      <dgm:prSet/>
      <dgm:spPr/>
      <dgm:t>
        <a:bodyPr/>
        <a:lstStyle/>
        <a:p>
          <a:endParaRPr lang="en-AU"/>
        </a:p>
      </dgm:t>
    </dgm:pt>
    <dgm:pt modelId="{3D6B2229-9BF2-430D-ABD5-4FF8E486CD3F}" type="sibTrans" cxnId="{B0B59B04-FFE6-487C-A498-817F67B7CC53}">
      <dgm:prSet/>
      <dgm:spPr/>
      <dgm:t>
        <a:bodyPr/>
        <a:lstStyle/>
        <a:p>
          <a:endParaRPr lang="en-AU"/>
        </a:p>
      </dgm:t>
    </dgm:pt>
    <dgm:pt modelId="{6FC1F9EF-7E4F-4A2F-9DD6-8BE1537AD9EF}" type="parTrans" cxnId="{B0B59B04-FFE6-487C-A498-817F67B7CC53}">
      <dgm:prSet/>
      <dgm:spPr/>
      <dgm:t>
        <a:bodyPr/>
        <a:lstStyle/>
        <a:p>
          <a:endParaRPr lang="en-AU"/>
        </a:p>
      </dgm:t>
    </dgm:pt>
    <dgm:pt modelId="{D483CA9A-E9B9-488A-B30B-367F541056E4}" type="sibTrans" cxnId="{5C8DA9B4-8361-4FD3-BA98-992F38BCEBCA}">
      <dgm:prSet/>
      <dgm:spPr/>
      <dgm:t>
        <a:bodyPr/>
        <a:lstStyle/>
        <a:p>
          <a:endParaRPr lang="en-AU"/>
        </a:p>
      </dgm:t>
    </dgm:pt>
    <dgm:pt modelId="{D235A4BB-EA3D-40FC-99A7-4D734C1556C5}" type="parTrans" cxnId="{5C8DA9B4-8361-4FD3-BA98-992F38BCEBCA}">
      <dgm:prSet/>
      <dgm:spPr/>
      <dgm:t>
        <a:bodyPr/>
        <a:lstStyle/>
        <a:p>
          <a:endParaRPr lang="en-AU"/>
        </a:p>
      </dgm:t>
    </dgm:pt>
    <dgm:pt modelId="{6FE19EB1-5E5A-47C0-A238-41C7B9FD8CF2}" type="pres">
      <dgm:prSet presAssocID="{A97430A5-223A-4904-BF70-5D01561D944E}" presName="Name0" presStyleCnt="0">
        <dgm:presLayoutVars>
          <dgm:dir/>
          <dgm:resizeHandles val="exact"/>
        </dgm:presLayoutVars>
      </dgm:prSet>
      <dgm:spPr/>
    </dgm:pt>
    <dgm:pt modelId="{82A95CF9-6D46-4911-A060-90CA853287BC}" type="pres">
      <dgm:prSet presAssocID="{C6675DCC-305D-4F29-B4D3-A8D0C18D5A8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C973A45-0D22-486C-9F85-1ABB1CED3087}" type="pres">
      <dgm:prSet presAssocID="{FE6717F8-C5AF-4580-91F0-37624CDECBBA}" presName="sibTrans" presStyleCnt="0"/>
      <dgm:spPr/>
    </dgm:pt>
    <dgm:pt modelId="{0DEEF187-5CD1-46E4-8733-DDE46C70CDD1}" type="pres">
      <dgm:prSet presAssocID="{E32EA9A9-180C-4978-8537-14AEE09A23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C140B57-5005-4137-B81D-A79AF73A3CC9}" type="pres">
      <dgm:prSet presAssocID="{C671DB19-00D1-4920-910E-FE5897EEE204}" presName="sibTrans" presStyleCnt="0"/>
      <dgm:spPr/>
    </dgm:pt>
    <dgm:pt modelId="{942738C8-DD68-4FF0-A92A-CB2B4C42AD9E}" type="pres">
      <dgm:prSet presAssocID="{9D7FECB0-EB52-4D3B-8C78-EA6FE8B78139}" presName="node" presStyleLbl="node1" presStyleIdx="2" presStyleCnt="3" custScaleX="56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13B2BFE-0AF6-4DEA-AD5E-3CEB41E1C103}" type="presOf" srcId="{9D7FECB0-EB52-4D3B-8C78-EA6FE8B78139}" destId="{942738C8-DD68-4FF0-A92A-CB2B4C42AD9E}" srcOrd="0" destOrd="0" presId="urn:microsoft.com/office/officeart/2005/8/layout/hList6"/>
    <dgm:cxn modelId="{5C8DA9B4-8361-4FD3-BA98-992F38BCEBCA}" srcId="{E32EA9A9-180C-4978-8537-14AEE09A23F0}" destId="{77B817D1-15F1-41BF-A4C8-2592DA015F80}" srcOrd="0" destOrd="0" parTransId="{D235A4BB-EA3D-40FC-99A7-4D734C1556C5}" sibTransId="{D483CA9A-E9B9-488A-B30B-367F541056E4}"/>
    <dgm:cxn modelId="{0496CE9D-1CA6-40BF-B4AD-458C58E4AFF1}" type="presOf" srcId="{E32EA9A9-180C-4978-8537-14AEE09A23F0}" destId="{0DEEF187-5CD1-46E4-8733-DDE46C70CDD1}" srcOrd="0" destOrd="0" presId="urn:microsoft.com/office/officeart/2005/8/layout/hList6"/>
    <dgm:cxn modelId="{1EB65D69-08AE-4FE5-A382-CF815960C1D2}" type="presOf" srcId="{88D808B1-8A76-43D5-B776-DFCFC05DDDDE}" destId="{82A95CF9-6D46-4911-A060-90CA853287BC}" srcOrd="0" destOrd="1" presId="urn:microsoft.com/office/officeart/2005/8/layout/hList6"/>
    <dgm:cxn modelId="{B0613009-8A11-4BD2-BED7-AC1ED03BBEE4}" srcId="{A97430A5-223A-4904-BF70-5D01561D944E}" destId="{C6675DCC-305D-4F29-B4D3-A8D0C18D5A81}" srcOrd="0" destOrd="0" parTransId="{C3215BD7-2B75-4AB5-87C0-47EF5CF14017}" sibTransId="{FE6717F8-C5AF-4580-91F0-37624CDECBBA}"/>
    <dgm:cxn modelId="{238F7C5D-CC65-4EE6-9B73-BFB46BC64CEC}" srcId="{A97430A5-223A-4904-BF70-5D01561D944E}" destId="{9D7FECB0-EB52-4D3B-8C78-EA6FE8B78139}" srcOrd="2" destOrd="0" parTransId="{07A01756-063E-466A-A043-D5E4CF01DE93}" sibTransId="{117CE518-4156-44EC-8681-DDEBE4720ED3}"/>
    <dgm:cxn modelId="{EC3FD7AE-ED98-46C3-93FA-787AE7EFB158}" type="presOf" srcId="{C6675DCC-305D-4F29-B4D3-A8D0C18D5A81}" destId="{82A95CF9-6D46-4911-A060-90CA853287BC}" srcOrd="0" destOrd="0" presId="urn:microsoft.com/office/officeart/2005/8/layout/hList6"/>
    <dgm:cxn modelId="{726C9D57-828A-4083-A413-4D14EE621FB9}" type="presOf" srcId="{CC1CECC8-84D3-4000-A746-0B9DD32076E3}" destId="{82A95CF9-6D46-4911-A060-90CA853287BC}" srcOrd="0" destOrd="2" presId="urn:microsoft.com/office/officeart/2005/8/layout/hList6"/>
    <dgm:cxn modelId="{E05E370C-918F-47F7-826C-CA798A4E66E7}" type="presOf" srcId="{77B817D1-15F1-41BF-A4C8-2592DA015F80}" destId="{0DEEF187-5CD1-46E4-8733-DDE46C70CDD1}" srcOrd="0" destOrd="1" presId="urn:microsoft.com/office/officeart/2005/8/layout/hList6"/>
    <dgm:cxn modelId="{C0AAAE59-545E-4644-BE94-5E6EF9A7855C}" srcId="{C6675DCC-305D-4F29-B4D3-A8D0C18D5A81}" destId="{CC1CECC8-84D3-4000-A746-0B9DD32076E3}" srcOrd="1" destOrd="0" parTransId="{16D42184-0C11-452C-82CC-B3BAEF7FAB0C}" sibTransId="{3B7F21D4-DAB1-4E53-9433-44A797CAB679}"/>
    <dgm:cxn modelId="{657B3AD9-C342-413A-B5CB-11EB30CF4320}" srcId="{A97430A5-223A-4904-BF70-5D01561D944E}" destId="{E32EA9A9-180C-4978-8537-14AEE09A23F0}" srcOrd="1" destOrd="0" parTransId="{8782117D-18F4-4DB0-954F-81CD35138272}" sibTransId="{C671DB19-00D1-4920-910E-FE5897EEE204}"/>
    <dgm:cxn modelId="{7755639E-1A92-49AE-9D27-2C6A65A1D8B1}" type="presOf" srcId="{A97430A5-223A-4904-BF70-5D01561D944E}" destId="{6FE19EB1-5E5A-47C0-A238-41C7B9FD8CF2}" srcOrd="0" destOrd="0" presId="urn:microsoft.com/office/officeart/2005/8/layout/hList6"/>
    <dgm:cxn modelId="{0408F0AF-D4EC-480F-BEFF-536D68D1239A}" type="presOf" srcId="{23E512A0-74D3-460F-BE3C-6023227F64AA}" destId="{0DEEF187-5CD1-46E4-8733-DDE46C70CDD1}" srcOrd="0" destOrd="2" presId="urn:microsoft.com/office/officeart/2005/8/layout/hList6"/>
    <dgm:cxn modelId="{B0B59B04-FFE6-487C-A498-817F67B7CC53}" srcId="{E32EA9A9-180C-4978-8537-14AEE09A23F0}" destId="{23E512A0-74D3-460F-BE3C-6023227F64AA}" srcOrd="1" destOrd="0" parTransId="{6FC1F9EF-7E4F-4A2F-9DD6-8BE1537AD9EF}" sibTransId="{3D6B2229-9BF2-430D-ABD5-4FF8E486CD3F}"/>
    <dgm:cxn modelId="{B78C4E04-2E7F-40CE-8861-DC552CBB0EB5}" srcId="{C6675DCC-305D-4F29-B4D3-A8D0C18D5A81}" destId="{88D808B1-8A76-43D5-B776-DFCFC05DDDDE}" srcOrd="0" destOrd="0" parTransId="{3943FB60-6A85-4AFF-BDDA-4CA0394C37F5}" sibTransId="{8FFB2FD5-BDB0-4D6E-9AE7-1CCB614FC613}"/>
    <dgm:cxn modelId="{3A6A11E6-7B55-48EF-9389-FBDB62F7DB3B}" type="presParOf" srcId="{6FE19EB1-5E5A-47C0-A238-41C7B9FD8CF2}" destId="{82A95CF9-6D46-4911-A060-90CA853287BC}" srcOrd="0" destOrd="0" presId="urn:microsoft.com/office/officeart/2005/8/layout/hList6"/>
    <dgm:cxn modelId="{A59A67AD-1171-40A5-B5D2-78EF3ED259BF}" type="presParOf" srcId="{6FE19EB1-5E5A-47C0-A238-41C7B9FD8CF2}" destId="{BC973A45-0D22-486C-9F85-1ABB1CED3087}" srcOrd="1" destOrd="0" presId="urn:microsoft.com/office/officeart/2005/8/layout/hList6"/>
    <dgm:cxn modelId="{0E45B5EE-ED5D-4FF7-A7BF-045B23210FE9}" type="presParOf" srcId="{6FE19EB1-5E5A-47C0-A238-41C7B9FD8CF2}" destId="{0DEEF187-5CD1-46E4-8733-DDE46C70CDD1}" srcOrd="2" destOrd="0" presId="urn:microsoft.com/office/officeart/2005/8/layout/hList6"/>
    <dgm:cxn modelId="{F2C41901-CC15-4DC3-B4B3-EFFAF6E80DE2}" type="presParOf" srcId="{6FE19EB1-5E5A-47C0-A238-41C7B9FD8CF2}" destId="{EC140B57-5005-4137-B81D-A79AF73A3CC9}" srcOrd="3" destOrd="0" presId="urn:microsoft.com/office/officeart/2005/8/layout/hList6"/>
    <dgm:cxn modelId="{168C591E-35BB-43F0-BC22-231D5CB23F84}" type="presParOf" srcId="{6FE19EB1-5E5A-47C0-A238-41C7B9FD8CF2}" destId="{942738C8-DD68-4FF0-A92A-CB2B4C42AD9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61835-E28E-480E-845C-193AB28767D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F63240D-027E-4F7D-90A4-CE0DA67AA1F8}">
      <dgm:prSet phldrT="[Text]"/>
      <dgm:spPr>
        <a:solidFill>
          <a:srgbClr val="CC99FF"/>
        </a:solidFill>
      </dgm:spPr>
      <dgm:t>
        <a:bodyPr/>
        <a:lstStyle/>
        <a:p>
          <a:pPr algn="just"/>
          <a:r>
            <a:rPr lang="en-AU" dirty="0" smtClean="0"/>
            <a:t>Sublime text</a:t>
          </a:r>
          <a:endParaRPr lang="en-AU" dirty="0"/>
        </a:p>
      </dgm:t>
    </dgm:pt>
    <dgm:pt modelId="{BD05DF77-DCF0-4D1B-BB09-7383C3766B8F}" type="parTrans" cxnId="{3FB2D029-9B7A-46F7-B299-4F7DAE1468C6}">
      <dgm:prSet/>
      <dgm:spPr/>
      <dgm:t>
        <a:bodyPr/>
        <a:lstStyle/>
        <a:p>
          <a:endParaRPr lang="en-AU"/>
        </a:p>
      </dgm:t>
    </dgm:pt>
    <dgm:pt modelId="{94B2AAD0-957D-4252-B3D1-514745BA0872}" type="sibTrans" cxnId="{3FB2D029-9B7A-46F7-B299-4F7DAE1468C6}">
      <dgm:prSet/>
      <dgm:spPr/>
      <dgm:t>
        <a:bodyPr/>
        <a:lstStyle/>
        <a:p>
          <a:endParaRPr lang="en-AU"/>
        </a:p>
      </dgm:t>
    </dgm:pt>
    <dgm:pt modelId="{256A48C5-2640-4589-BB2F-287DF0A20A58}">
      <dgm:prSet phldrT="[Text]"/>
      <dgm:spPr>
        <a:solidFill>
          <a:srgbClr val="3366FF"/>
        </a:solidFill>
      </dgm:spPr>
      <dgm:t>
        <a:bodyPr/>
        <a:lstStyle/>
        <a:p>
          <a:r>
            <a:rPr lang="en-AU" dirty="0" smtClean="0"/>
            <a:t>Google chrome</a:t>
          </a:r>
          <a:endParaRPr lang="en-AU" dirty="0"/>
        </a:p>
      </dgm:t>
    </dgm:pt>
    <dgm:pt modelId="{8DD4D952-17D9-4FFB-85D3-105BD6C40522}" type="parTrans" cxnId="{1DA3A6B3-E5CA-4309-89ED-C1AD07697B51}">
      <dgm:prSet/>
      <dgm:spPr/>
      <dgm:t>
        <a:bodyPr/>
        <a:lstStyle/>
        <a:p>
          <a:endParaRPr lang="en-AU"/>
        </a:p>
      </dgm:t>
    </dgm:pt>
    <dgm:pt modelId="{88C4C103-7996-460A-A639-20225C94E0EA}" type="sibTrans" cxnId="{1DA3A6B3-E5CA-4309-89ED-C1AD07697B51}">
      <dgm:prSet/>
      <dgm:spPr/>
      <dgm:t>
        <a:bodyPr/>
        <a:lstStyle/>
        <a:p>
          <a:endParaRPr lang="en-AU"/>
        </a:p>
      </dgm:t>
    </dgm:pt>
    <dgm:pt modelId="{5961FF8F-D682-4792-828F-FAB96763DAAE}">
      <dgm:prSet phldrT="[Text]"/>
      <dgm:spPr>
        <a:solidFill>
          <a:srgbClr val="66FF99"/>
        </a:solidFill>
      </dgm:spPr>
      <dgm:t>
        <a:bodyPr/>
        <a:lstStyle/>
        <a:p>
          <a:r>
            <a:rPr lang="en-AU" dirty="0" err="1" smtClean="0"/>
            <a:t>Wamp</a:t>
          </a:r>
          <a:r>
            <a:rPr lang="en-AU" dirty="0" smtClean="0"/>
            <a:t> Server</a:t>
          </a:r>
          <a:endParaRPr lang="en-AU" dirty="0"/>
        </a:p>
      </dgm:t>
    </dgm:pt>
    <dgm:pt modelId="{3C022891-B5F5-4048-819D-41D9C7E5DBE0}" type="parTrans" cxnId="{637E05F1-45E8-4554-9CC7-FABE66F11C1F}">
      <dgm:prSet/>
      <dgm:spPr/>
      <dgm:t>
        <a:bodyPr/>
        <a:lstStyle/>
        <a:p>
          <a:endParaRPr lang="en-AU"/>
        </a:p>
      </dgm:t>
    </dgm:pt>
    <dgm:pt modelId="{415F5887-5CCD-4A47-941D-AD37D9F72699}" type="sibTrans" cxnId="{637E05F1-45E8-4554-9CC7-FABE66F11C1F}">
      <dgm:prSet/>
      <dgm:spPr/>
      <dgm:t>
        <a:bodyPr/>
        <a:lstStyle/>
        <a:p>
          <a:endParaRPr lang="en-AU"/>
        </a:p>
      </dgm:t>
    </dgm:pt>
    <dgm:pt modelId="{4E2F9C6F-0204-402F-8D85-85C813BEFA60}" type="pres">
      <dgm:prSet presAssocID="{B6F61835-E28E-480E-845C-193AB28767DB}" presName="linear" presStyleCnt="0">
        <dgm:presLayoutVars>
          <dgm:dir/>
          <dgm:resizeHandles val="exact"/>
        </dgm:presLayoutVars>
      </dgm:prSet>
      <dgm:spPr/>
    </dgm:pt>
    <dgm:pt modelId="{2DC13D21-59D1-4459-91AF-2FC7C49A08B5}" type="pres">
      <dgm:prSet presAssocID="{0F63240D-027E-4F7D-90A4-CE0DA67AA1F8}" presName="comp" presStyleCnt="0"/>
      <dgm:spPr/>
    </dgm:pt>
    <dgm:pt modelId="{F0B5FBDE-2173-4902-BB5C-B73C39F0F673}" type="pres">
      <dgm:prSet presAssocID="{0F63240D-027E-4F7D-90A4-CE0DA67AA1F8}" presName="box" presStyleLbl="node1" presStyleIdx="0" presStyleCnt="3" custLinFactNeighborX="9186" custLinFactNeighborY="-2568"/>
      <dgm:spPr/>
      <dgm:t>
        <a:bodyPr/>
        <a:lstStyle/>
        <a:p>
          <a:endParaRPr lang="en-AU"/>
        </a:p>
      </dgm:t>
    </dgm:pt>
    <dgm:pt modelId="{B80BC9E1-B99E-4821-9309-DEDCA1A843DD}" type="pres">
      <dgm:prSet presAssocID="{0F63240D-027E-4F7D-90A4-CE0DA67AA1F8}" presName="img" presStyleLbl="fgImgPlace1" presStyleIdx="0" presStyleCnt="3" custLinFactNeighborX="-3091" custLinFactNeighborY="-463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10BE9204-0F00-4439-A815-D5FF270D01BB}" type="pres">
      <dgm:prSet presAssocID="{0F63240D-027E-4F7D-90A4-CE0DA67AA1F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33FB1E-48A8-4173-B07E-5A9D25B8C2FD}" type="pres">
      <dgm:prSet presAssocID="{94B2AAD0-957D-4252-B3D1-514745BA0872}" presName="spacer" presStyleCnt="0"/>
      <dgm:spPr/>
    </dgm:pt>
    <dgm:pt modelId="{CC799268-44A2-4D85-89C8-01C4572CA185}" type="pres">
      <dgm:prSet presAssocID="{256A48C5-2640-4589-BB2F-287DF0A20A58}" presName="comp" presStyleCnt="0"/>
      <dgm:spPr/>
    </dgm:pt>
    <dgm:pt modelId="{FA7FAAD3-5256-48CE-A1BC-E203B494B60F}" type="pres">
      <dgm:prSet presAssocID="{256A48C5-2640-4589-BB2F-287DF0A20A58}" presName="box" presStyleLbl="node1" presStyleIdx="1" presStyleCnt="3" custLinFactNeighborX="-10721" custLinFactNeighborY="-289"/>
      <dgm:spPr/>
      <dgm:t>
        <a:bodyPr/>
        <a:lstStyle/>
        <a:p>
          <a:endParaRPr lang="en-AU"/>
        </a:p>
      </dgm:t>
    </dgm:pt>
    <dgm:pt modelId="{09D47D34-C257-4B04-B08F-B1F52FDA34C0}" type="pres">
      <dgm:prSet presAssocID="{256A48C5-2640-4589-BB2F-287DF0A20A58}" presName="img" presStyleLbl="fgImgPlace1" presStyleIdx="1" presStyleCnt="3" custLinFactNeighborX="-3091" custLinFactNeighborY="-321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AU"/>
        </a:p>
      </dgm:t>
    </dgm:pt>
    <dgm:pt modelId="{CA07C2AE-7CBD-4FE9-A41A-ECAC826F798A}" type="pres">
      <dgm:prSet presAssocID="{256A48C5-2640-4589-BB2F-287DF0A20A5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CFE9ADF-AF51-4A5D-877C-AE1F8FD02D0B}" type="pres">
      <dgm:prSet presAssocID="{88C4C103-7996-460A-A639-20225C94E0EA}" presName="spacer" presStyleCnt="0"/>
      <dgm:spPr/>
    </dgm:pt>
    <dgm:pt modelId="{98979AA3-616F-446E-8D3D-6D7BA4744B35}" type="pres">
      <dgm:prSet presAssocID="{5961FF8F-D682-4792-828F-FAB96763DAAE}" presName="comp" presStyleCnt="0"/>
      <dgm:spPr/>
    </dgm:pt>
    <dgm:pt modelId="{5105E752-ED3D-4FF1-ABBC-B67000A48EEF}" type="pres">
      <dgm:prSet presAssocID="{5961FF8F-D682-4792-828F-FAB96763DAAE}" presName="box" presStyleLbl="node1" presStyleIdx="2" presStyleCnt="3" custLinFactNeighborX="56067" custLinFactNeighborY="-2568"/>
      <dgm:spPr/>
      <dgm:t>
        <a:bodyPr/>
        <a:lstStyle/>
        <a:p>
          <a:endParaRPr lang="en-AU"/>
        </a:p>
      </dgm:t>
    </dgm:pt>
    <dgm:pt modelId="{F7A8AEE4-1104-4381-AD33-A8E6570159D9}" type="pres">
      <dgm:prSet presAssocID="{5961FF8F-D682-4792-828F-FAB96763DAAE}" presName="img" presStyleLbl="fgImgPlace1" presStyleIdx="2" presStyleCnt="3" custLinFactNeighborX="-4033" custLinFactNeighborY="-36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AU"/>
        </a:p>
      </dgm:t>
    </dgm:pt>
    <dgm:pt modelId="{41795276-279B-4753-AF55-EF4FDB2B2531}" type="pres">
      <dgm:prSet presAssocID="{5961FF8F-D682-4792-828F-FAB96763DAAE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AF4CD150-7195-48D1-835E-77265815DF00}" type="presOf" srcId="{B6F61835-E28E-480E-845C-193AB28767DB}" destId="{4E2F9C6F-0204-402F-8D85-85C813BEFA60}" srcOrd="0" destOrd="0" presId="urn:microsoft.com/office/officeart/2005/8/layout/vList4"/>
    <dgm:cxn modelId="{33EC31B5-EBBF-433D-8754-69CDBB40D341}" type="presOf" srcId="{5961FF8F-D682-4792-828F-FAB96763DAAE}" destId="{41795276-279B-4753-AF55-EF4FDB2B2531}" srcOrd="1" destOrd="0" presId="urn:microsoft.com/office/officeart/2005/8/layout/vList4"/>
    <dgm:cxn modelId="{523F196C-0671-4121-B7E1-D86EAF6A62BA}" type="presOf" srcId="{256A48C5-2640-4589-BB2F-287DF0A20A58}" destId="{CA07C2AE-7CBD-4FE9-A41A-ECAC826F798A}" srcOrd="1" destOrd="0" presId="urn:microsoft.com/office/officeart/2005/8/layout/vList4"/>
    <dgm:cxn modelId="{37290A7D-5499-4BFC-AC6A-A7710764E75B}" type="presOf" srcId="{0F63240D-027E-4F7D-90A4-CE0DA67AA1F8}" destId="{F0B5FBDE-2173-4902-BB5C-B73C39F0F673}" srcOrd="0" destOrd="0" presId="urn:microsoft.com/office/officeart/2005/8/layout/vList4"/>
    <dgm:cxn modelId="{BA2A5978-7B7C-4B77-BBB1-F214CCC9E0A9}" type="presOf" srcId="{0F63240D-027E-4F7D-90A4-CE0DA67AA1F8}" destId="{10BE9204-0F00-4439-A815-D5FF270D01BB}" srcOrd="1" destOrd="0" presId="urn:microsoft.com/office/officeart/2005/8/layout/vList4"/>
    <dgm:cxn modelId="{637E05F1-45E8-4554-9CC7-FABE66F11C1F}" srcId="{B6F61835-E28E-480E-845C-193AB28767DB}" destId="{5961FF8F-D682-4792-828F-FAB96763DAAE}" srcOrd="2" destOrd="0" parTransId="{3C022891-B5F5-4048-819D-41D9C7E5DBE0}" sibTransId="{415F5887-5CCD-4A47-941D-AD37D9F72699}"/>
    <dgm:cxn modelId="{3FB2D029-9B7A-46F7-B299-4F7DAE1468C6}" srcId="{B6F61835-E28E-480E-845C-193AB28767DB}" destId="{0F63240D-027E-4F7D-90A4-CE0DA67AA1F8}" srcOrd="0" destOrd="0" parTransId="{BD05DF77-DCF0-4D1B-BB09-7383C3766B8F}" sibTransId="{94B2AAD0-957D-4252-B3D1-514745BA0872}"/>
    <dgm:cxn modelId="{1DA3A6B3-E5CA-4309-89ED-C1AD07697B51}" srcId="{B6F61835-E28E-480E-845C-193AB28767DB}" destId="{256A48C5-2640-4589-BB2F-287DF0A20A58}" srcOrd="1" destOrd="0" parTransId="{8DD4D952-17D9-4FFB-85D3-105BD6C40522}" sibTransId="{88C4C103-7996-460A-A639-20225C94E0EA}"/>
    <dgm:cxn modelId="{917D71A5-2DD4-40DE-96E2-11F179F26275}" type="presOf" srcId="{256A48C5-2640-4589-BB2F-287DF0A20A58}" destId="{FA7FAAD3-5256-48CE-A1BC-E203B494B60F}" srcOrd="0" destOrd="0" presId="urn:microsoft.com/office/officeart/2005/8/layout/vList4"/>
    <dgm:cxn modelId="{250C23B3-3F27-4FB9-80C3-06155685E4AE}" type="presOf" srcId="{5961FF8F-D682-4792-828F-FAB96763DAAE}" destId="{5105E752-ED3D-4FF1-ABBC-B67000A48EEF}" srcOrd="0" destOrd="0" presId="urn:microsoft.com/office/officeart/2005/8/layout/vList4"/>
    <dgm:cxn modelId="{2D24D157-B1A7-44B4-ABAC-07A77F42A249}" type="presParOf" srcId="{4E2F9C6F-0204-402F-8D85-85C813BEFA60}" destId="{2DC13D21-59D1-4459-91AF-2FC7C49A08B5}" srcOrd="0" destOrd="0" presId="urn:microsoft.com/office/officeart/2005/8/layout/vList4"/>
    <dgm:cxn modelId="{BD9B8500-E30E-4189-989B-1BFDDA412F9C}" type="presParOf" srcId="{2DC13D21-59D1-4459-91AF-2FC7C49A08B5}" destId="{F0B5FBDE-2173-4902-BB5C-B73C39F0F673}" srcOrd="0" destOrd="0" presId="urn:microsoft.com/office/officeart/2005/8/layout/vList4"/>
    <dgm:cxn modelId="{8231CD76-03C6-42C8-B5A6-E6A3E892FFB6}" type="presParOf" srcId="{2DC13D21-59D1-4459-91AF-2FC7C49A08B5}" destId="{B80BC9E1-B99E-4821-9309-DEDCA1A843DD}" srcOrd="1" destOrd="0" presId="urn:microsoft.com/office/officeart/2005/8/layout/vList4"/>
    <dgm:cxn modelId="{59CB15FA-BC73-4162-8351-3F34E74AADFA}" type="presParOf" srcId="{2DC13D21-59D1-4459-91AF-2FC7C49A08B5}" destId="{10BE9204-0F00-4439-A815-D5FF270D01BB}" srcOrd="2" destOrd="0" presId="urn:microsoft.com/office/officeart/2005/8/layout/vList4"/>
    <dgm:cxn modelId="{24C0A30D-4322-4C1A-B417-4F95887DFD36}" type="presParOf" srcId="{4E2F9C6F-0204-402F-8D85-85C813BEFA60}" destId="{7233FB1E-48A8-4173-B07E-5A9D25B8C2FD}" srcOrd="1" destOrd="0" presId="urn:microsoft.com/office/officeart/2005/8/layout/vList4"/>
    <dgm:cxn modelId="{CED1B824-3D2E-4E5E-BB10-FB28B5856369}" type="presParOf" srcId="{4E2F9C6F-0204-402F-8D85-85C813BEFA60}" destId="{CC799268-44A2-4D85-89C8-01C4572CA185}" srcOrd="2" destOrd="0" presId="urn:microsoft.com/office/officeart/2005/8/layout/vList4"/>
    <dgm:cxn modelId="{EBFE8DA5-00B5-4DB5-913B-2ABE19EE3B77}" type="presParOf" srcId="{CC799268-44A2-4D85-89C8-01C4572CA185}" destId="{FA7FAAD3-5256-48CE-A1BC-E203B494B60F}" srcOrd="0" destOrd="0" presId="urn:microsoft.com/office/officeart/2005/8/layout/vList4"/>
    <dgm:cxn modelId="{67DA7DDE-6E21-437C-B806-18585C1204ED}" type="presParOf" srcId="{CC799268-44A2-4D85-89C8-01C4572CA185}" destId="{09D47D34-C257-4B04-B08F-B1F52FDA34C0}" srcOrd="1" destOrd="0" presId="urn:microsoft.com/office/officeart/2005/8/layout/vList4"/>
    <dgm:cxn modelId="{32820239-94CE-4186-A366-A2708FA5E94E}" type="presParOf" srcId="{CC799268-44A2-4D85-89C8-01C4572CA185}" destId="{CA07C2AE-7CBD-4FE9-A41A-ECAC826F798A}" srcOrd="2" destOrd="0" presId="urn:microsoft.com/office/officeart/2005/8/layout/vList4"/>
    <dgm:cxn modelId="{523571B8-9E23-4FB0-A88A-B77FAE2E8E00}" type="presParOf" srcId="{4E2F9C6F-0204-402F-8D85-85C813BEFA60}" destId="{DCFE9ADF-AF51-4A5D-877C-AE1F8FD02D0B}" srcOrd="3" destOrd="0" presId="urn:microsoft.com/office/officeart/2005/8/layout/vList4"/>
    <dgm:cxn modelId="{476A33FB-4A20-450F-99DA-D0D4085F2059}" type="presParOf" srcId="{4E2F9C6F-0204-402F-8D85-85C813BEFA60}" destId="{98979AA3-616F-446E-8D3D-6D7BA4744B35}" srcOrd="4" destOrd="0" presId="urn:microsoft.com/office/officeart/2005/8/layout/vList4"/>
    <dgm:cxn modelId="{38BBCB91-E3AD-4659-BD49-DC1923D22242}" type="presParOf" srcId="{98979AA3-616F-446E-8D3D-6D7BA4744B35}" destId="{5105E752-ED3D-4FF1-ABBC-B67000A48EEF}" srcOrd="0" destOrd="0" presId="urn:microsoft.com/office/officeart/2005/8/layout/vList4"/>
    <dgm:cxn modelId="{97391C34-31E9-464B-97D3-7593E1F71246}" type="presParOf" srcId="{98979AA3-616F-446E-8D3D-6D7BA4744B35}" destId="{F7A8AEE4-1104-4381-AD33-A8E6570159D9}" srcOrd="1" destOrd="0" presId="urn:microsoft.com/office/officeart/2005/8/layout/vList4"/>
    <dgm:cxn modelId="{B7D45CE2-C620-481C-ACDF-6C246436AA42}" type="presParOf" srcId="{98979AA3-616F-446E-8D3D-6D7BA4744B35}" destId="{41795276-279B-4753-AF55-EF4FDB2B253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2A58B-3F87-4C89-869E-476599B03FB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#3" csCatId="colorful" phldr="1"/>
      <dgm:spPr/>
      <dgm:t>
        <a:bodyPr/>
        <a:lstStyle/>
        <a:p>
          <a:endParaRPr lang="en-IN"/>
        </a:p>
      </dgm:t>
    </dgm:pt>
    <dgm:pt modelId="{9CEBCF41-FC82-4100-A4AA-DC98911B82FC}">
      <dgm:prSet phldrT="[Text]"/>
      <dgm:spPr/>
      <dgm:t>
        <a:bodyPr/>
        <a:lstStyle/>
        <a:p>
          <a:r>
            <a:rPr lang="en-IN" dirty="0" smtClean="0"/>
            <a:t>Apache Http Server</a:t>
          </a:r>
          <a:endParaRPr lang="en-IN" dirty="0"/>
        </a:p>
      </dgm:t>
    </dgm:pt>
    <dgm:pt modelId="{75071431-43F6-4EA2-9265-B78435ED1BCD}" type="parTrans" cxnId="{21BD1C80-2C55-467C-BD73-0AA9C6846E57}">
      <dgm:prSet/>
      <dgm:spPr/>
      <dgm:t>
        <a:bodyPr/>
        <a:lstStyle/>
        <a:p>
          <a:endParaRPr lang="en-IN"/>
        </a:p>
      </dgm:t>
    </dgm:pt>
    <dgm:pt modelId="{CA8F8F76-EFC5-45CC-97BD-7154C6164BAE}" type="sibTrans" cxnId="{21BD1C80-2C55-467C-BD73-0AA9C6846E57}">
      <dgm:prSet/>
      <dgm:spPr/>
      <dgm:t>
        <a:bodyPr/>
        <a:lstStyle/>
        <a:p>
          <a:endParaRPr lang="en-IN"/>
        </a:p>
      </dgm:t>
    </dgm:pt>
    <dgm:pt modelId="{AAD43111-3313-41C8-B9E5-8832B0962D07}">
      <dgm:prSet phldrT="[Text]"/>
      <dgm:spPr/>
      <dgm:t>
        <a:bodyPr/>
        <a:lstStyle/>
        <a:p>
          <a:r>
            <a:rPr lang="en-IN" dirty="0" smtClean="0"/>
            <a:t>MySQL</a:t>
          </a:r>
          <a:endParaRPr lang="en-IN" dirty="0"/>
        </a:p>
      </dgm:t>
    </dgm:pt>
    <dgm:pt modelId="{0B699B21-47AD-4EFB-B6B2-B9041DAEB389}" type="parTrans" cxnId="{A2C598E3-8D5C-48C2-B869-9F13655BC1EA}">
      <dgm:prSet/>
      <dgm:spPr/>
      <dgm:t>
        <a:bodyPr/>
        <a:lstStyle/>
        <a:p>
          <a:endParaRPr lang="en-IN"/>
        </a:p>
      </dgm:t>
    </dgm:pt>
    <dgm:pt modelId="{F11DEEE2-86FE-4BD2-85C0-F6994F95CC08}" type="sibTrans" cxnId="{A2C598E3-8D5C-48C2-B869-9F13655BC1EA}">
      <dgm:prSet/>
      <dgm:spPr/>
      <dgm:t>
        <a:bodyPr/>
        <a:lstStyle/>
        <a:p>
          <a:endParaRPr lang="en-IN"/>
        </a:p>
      </dgm:t>
    </dgm:pt>
    <dgm:pt modelId="{80ADE6A2-334B-4061-BCA0-3C3A78391A07}">
      <dgm:prSet/>
      <dgm:spPr/>
      <dgm:t>
        <a:bodyPr/>
        <a:lstStyle/>
        <a:p>
          <a:r>
            <a:rPr lang="en-IN" dirty="0" smtClean="0"/>
            <a:t>PHP </a:t>
          </a:r>
          <a:endParaRPr lang="en-IN" dirty="0"/>
        </a:p>
      </dgm:t>
    </dgm:pt>
    <dgm:pt modelId="{1AE0063D-5EDD-439E-8680-5C067A349031}" type="parTrans" cxnId="{2A634DAE-BDF7-4B3E-8FE1-1EDCA071FBFE}">
      <dgm:prSet/>
      <dgm:spPr/>
      <dgm:t>
        <a:bodyPr/>
        <a:lstStyle/>
        <a:p>
          <a:endParaRPr lang="en-IN"/>
        </a:p>
      </dgm:t>
    </dgm:pt>
    <dgm:pt modelId="{C1D94880-B896-455D-BB6E-A5D528315BFA}" type="sibTrans" cxnId="{2A634DAE-BDF7-4B3E-8FE1-1EDCA071FBFE}">
      <dgm:prSet/>
      <dgm:spPr/>
      <dgm:t>
        <a:bodyPr/>
        <a:lstStyle/>
        <a:p>
          <a:endParaRPr lang="en-IN"/>
        </a:p>
      </dgm:t>
    </dgm:pt>
    <dgm:pt modelId="{F5E5E0B3-493B-490A-98CF-89475F7F664E}">
      <dgm:prSet phldrT="[Text]"/>
      <dgm:spPr/>
      <dgm:t>
        <a:bodyPr/>
        <a:lstStyle/>
        <a:p>
          <a:r>
            <a:rPr lang="en-IN" dirty="0" smtClean="0"/>
            <a:t>Windows</a:t>
          </a:r>
          <a:endParaRPr lang="en-IN" dirty="0"/>
        </a:p>
      </dgm:t>
    </dgm:pt>
    <dgm:pt modelId="{4D823D31-3E99-47A5-8585-97E75C3BF2F5}" type="sibTrans" cxnId="{6BE43721-FCE9-468B-9870-9D56135C3EB7}">
      <dgm:prSet/>
      <dgm:spPr/>
      <dgm:t>
        <a:bodyPr/>
        <a:lstStyle/>
        <a:p>
          <a:endParaRPr lang="en-IN"/>
        </a:p>
      </dgm:t>
    </dgm:pt>
    <dgm:pt modelId="{FE78A710-4E89-4FFD-A694-33DE836D5827}" type="parTrans" cxnId="{6BE43721-FCE9-468B-9870-9D56135C3EB7}">
      <dgm:prSet/>
      <dgm:spPr/>
      <dgm:t>
        <a:bodyPr/>
        <a:lstStyle/>
        <a:p>
          <a:endParaRPr lang="en-IN"/>
        </a:p>
      </dgm:t>
    </dgm:pt>
    <dgm:pt modelId="{52509A7A-857A-40D3-9DC4-4474E90F663F}" type="pres">
      <dgm:prSet presAssocID="{D9A2A58B-3F87-4C89-869E-476599B03FB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8D3FD63B-18D3-4217-B9AB-D185B9BBC0F2}" type="pres">
      <dgm:prSet presAssocID="{D9A2A58B-3F87-4C89-869E-476599B03FB5}" presName="Name1" presStyleCnt="0"/>
      <dgm:spPr/>
    </dgm:pt>
    <dgm:pt modelId="{95417995-9D08-4C16-9B11-066AFF1EC9D2}" type="pres">
      <dgm:prSet presAssocID="{D9A2A58B-3F87-4C89-869E-476599B03FB5}" presName="cycle" presStyleCnt="0"/>
      <dgm:spPr/>
    </dgm:pt>
    <dgm:pt modelId="{AC7D7BE4-AEB2-40DD-BFE3-0FF68119730C}" type="pres">
      <dgm:prSet presAssocID="{D9A2A58B-3F87-4C89-869E-476599B03FB5}" presName="srcNode" presStyleLbl="node1" presStyleIdx="0" presStyleCnt="4"/>
      <dgm:spPr/>
    </dgm:pt>
    <dgm:pt modelId="{646344A0-1941-4573-932C-FB71E6C2FC7C}" type="pres">
      <dgm:prSet presAssocID="{D9A2A58B-3F87-4C89-869E-476599B03FB5}" presName="conn" presStyleLbl="parChTrans1D2" presStyleIdx="0" presStyleCnt="1"/>
      <dgm:spPr/>
      <dgm:t>
        <a:bodyPr/>
        <a:lstStyle/>
        <a:p>
          <a:endParaRPr lang="en-IN"/>
        </a:p>
      </dgm:t>
    </dgm:pt>
    <dgm:pt modelId="{1ED8143B-17BB-4ED3-839A-5B52ACF7FB06}" type="pres">
      <dgm:prSet presAssocID="{D9A2A58B-3F87-4C89-869E-476599B03FB5}" presName="extraNode" presStyleLbl="node1" presStyleIdx="0" presStyleCnt="4"/>
      <dgm:spPr/>
    </dgm:pt>
    <dgm:pt modelId="{D3FA9930-D61A-473E-911B-72EC78AFBFBB}" type="pres">
      <dgm:prSet presAssocID="{D9A2A58B-3F87-4C89-869E-476599B03FB5}" presName="dstNode" presStyleLbl="node1" presStyleIdx="0" presStyleCnt="4"/>
      <dgm:spPr/>
    </dgm:pt>
    <dgm:pt modelId="{91785A15-2ACE-4194-A3C5-47AD8448FBE8}" type="pres">
      <dgm:prSet presAssocID="{F5E5E0B3-493B-490A-98CF-89475F7F664E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239065-9B05-4437-B594-1F7B45599D93}" type="pres">
      <dgm:prSet presAssocID="{F5E5E0B3-493B-490A-98CF-89475F7F664E}" presName="accent_1" presStyleCnt="0"/>
      <dgm:spPr/>
    </dgm:pt>
    <dgm:pt modelId="{5B2F1F9A-FA75-423A-8E1E-8C2CD0AFF1D9}" type="pres">
      <dgm:prSet presAssocID="{F5E5E0B3-493B-490A-98CF-89475F7F664E}" presName="accentRepeatNode" presStyleLbl="solidFgAcc1" presStyleIdx="0" presStyleCnt="4"/>
      <dgm:spPr/>
    </dgm:pt>
    <dgm:pt modelId="{1F1F0F03-3BF0-4742-8BB5-443461D11DE6}" type="pres">
      <dgm:prSet presAssocID="{9CEBCF41-FC82-4100-A4AA-DC98911B82F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2B89F1-171D-4E47-8462-A9B27655D664}" type="pres">
      <dgm:prSet presAssocID="{9CEBCF41-FC82-4100-A4AA-DC98911B82FC}" presName="accent_2" presStyleCnt="0"/>
      <dgm:spPr/>
    </dgm:pt>
    <dgm:pt modelId="{ECAB3E66-85B5-4002-8457-5D0DE3A44F11}" type="pres">
      <dgm:prSet presAssocID="{9CEBCF41-FC82-4100-A4AA-DC98911B82FC}" presName="accentRepeatNode" presStyleLbl="solidFgAcc1" presStyleIdx="1" presStyleCnt="4"/>
      <dgm:spPr/>
    </dgm:pt>
    <dgm:pt modelId="{D7F866F8-A8E4-4AC8-8CE5-85FEFA07A544}" type="pres">
      <dgm:prSet presAssocID="{AAD43111-3313-41C8-B9E5-8832B0962D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D6F812-D170-47B2-9022-64E359007DF5}" type="pres">
      <dgm:prSet presAssocID="{AAD43111-3313-41C8-B9E5-8832B0962D07}" presName="accent_3" presStyleCnt="0"/>
      <dgm:spPr/>
    </dgm:pt>
    <dgm:pt modelId="{EA97E89F-C5D1-4DDF-AE3D-76D00366DFEB}" type="pres">
      <dgm:prSet presAssocID="{AAD43111-3313-41C8-B9E5-8832B0962D07}" presName="accentRepeatNode" presStyleLbl="solidFgAcc1" presStyleIdx="2" presStyleCnt="4"/>
      <dgm:spPr/>
    </dgm:pt>
    <dgm:pt modelId="{D66DB712-B962-4FDD-9CCF-99F847A8E759}" type="pres">
      <dgm:prSet presAssocID="{80ADE6A2-334B-4061-BCA0-3C3A78391A0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BC3B61-C74E-4D54-858B-EF4F83F55D9A}" type="pres">
      <dgm:prSet presAssocID="{80ADE6A2-334B-4061-BCA0-3C3A78391A07}" presName="accent_4" presStyleCnt="0"/>
      <dgm:spPr/>
    </dgm:pt>
    <dgm:pt modelId="{4669A970-3C98-4FED-99A6-55B37F74A969}" type="pres">
      <dgm:prSet presAssocID="{80ADE6A2-334B-4061-BCA0-3C3A78391A07}" presName="accentRepeatNode" presStyleLbl="solidFgAcc1" presStyleIdx="3" presStyleCnt="4"/>
      <dgm:spPr/>
    </dgm:pt>
  </dgm:ptLst>
  <dgm:cxnLst>
    <dgm:cxn modelId="{8BBE7AE2-A421-4FDE-BC6A-F3D94F30302E}" type="presOf" srcId="{F5E5E0B3-493B-490A-98CF-89475F7F664E}" destId="{91785A15-2ACE-4194-A3C5-47AD8448FBE8}" srcOrd="0" destOrd="0" presId="urn:microsoft.com/office/officeart/2008/layout/VerticalCurvedList"/>
    <dgm:cxn modelId="{21BD1C80-2C55-467C-BD73-0AA9C6846E57}" srcId="{D9A2A58B-3F87-4C89-869E-476599B03FB5}" destId="{9CEBCF41-FC82-4100-A4AA-DC98911B82FC}" srcOrd="1" destOrd="0" parTransId="{75071431-43F6-4EA2-9265-B78435ED1BCD}" sibTransId="{CA8F8F76-EFC5-45CC-97BD-7154C6164BAE}"/>
    <dgm:cxn modelId="{78CC18BA-8066-4B0B-9A8C-266A6882171B}" type="presOf" srcId="{80ADE6A2-334B-4061-BCA0-3C3A78391A07}" destId="{D66DB712-B962-4FDD-9CCF-99F847A8E759}" srcOrd="0" destOrd="0" presId="urn:microsoft.com/office/officeart/2008/layout/VerticalCurvedList"/>
    <dgm:cxn modelId="{43EA0416-43E3-4E40-8EFC-B94C486D5D0A}" type="presOf" srcId="{4D823D31-3E99-47A5-8585-97E75C3BF2F5}" destId="{646344A0-1941-4573-932C-FB71E6C2FC7C}" srcOrd="0" destOrd="0" presId="urn:microsoft.com/office/officeart/2008/layout/VerticalCurvedList"/>
    <dgm:cxn modelId="{F4F9D36C-6D21-40A6-AFC9-DF0A66C5E561}" type="presOf" srcId="{AAD43111-3313-41C8-B9E5-8832B0962D07}" destId="{D7F866F8-A8E4-4AC8-8CE5-85FEFA07A544}" srcOrd="0" destOrd="0" presId="urn:microsoft.com/office/officeart/2008/layout/VerticalCurvedList"/>
    <dgm:cxn modelId="{87EC73FB-C8A6-477F-8CC7-449CD2F757FB}" type="presOf" srcId="{D9A2A58B-3F87-4C89-869E-476599B03FB5}" destId="{52509A7A-857A-40D3-9DC4-4474E90F663F}" srcOrd="0" destOrd="0" presId="urn:microsoft.com/office/officeart/2008/layout/VerticalCurvedList"/>
    <dgm:cxn modelId="{A2C598E3-8D5C-48C2-B869-9F13655BC1EA}" srcId="{D9A2A58B-3F87-4C89-869E-476599B03FB5}" destId="{AAD43111-3313-41C8-B9E5-8832B0962D07}" srcOrd="2" destOrd="0" parTransId="{0B699B21-47AD-4EFB-B6B2-B9041DAEB389}" sibTransId="{F11DEEE2-86FE-4BD2-85C0-F6994F95CC08}"/>
    <dgm:cxn modelId="{6BE43721-FCE9-468B-9870-9D56135C3EB7}" srcId="{D9A2A58B-3F87-4C89-869E-476599B03FB5}" destId="{F5E5E0B3-493B-490A-98CF-89475F7F664E}" srcOrd="0" destOrd="0" parTransId="{FE78A710-4E89-4FFD-A694-33DE836D5827}" sibTransId="{4D823D31-3E99-47A5-8585-97E75C3BF2F5}"/>
    <dgm:cxn modelId="{2839A81D-6067-4A34-BE3D-1EC2D1115F96}" type="presOf" srcId="{9CEBCF41-FC82-4100-A4AA-DC98911B82FC}" destId="{1F1F0F03-3BF0-4742-8BB5-443461D11DE6}" srcOrd="0" destOrd="0" presId="urn:microsoft.com/office/officeart/2008/layout/VerticalCurvedList"/>
    <dgm:cxn modelId="{2A634DAE-BDF7-4B3E-8FE1-1EDCA071FBFE}" srcId="{D9A2A58B-3F87-4C89-869E-476599B03FB5}" destId="{80ADE6A2-334B-4061-BCA0-3C3A78391A07}" srcOrd="3" destOrd="0" parTransId="{1AE0063D-5EDD-439E-8680-5C067A349031}" sibTransId="{C1D94880-B896-455D-BB6E-A5D528315BFA}"/>
    <dgm:cxn modelId="{51AE5D91-A4D5-4886-AE85-24E5655A5F1F}" type="presParOf" srcId="{52509A7A-857A-40D3-9DC4-4474E90F663F}" destId="{8D3FD63B-18D3-4217-B9AB-D185B9BBC0F2}" srcOrd="0" destOrd="0" presId="urn:microsoft.com/office/officeart/2008/layout/VerticalCurvedList"/>
    <dgm:cxn modelId="{89B90F6A-4AD9-4970-82C1-5FCE5F632117}" type="presParOf" srcId="{8D3FD63B-18D3-4217-B9AB-D185B9BBC0F2}" destId="{95417995-9D08-4C16-9B11-066AFF1EC9D2}" srcOrd="0" destOrd="0" presId="urn:microsoft.com/office/officeart/2008/layout/VerticalCurvedList"/>
    <dgm:cxn modelId="{7E3A6BF2-AF54-4231-8BA3-4ABB1217670B}" type="presParOf" srcId="{95417995-9D08-4C16-9B11-066AFF1EC9D2}" destId="{AC7D7BE4-AEB2-40DD-BFE3-0FF68119730C}" srcOrd="0" destOrd="0" presId="urn:microsoft.com/office/officeart/2008/layout/VerticalCurvedList"/>
    <dgm:cxn modelId="{769F7A6E-4C73-42D7-B45A-0F3974EFC8CC}" type="presParOf" srcId="{95417995-9D08-4C16-9B11-066AFF1EC9D2}" destId="{646344A0-1941-4573-932C-FB71E6C2FC7C}" srcOrd="1" destOrd="0" presId="urn:microsoft.com/office/officeart/2008/layout/VerticalCurvedList"/>
    <dgm:cxn modelId="{A535CDD8-B494-471F-94ED-704C36186F6F}" type="presParOf" srcId="{95417995-9D08-4C16-9B11-066AFF1EC9D2}" destId="{1ED8143B-17BB-4ED3-839A-5B52ACF7FB06}" srcOrd="2" destOrd="0" presId="urn:microsoft.com/office/officeart/2008/layout/VerticalCurvedList"/>
    <dgm:cxn modelId="{29EFF847-BDD5-4AD8-A051-C4D5145A4474}" type="presParOf" srcId="{95417995-9D08-4C16-9B11-066AFF1EC9D2}" destId="{D3FA9930-D61A-473E-911B-72EC78AFBFBB}" srcOrd="3" destOrd="0" presId="urn:microsoft.com/office/officeart/2008/layout/VerticalCurvedList"/>
    <dgm:cxn modelId="{CA6EBBF2-CDAB-4284-9A12-45C1D395EF54}" type="presParOf" srcId="{8D3FD63B-18D3-4217-B9AB-D185B9BBC0F2}" destId="{91785A15-2ACE-4194-A3C5-47AD8448FBE8}" srcOrd="1" destOrd="0" presId="urn:microsoft.com/office/officeart/2008/layout/VerticalCurvedList"/>
    <dgm:cxn modelId="{C095B95D-B8DB-4C77-8E51-EC4204D61E0C}" type="presParOf" srcId="{8D3FD63B-18D3-4217-B9AB-D185B9BBC0F2}" destId="{05239065-9B05-4437-B594-1F7B45599D93}" srcOrd="2" destOrd="0" presId="urn:microsoft.com/office/officeart/2008/layout/VerticalCurvedList"/>
    <dgm:cxn modelId="{FD17CFD2-57BE-4F09-B016-427797690EEC}" type="presParOf" srcId="{05239065-9B05-4437-B594-1F7B45599D93}" destId="{5B2F1F9A-FA75-423A-8E1E-8C2CD0AFF1D9}" srcOrd="0" destOrd="0" presId="urn:microsoft.com/office/officeart/2008/layout/VerticalCurvedList"/>
    <dgm:cxn modelId="{DEED693A-54BA-4072-8D78-E5A48F72078E}" type="presParOf" srcId="{8D3FD63B-18D3-4217-B9AB-D185B9BBC0F2}" destId="{1F1F0F03-3BF0-4742-8BB5-443461D11DE6}" srcOrd="3" destOrd="0" presId="urn:microsoft.com/office/officeart/2008/layout/VerticalCurvedList"/>
    <dgm:cxn modelId="{8BECEA55-2D31-4FD5-9788-49CC9FF74955}" type="presParOf" srcId="{8D3FD63B-18D3-4217-B9AB-D185B9BBC0F2}" destId="{B42B89F1-171D-4E47-8462-A9B27655D664}" srcOrd="4" destOrd="0" presId="urn:microsoft.com/office/officeart/2008/layout/VerticalCurvedList"/>
    <dgm:cxn modelId="{2336D689-B022-4EB7-9796-AFB0F8887F97}" type="presParOf" srcId="{B42B89F1-171D-4E47-8462-A9B27655D664}" destId="{ECAB3E66-85B5-4002-8457-5D0DE3A44F11}" srcOrd="0" destOrd="0" presId="urn:microsoft.com/office/officeart/2008/layout/VerticalCurvedList"/>
    <dgm:cxn modelId="{936AECBB-D257-4D76-8B77-CEAEBD3A0144}" type="presParOf" srcId="{8D3FD63B-18D3-4217-B9AB-D185B9BBC0F2}" destId="{D7F866F8-A8E4-4AC8-8CE5-85FEFA07A544}" srcOrd="5" destOrd="0" presId="urn:microsoft.com/office/officeart/2008/layout/VerticalCurvedList"/>
    <dgm:cxn modelId="{C6062519-8840-4E3E-B054-937688A693E1}" type="presParOf" srcId="{8D3FD63B-18D3-4217-B9AB-D185B9BBC0F2}" destId="{1FD6F812-D170-47B2-9022-64E359007DF5}" srcOrd="6" destOrd="0" presId="urn:microsoft.com/office/officeart/2008/layout/VerticalCurvedList"/>
    <dgm:cxn modelId="{6FF63CBD-5219-401D-84E0-C1BB5851365D}" type="presParOf" srcId="{1FD6F812-D170-47B2-9022-64E359007DF5}" destId="{EA97E89F-C5D1-4DDF-AE3D-76D00366DFEB}" srcOrd="0" destOrd="0" presId="urn:microsoft.com/office/officeart/2008/layout/VerticalCurvedList"/>
    <dgm:cxn modelId="{C17A9A2A-E35E-47C6-BB87-928BA3B6F67A}" type="presParOf" srcId="{8D3FD63B-18D3-4217-B9AB-D185B9BBC0F2}" destId="{D66DB712-B962-4FDD-9CCF-99F847A8E759}" srcOrd="7" destOrd="0" presId="urn:microsoft.com/office/officeart/2008/layout/VerticalCurvedList"/>
    <dgm:cxn modelId="{34856D20-E7EC-4359-910B-D1162E31B13F}" type="presParOf" srcId="{8D3FD63B-18D3-4217-B9AB-D185B9BBC0F2}" destId="{B7BC3B61-C74E-4D54-858B-EF4F83F55D9A}" srcOrd="8" destOrd="0" presId="urn:microsoft.com/office/officeart/2008/layout/VerticalCurvedList"/>
    <dgm:cxn modelId="{24E6CF0F-81FC-45CA-BBE1-EA98A7336FF3}" type="presParOf" srcId="{B7BC3B61-C74E-4D54-858B-EF4F83F55D9A}" destId="{4669A970-3C98-4FED-99A6-55B37F74A9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95CF9-6D46-4911-A060-90CA853287BC}">
      <dsp:nvSpPr>
        <dsp:cNvPr id="0" name=""/>
        <dsp:cNvSpPr/>
      </dsp:nvSpPr>
      <dsp:spPr>
        <a:xfrm rot="16200000">
          <a:off x="-778994" y="779175"/>
          <a:ext cx="4351338" cy="2792987"/>
        </a:xfrm>
        <a:prstGeom prst="flowChartManualOperation">
          <a:avLst/>
        </a:prstGeom>
        <a:solidFill>
          <a:srgbClr val="CCFFFF"/>
        </a:solidFill>
        <a:ln w="12700" cap="flat" cmpd="sng" algn="ctr">
          <a:solidFill>
            <a:srgbClr val="CC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903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solidFill>
                <a:srgbClr val="002060"/>
              </a:solidFill>
            </a:rPr>
            <a:t>BACK END</a:t>
          </a:r>
          <a:endParaRPr lang="en-AU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dirty="0" smtClean="0"/>
            <a:t>MySQL(database)</a:t>
          </a:r>
          <a:endParaRPr lang="en-A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dirty="0" smtClean="0"/>
            <a:t>PHP</a:t>
          </a:r>
          <a:endParaRPr lang="en-IN" sz="2300" kern="1200" dirty="0"/>
        </a:p>
      </dsp:txBody>
      <dsp:txXfrm rot="5400000">
        <a:off x="182" y="870267"/>
        <a:ext cx="2792987" cy="2610802"/>
      </dsp:txXfrm>
    </dsp:sp>
    <dsp:sp modelId="{0DEEF187-5CD1-46E4-8733-DDE46C70CDD1}">
      <dsp:nvSpPr>
        <dsp:cNvPr id="0" name=""/>
        <dsp:cNvSpPr/>
      </dsp:nvSpPr>
      <dsp:spPr>
        <a:xfrm rot="16200000">
          <a:off x="2223466" y="779175"/>
          <a:ext cx="4351338" cy="2792987"/>
        </a:xfrm>
        <a:prstGeom prst="flowChartManualOperation">
          <a:avLst/>
        </a:prstGeom>
        <a:solidFill>
          <a:srgbClr val="99FF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903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solidFill>
                <a:srgbClr val="002060"/>
              </a:solidFill>
            </a:rPr>
            <a:t>FRONT END</a:t>
          </a:r>
          <a:endParaRPr lang="en-AU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dirty="0" smtClean="0"/>
            <a:t>Java Script</a:t>
          </a:r>
          <a:endParaRPr lang="en-A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300" kern="1200" dirty="0" smtClean="0"/>
            <a:t>HTML &amp; CSS</a:t>
          </a:r>
          <a:endParaRPr lang="en-IN" sz="2300" kern="1200" dirty="0"/>
        </a:p>
      </dsp:txBody>
      <dsp:txXfrm rot="5400000">
        <a:off x="3002642" y="870267"/>
        <a:ext cx="2792987" cy="2610802"/>
      </dsp:txXfrm>
    </dsp:sp>
    <dsp:sp modelId="{942738C8-DD68-4FF0-A92A-CB2B4C42AD9E}">
      <dsp:nvSpPr>
        <dsp:cNvPr id="0" name=""/>
        <dsp:cNvSpPr/>
      </dsp:nvSpPr>
      <dsp:spPr>
        <a:xfrm rot="16200000">
          <a:off x="3837338" y="2167764"/>
          <a:ext cx="4351338" cy="1580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0" rIns="3175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 dirty="0"/>
        </a:p>
      </dsp:txBody>
      <dsp:txXfrm rot="5400000">
        <a:off x="6005103" y="870267"/>
        <a:ext cx="15808" cy="2610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5FBDE-2173-4902-BB5C-B73C39F0F673}">
      <dsp:nvSpPr>
        <dsp:cNvPr id="0" name=""/>
        <dsp:cNvSpPr/>
      </dsp:nvSpPr>
      <dsp:spPr>
        <a:xfrm>
          <a:off x="0" y="0"/>
          <a:ext cx="6137329" cy="1359793"/>
        </a:xfrm>
        <a:prstGeom prst="roundRect">
          <a:avLst>
            <a:gd name="adj" fmla="val 10000"/>
          </a:avLst>
        </a:prstGeom>
        <a:solidFill>
          <a:srgbClr val="CC99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just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5500" kern="1200" dirty="0" smtClean="0"/>
            <a:t>Sublime text</a:t>
          </a:r>
          <a:endParaRPr lang="en-AU" sz="5500" kern="1200" dirty="0"/>
        </a:p>
      </dsp:txBody>
      <dsp:txXfrm>
        <a:off x="1363445" y="0"/>
        <a:ext cx="4773883" cy="1359793"/>
      </dsp:txXfrm>
    </dsp:sp>
    <dsp:sp modelId="{B80BC9E1-B99E-4821-9309-DEDCA1A843DD}">
      <dsp:nvSpPr>
        <dsp:cNvPr id="0" name=""/>
        <dsp:cNvSpPr/>
      </dsp:nvSpPr>
      <dsp:spPr>
        <a:xfrm>
          <a:off x="98038" y="85547"/>
          <a:ext cx="1227465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FAAD3-5256-48CE-A1BC-E203B494B60F}">
      <dsp:nvSpPr>
        <dsp:cNvPr id="0" name=""/>
        <dsp:cNvSpPr/>
      </dsp:nvSpPr>
      <dsp:spPr>
        <a:xfrm>
          <a:off x="0" y="1491842"/>
          <a:ext cx="6137329" cy="1359793"/>
        </a:xfrm>
        <a:prstGeom prst="roundRect">
          <a:avLst>
            <a:gd name="adj" fmla="val 10000"/>
          </a:avLst>
        </a:prstGeom>
        <a:solidFill>
          <a:srgbClr val="336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5500" kern="1200" dirty="0" smtClean="0"/>
            <a:t>Google chrome</a:t>
          </a:r>
          <a:endParaRPr lang="en-AU" sz="5500" kern="1200" dirty="0"/>
        </a:p>
      </dsp:txBody>
      <dsp:txXfrm>
        <a:off x="1363445" y="1491842"/>
        <a:ext cx="4773883" cy="1359793"/>
      </dsp:txXfrm>
    </dsp:sp>
    <dsp:sp modelId="{09D47D34-C257-4B04-B08F-B1F52FDA34C0}">
      <dsp:nvSpPr>
        <dsp:cNvPr id="0" name=""/>
        <dsp:cNvSpPr/>
      </dsp:nvSpPr>
      <dsp:spPr>
        <a:xfrm>
          <a:off x="98038" y="1596821"/>
          <a:ext cx="1227465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5E752-ED3D-4FF1-ABBC-B67000A48EEF}">
      <dsp:nvSpPr>
        <dsp:cNvPr id="0" name=""/>
        <dsp:cNvSpPr/>
      </dsp:nvSpPr>
      <dsp:spPr>
        <a:xfrm>
          <a:off x="0" y="2956625"/>
          <a:ext cx="6137329" cy="1359793"/>
        </a:xfrm>
        <a:prstGeom prst="roundRect">
          <a:avLst>
            <a:gd name="adj" fmla="val 10000"/>
          </a:avLst>
        </a:prstGeom>
        <a:solidFill>
          <a:srgbClr val="66FF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5500" kern="1200" dirty="0" err="1" smtClean="0"/>
            <a:t>Wamp</a:t>
          </a:r>
          <a:r>
            <a:rPr lang="en-AU" sz="5500" kern="1200" dirty="0" smtClean="0"/>
            <a:t> Server</a:t>
          </a:r>
          <a:endParaRPr lang="en-AU" sz="5500" kern="1200" dirty="0"/>
        </a:p>
      </dsp:txBody>
      <dsp:txXfrm>
        <a:off x="1363445" y="2956625"/>
        <a:ext cx="4773883" cy="1359793"/>
      </dsp:txXfrm>
    </dsp:sp>
    <dsp:sp modelId="{F7A8AEE4-1104-4381-AD33-A8E6570159D9}">
      <dsp:nvSpPr>
        <dsp:cNvPr id="0" name=""/>
        <dsp:cNvSpPr/>
      </dsp:nvSpPr>
      <dsp:spPr>
        <a:xfrm>
          <a:off x="86475" y="3123586"/>
          <a:ext cx="1227465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344A0-1941-4573-932C-FB71E6C2FC7C}">
      <dsp:nvSpPr>
        <dsp:cNvPr id="0" name=""/>
        <dsp:cNvSpPr/>
      </dsp:nvSpPr>
      <dsp:spPr>
        <a:xfrm>
          <a:off x="-3314871" y="-509895"/>
          <a:ext cx="3952905" cy="3952905"/>
        </a:xfrm>
        <a:prstGeom prst="blockArc">
          <a:avLst>
            <a:gd name="adj1" fmla="val 18900000"/>
            <a:gd name="adj2" fmla="val 2700000"/>
            <a:gd name="adj3" fmla="val 54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85A15-2ACE-4194-A3C5-47AD8448FBE8}">
      <dsp:nvSpPr>
        <dsp:cNvPr id="0" name=""/>
        <dsp:cNvSpPr/>
      </dsp:nvSpPr>
      <dsp:spPr>
        <a:xfrm>
          <a:off x="334593" y="225497"/>
          <a:ext cx="4470492" cy="4512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816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Windows</a:t>
          </a:r>
          <a:endParaRPr lang="en-IN" sz="2300" kern="1200" dirty="0"/>
        </a:p>
      </dsp:txBody>
      <dsp:txXfrm>
        <a:off x="334593" y="225497"/>
        <a:ext cx="4470492" cy="451230"/>
      </dsp:txXfrm>
    </dsp:sp>
    <dsp:sp modelId="{5B2F1F9A-FA75-423A-8E1E-8C2CD0AFF1D9}">
      <dsp:nvSpPr>
        <dsp:cNvPr id="0" name=""/>
        <dsp:cNvSpPr/>
      </dsp:nvSpPr>
      <dsp:spPr>
        <a:xfrm>
          <a:off x="52574" y="169094"/>
          <a:ext cx="564037" cy="56403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F1F0F03-3BF0-4742-8BB5-443461D11DE6}">
      <dsp:nvSpPr>
        <dsp:cNvPr id="0" name=""/>
        <dsp:cNvSpPr/>
      </dsp:nvSpPr>
      <dsp:spPr>
        <a:xfrm>
          <a:off x="593294" y="902460"/>
          <a:ext cx="4211791" cy="4512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816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Apache Http Server</a:t>
          </a:r>
          <a:endParaRPr lang="en-IN" sz="2300" kern="1200" dirty="0"/>
        </a:p>
      </dsp:txBody>
      <dsp:txXfrm>
        <a:off x="593294" y="902460"/>
        <a:ext cx="4211791" cy="451230"/>
      </dsp:txXfrm>
    </dsp:sp>
    <dsp:sp modelId="{ECAB3E66-85B5-4002-8457-5D0DE3A44F11}">
      <dsp:nvSpPr>
        <dsp:cNvPr id="0" name=""/>
        <dsp:cNvSpPr/>
      </dsp:nvSpPr>
      <dsp:spPr>
        <a:xfrm>
          <a:off x="311275" y="846056"/>
          <a:ext cx="564037" cy="56403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7F866F8-A8E4-4AC8-8CE5-85FEFA07A544}">
      <dsp:nvSpPr>
        <dsp:cNvPr id="0" name=""/>
        <dsp:cNvSpPr/>
      </dsp:nvSpPr>
      <dsp:spPr>
        <a:xfrm>
          <a:off x="593294" y="1579423"/>
          <a:ext cx="4211791" cy="4512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816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MySQL</a:t>
          </a:r>
          <a:endParaRPr lang="en-IN" sz="2300" kern="1200" dirty="0"/>
        </a:p>
      </dsp:txBody>
      <dsp:txXfrm>
        <a:off x="593294" y="1579423"/>
        <a:ext cx="4211791" cy="451230"/>
      </dsp:txXfrm>
    </dsp:sp>
    <dsp:sp modelId="{EA97E89F-C5D1-4DDF-AE3D-76D00366DFEB}">
      <dsp:nvSpPr>
        <dsp:cNvPr id="0" name=""/>
        <dsp:cNvSpPr/>
      </dsp:nvSpPr>
      <dsp:spPr>
        <a:xfrm>
          <a:off x="311275" y="1523019"/>
          <a:ext cx="564037" cy="56403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66DB712-B962-4FDD-9CCF-99F847A8E759}">
      <dsp:nvSpPr>
        <dsp:cNvPr id="0" name=""/>
        <dsp:cNvSpPr/>
      </dsp:nvSpPr>
      <dsp:spPr>
        <a:xfrm>
          <a:off x="334593" y="2256385"/>
          <a:ext cx="4470492" cy="4512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816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PHP </a:t>
          </a:r>
          <a:endParaRPr lang="en-IN" sz="2300" kern="1200" dirty="0"/>
        </a:p>
      </dsp:txBody>
      <dsp:txXfrm>
        <a:off x="334593" y="2256385"/>
        <a:ext cx="4470492" cy="451230"/>
      </dsp:txXfrm>
    </dsp:sp>
    <dsp:sp modelId="{4669A970-3C98-4FED-99A6-55B37F74A969}">
      <dsp:nvSpPr>
        <dsp:cNvPr id="0" name=""/>
        <dsp:cNvSpPr/>
      </dsp:nvSpPr>
      <dsp:spPr>
        <a:xfrm>
          <a:off x="52574" y="2199982"/>
          <a:ext cx="564037" cy="56403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About Company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About Company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About Company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About Company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1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DC83-4358-4069-9A04-36F684952B41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5BB5-8E37-492B-8843-1477E0364CB8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7E38-DB3A-4089-B386-FFD9F1943ECB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356-1F59-4D89-9F54-28C9F76813D7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8F21-3C02-407D-A180-361657C962A9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892040" cy="4351338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524" y="1825625"/>
            <a:ext cx="4892040" cy="4351338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FB26-DB44-4B23-8E2C-73FCFB6E6A5C}" type="datetime1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08" y="639150"/>
            <a:ext cx="1006228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508" y="1793873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08" y="2498723"/>
            <a:ext cx="4892040" cy="3101977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793873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6753" y="2498723"/>
            <a:ext cx="4892040" cy="3101977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A1B2-E24B-4D01-B1F3-1C91DA614AC9}" type="datetime1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B829-4D67-4482-B952-BBD9DCA0A419}" type="datetime1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990D-3D92-40C3-8F0D-2F9DF871B3E2}" type="datetime1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987425"/>
            <a:ext cx="5753100" cy="4613275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35C0-D298-4C67-8022-2A6AB1B2BA62}" type="datetime1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098-106E-436A-B7C8-8017C782259C}" type="datetime1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3619435-DEBC-444A-913E-FBD2C4CF0E59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Ravie" panose="04040805050809020602" pitchFamily="82" charset="0"/>
              </a:rPr>
              <a:t>CINEPOLIS</a:t>
            </a:r>
            <a:endParaRPr lang="en-US" dirty="0">
              <a:latin typeface="Ravie" panose="040408050508090206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Ravie" panose="04040805050809020602" pitchFamily="82" charset="0"/>
              </a:rPr>
              <a:t>Online Ticket Booking System</a:t>
            </a:r>
            <a:endParaRPr lang="en-US" dirty="0">
              <a:latin typeface="Ravie" panose="040408050508090206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22" y="4170947"/>
            <a:ext cx="7716253" cy="19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825624"/>
            <a:ext cx="10096500" cy="378109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our online ticket booking system is to provide another way for the customer to buy cinema ticket. It is an automatic system.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Time Consuming.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anytime anyplace service for the customer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number of staff at the ticket box   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help the application to be friendly to the users.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statistic information from the booking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is possible.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the film on the internet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2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71" y="686287"/>
            <a:ext cx="10096500" cy="1150907"/>
          </a:xfrm>
        </p:spPr>
        <p:txBody>
          <a:bodyPr/>
          <a:lstStyle/>
          <a:p>
            <a:pPr algn="ctr"/>
            <a:r>
              <a:rPr lang="en-US" dirty="0" smtClean="0"/>
              <a:t>EXISTING SYSTEM VS OUR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20671" y="5904854"/>
            <a:ext cx="9229241" cy="6509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Our system is very user friendly and interactive which any one can use and understand.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8" title="Table samp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1897231"/>
              </p:ext>
            </p:extLst>
          </p:nvPr>
        </p:nvGraphicFramePr>
        <p:xfrm>
          <a:off x="1239863" y="1837194"/>
          <a:ext cx="8679054" cy="38976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{FABFCF23-3B69-468F-B69F-88F6DE6A72F2}</a:tableStyleId>
              </a:tblPr>
              <a:tblGrid>
                <a:gridCol w="4339527"/>
                <a:gridCol w="4339527"/>
              </a:tblGrid>
              <a:tr h="49349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EXISTING SYSTEM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OUR</a:t>
                      </a:r>
                      <a:r>
                        <a:rPr lang="en-US" sz="2200" baseline="0" dirty="0" smtClean="0"/>
                        <a:t> SYSTEM</a:t>
                      </a:r>
                      <a:endParaRPr lang="en-US" sz="2200" dirty="0"/>
                    </a:p>
                  </a:txBody>
                  <a:tcPr/>
                </a:tc>
              </a:tr>
              <a:tr h="13973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In existing System it is very time consuming, and tough job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Our system Consumes less Time, and it is very simple.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068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In existing system if user has to buy a ticket then he had to travel through the cinema.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In our System user can book Ticket from anywhere.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TECHONOLOGY BUILD THE PROJECT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0335849"/>
              </p:ext>
            </p:extLst>
          </p:nvPr>
        </p:nvGraphicFramePr>
        <p:xfrm>
          <a:off x="2494904" y="1903117"/>
          <a:ext cx="602109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TECHONOLOGY BUILD THE PROJECT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55188075"/>
              </p:ext>
            </p:extLst>
          </p:nvPr>
        </p:nvGraphicFramePr>
        <p:xfrm>
          <a:off x="2789695" y="1825625"/>
          <a:ext cx="613732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590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200" y="101600"/>
            <a:ext cx="12093414" cy="9525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</a:rPr>
              <a:t>WAMP Server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887690" y="1155700"/>
            <a:ext cx="9539009" cy="55753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WAMP Server </a:t>
            </a:r>
            <a:r>
              <a:rPr lang="en-IN" sz="3200" dirty="0"/>
              <a:t>is a free and open source cross platform web application.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WAMP Server </a:t>
            </a:r>
            <a:r>
              <a:rPr lang="en-IN" sz="3200" dirty="0"/>
              <a:t>is used for web development on our local </a:t>
            </a:r>
            <a:r>
              <a:rPr lang="en-IN" sz="3200" dirty="0" smtClean="0"/>
              <a:t>machine.</a:t>
            </a:r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WAMP Server is </a:t>
            </a:r>
            <a:r>
              <a:rPr lang="en-IN" sz="3200" dirty="0"/>
              <a:t>an acronym for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800" dirty="0" smtClean="0"/>
              <a:t>	</a:t>
            </a:r>
            <a:r>
              <a:rPr lang="en-IN" sz="3200" b="1" dirty="0" smtClean="0"/>
              <a:t>W</a:t>
            </a:r>
            <a:r>
              <a:rPr lang="en-IN" sz="3200" dirty="0"/>
              <a:t>	</a:t>
            </a:r>
            <a:endParaRPr lang="en-IN" sz="3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IN" sz="3200" dirty="0" smtClean="0"/>
              <a:t>	</a:t>
            </a:r>
            <a:r>
              <a:rPr lang="en-IN" sz="3200" b="1" dirty="0" smtClean="0"/>
              <a:t>A</a:t>
            </a:r>
            <a:r>
              <a:rPr lang="en-IN" sz="3200" dirty="0" smtClean="0"/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3200" dirty="0" smtClean="0"/>
              <a:t>	M</a:t>
            </a:r>
            <a:endParaRPr lang="en-IN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3200" dirty="0" smtClean="0"/>
              <a:t>	</a:t>
            </a:r>
            <a:r>
              <a:rPr lang="en-IN" sz="4000" b="1" dirty="0" smtClean="0"/>
              <a:t>P</a:t>
            </a:r>
            <a:endParaRPr lang="en-IN" sz="4000" dirty="0" smtClean="0"/>
          </a:p>
          <a:p>
            <a:endParaRPr lang="en-IN" sz="1000" dirty="0" smtClean="0"/>
          </a:p>
          <a:p>
            <a:pPr marL="0" indent="0">
              <a:buNone/>
            </a:pPr>
            <a:endParaRPr lang="en-IN" sz="9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55254604"/>
              </p:ext>
            </p:extLst>
          </p:nvPr>
        </p:nvGraphicFramePr>
        <p:xfrm>
          <a:off x="2689888" y="3607386"/>
          <a:ext cx="4842411" cy="2933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485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Graphic spid="3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200" y="101600"/>
            <a:ext cx="12093414" cy="9525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</a:rPr>
              <a:t>Snapshots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07" y="1751307"/>
            <a:ext cx="7200000" cy="405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2035" y="1317355"/>
            <a:ext cx="28671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00CCFF"/>
                </a:solidFill>
              </a:rPr>
              <a:t>Admin Panel</a:t>
            </a:r>
            <a:endParaRPr lang="en-AU" b="1" dirty="0" smtClean="0">
              <a:solidFill>
                <a:srgbClr val="00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851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200" y="101600"/>
            <a:ext cx="12093414" cy="9525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</a:rPr>
              <a:t>Snapshots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2035" y="1317355"/>
            <a:ext cx="28671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00CCFF"/>
                </a:solidFill>
              </a:rPr>
              <a:t>Home Page </a:t>
            </a:r>
            <a:endParaRPr lang="en-AU" b="1" dirty="0" smtClean="0">
              <a:solidFill>
                <a:srgbClr val="00CCFF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6507" y="1949942"/>
            <a:ext cx="7200000" cy="405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1010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200" y="101600"/>
            <a:ext cx="12093414" cy="9525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</a:rPr>
              <a:t>Snapshots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2035" y="1317355"/>
            <a:ext cx="28671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00CCFF"/>
                </a:solidFill>
              </a:rPr>
              <a:t>Add Movies</a:t>
            </a:r>
            <a:endParaRPr lang="en-AU" b="1" dirty="0" smtClean="0">
              <a:solidFill>
                <a:srgbClr val="00CCFF"/>
              </a:solidFill>
            </a:endParaRPr>
          </a:p>
        </p:txBody>
      </p:sp>
      <p:pic>
        <p:nvPicPr>
          <p:cNvPr id="6" name="Picture 5" descr="Untitled3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628" y="2121201"/>
            <a:ext cx="72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9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200" y="101600"/>
            <a:ext cx="12093414" cy="9525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</a:rPr>
              <a:t>Snapshots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2035" y="1317355"/>
            <a:ext cx="28671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00CCFF"/>
                </a:solidFill>
              </a:rPr>
              <a:t>Show Movies</a:t>
            </a:r>
            <a:endParaRPr lang="en-AU" b="1" dirty="0" smtClean="0">
              <a:solidFill>
                <a:srgbClr val="00CCFF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95628" y="1949942"/>
            <a:ext cx="72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577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200" y="101600"/>
            <a:ext cx="12093414" cy="9525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</a:rPr>
              <a:t>Snapshots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2035" y="1317355"/>
            <a:ext cx="28671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00CCFF"/>
                </a:solidFill>
              </a:rPr>
              <a:t>Add Hall</a:t>
            </a:r>
            <a:endParaRPr lang="en-AU" b="1" dirty="0" smtClean="0">
              <a:solidFill>
                <a:srgbClr val="00CC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28" y="1900819"/>
            <a:ext cx="72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56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Company Profile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PHP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Working of </a:t>
            </a:r>
            <a:r>
              <a:rPr lang="en-IN" dirty="0" smtClean="0"/>
              <a:t>PHP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Existing things.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Project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Existing Vs. Our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Technology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WAMPP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Snapshots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Future Prospects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702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200" y="101600"/>
            <a:ext cx="12093414" cy="9525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</a:rPr>
              <a:t>Snapshots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2035" y="1317355"/>
            <a:ext cx="28671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00CCFF"/>
                </a:solidFill>
              </a:rPr>
              <a:t>Show Hall</a:t>
            </a:r>
            <a:endParaRPr lang="en-AU" b="1" dirty="0" smtClean="0">
              <a:solidFill>
                <a:srgbClr val="00CC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28" y="1819759"/>
            <a:ext cx="72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211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200" y="101600"/>
            <a:ext cx="12093414" cy="9525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</a:rPr>
              <a:t>Snapshots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2035" y="1317355"/>
            <a:ext cx="28671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00CCFF"/>
                </a:solidFill>
              </a:rPr>
              <a:t>Login or Sign Up</a:t>
            </a:r>
            <a:endParaRPr lang="en-AU" b="1" dirty="0" smtClean="0">
              <a:solidFill>
                <a:srgbClr val="00CCFF"/>
              </a:solidFill>
            </a:endParaRPr>
          </a:p>
        </p:txBody>
      </p:sp>
      <p:pic>
        <p:nvPicPr>
          <p:cNvPr id="5" name="Picture 4" descr="Untitled3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6507" y="1949942"/>
            <a:ext cx="72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200" y="101600"/>
            <a:ext cx="12093414" cy="9525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</a:rPr>
              <a:t>Snapshots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2035" y="1317355"/>
            <a:ext cx="28671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00CCFF"/>
                </a:solidFill>
              </a:rPr>
              <a:t>User Settings</a:t>
            </a:r>
            <a:endParaRPr lang="en-AU" b="1" dirty="0" smtClean="0">
              <a:solidFill>
                <a:srgbClr val="00CCFF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6507" y="1949942"/>
            <a:ext cx="7200000" cy="405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57481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200" y="101600"/>
            <a:ext cx="12093414" cy="9525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</a:rPr>
              <a:t>Snapshots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2035" y="1317355"/>
            <a:ext cx="28671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00CCFF"/>
                </a:solidFill>
              </a:rPr>
              <a:t>Show Timings</a:t>
            </a:r>
            <a:endParaRPr lang="en-AU" b="1" dirty="0" smtClean="0">
              <a:solidFill>
                <a:srgbClr val="00CC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28" y="1949942"/>
            <a:ext cx="648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50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200" y="101600"/>
            <a:ext cx="12093414" cy="9525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</a:rPr>
              <a:t>Snapshots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2035" y="1317355"/>
            <a:ext cx="28671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 err="1" smtClean="0">
                <a:solidFill>
                  <a:srgbClr val="00CCFF"/>
                </a:solidFill>
              </a:rPr>
              <a:t>Seeting</a:t>
            </a:r>
            <a:r>
              <a:rPr lang="en-AU" b="1" dirty="0" smtClean="0">
                <a:solidFill>
                  <a:srgbClr val="00CCFF"/>
                </a:solidFill>
              </a:rPr>
              <a:t> Plan</a:t>
            </a:r>
            <a:endParaRPr lang="en-AU" b="1" dirty="0" smtClean="0">
              <a:solidFill>
                <a:srgbClr val="00CCFF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6507" y="1949942"/>
            <a:ext cx="7200000" cy="405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9214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200" y="101600"/>
            <a:ext cx="12093414" cy="9525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</a:rPr>
              <a:t>Snapshots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2035" y="1317355"/>
            <a:ext cx="28671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 err="1" smtClean="0">
                <a:solidFill>
                  <a:srgbClr val="00CCFF"/>
                </a:solidFill>
              </a:rPr>
              <a:t>Seeting</a:t>
            </a:r>
            <a:r>
              <a:rPr lang="en-AU" b="1" dirty="0" smtClean="0">
                <a:solidFill>
                  <a:srgbClr val="00CCFF"/>
                </a:solidFill>
              </a:rPr>
              <a:t> Plan</a:t>
            </a:r>
            <a:endParaRPr lang="en-AU" b="1" dirty="0" smtClean="0">
              <a:solidFill>
                <a:srgbClr val="00CCFF"/>
              </a:solidFill>
            </a:endParaRPr>
          </a:p>
        </p:txBody>
      </p:sp>
      <p:pic>
        <p:nvPicPr>
          <p:cNvPr id="6" name="Picture 5" descr="Untitled3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628" y="1949942"/>
            <a:ext cx="72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753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825624"/>
            <a:ext cx="10096500" cy="3781091"/>
          </a:xfrm>
        </p:spPr>
        <p:txBody>
          <a:bodyPr>
            <a:normAutofit/>
          </a:bodyPr>
          <a:lstStyle/>
          <a:p>
            <a:r>
              <a:rPr lang="en-US" dirty="0"/>
              <a:t>The future prospects of our management system is to shift it to the live server so that it should be easy for the </a:t>
            </a:r>
            <a:r>
              <a:rPr lang="en-US" dirty="0" smtClean="0"/>
              <a:t>people to </a:t>
            </a:r>
            <a:r>
              <a:rPr lang="en-US" dirty="0"/>
              <a:t>access it. </a:t>
            </a:r>
          </a:p>
          <a:p>
            <a:r>
              <a:rPr lang="en-US" dirty="0" smtClean="0"/>
              <a:t>The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next part would be that to add other tickets also like online booking etc.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also like to connect with other theaters also.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About Company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Name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D-Link Institute</a:t>
            </a:r>
          </a:p>
          <a:p>
            <a:pPr lvl="0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Mahajan</a:t>
            </a:r>
          </a:p>
          <a:p>
            <a:pPr lvl="0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9001:2000 Certified</a:t>
            </a:r>
          </a:p>
          <a:p>
            <a:pPr lvl="0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VB.Net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Java, PHP, Oracle, Embedded Systems, Networking, Auto-Cad, Pro-E,CATIA 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STADD-Pro.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447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54" y="1659045"/>
            <a:ext cx="6835774" cy="34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Advantages of PHP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dirty="0"/>
              <a:t>Only Web development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dirty="0"/>
              <a:t>Open Source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dirty="0"/>
              <a:t>There are good tools available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dirty="0"/>
              <a:t>Codes and solutions are easily available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dirty="0"/>
              <a:t>Fast installation and setup for development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dirty="0"/>
              <a:t>Lots and lots of knowledge and documentation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dirty="0"/>
              <a:t>Widely available 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IN" dirty="0"/>
              <a:t>Speed of development</a:t>
            </a:r>
          </a:p>
          <a:p>
            <a:pPr lvl="0"/>
            <a:endParaRPr lang="en-IN" sz="1600" dirty="0"/>
          </a:p>
          <a:p>
            <a:endParaRPr lang="en-IN" sz="1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635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120255216"/>
              </p:ext>
            </p:extLst>
          </p:nvPr>
        </p:nvGraphicFramePr>
        <p:xfrm>
          <a:off x="520700" y="1117600"/>
          <a:ext cx="11290300" cy="574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ctangle 16"/>
          <p:cNvSpPr/>
          <p:nvPr/>
        </p:nvSpPr>
        <p:spPr>
          <a:xfrm>
            <a:off x="1384300" y="5898161"/>
            <a:ext cx="9563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IN" sz="2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 Side language demand distribution graph</a:t>
            </a:r>
            <a:endParaRPr lang="en-IN" sz="2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03004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BUYING TICKET FROM THEATER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825624"/>
            <a:ext cx="10096500" cy="37810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endParaRPr lang="en-US" dirty="0"/>
          </a:p>
          <a:p>
            <a:pPr marL="0" indent="0" algn="just">
              <a:buNone/>
            </a:pPr>
            <a:r>
              <a:rPr lang="en-US" dirty="0"/>
              <a:t>Wastage Of </a:t>
            </a:r>
            <a:r>
              <a:rPr lang="en-US" dirty="0" smtClean="0"/>
              <a:t>Fuel.                          Wastage Of Time.                           Leads </a:t>
            </a:r>
            <a:r>
              <a:rPr lang="en-US" dirty="0"/>
              <a:t>to Traffic.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0061"/>
            <a:ext cx="2423284" cy="14694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100" y="1790700"/>
            <a:ext cx="2423932" cy="146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58" y="1790061"/>
            <a:ext cx="2311067" cy="14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10" name="Content Placeholder 9" title="Chart samp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852357"/>
              </p:ext>
            </p:extLst>
          </p:nvPr>
        </p:nvGraphicFramePr>
        <p:xfrm>
          <a:off x="457200" y="1825625"/>
          <a:ext cx="100965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Web-related application that permits us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movie tickets online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stores the records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movies that are showing.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seats available.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have a facility of changing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also find location of various Theaters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Cinepolis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country.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8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template" id="{E3A5883B-E8CE-46E1-BD06-0BEE2E0AFA71}" vid="{B9CB0296-E107-40DB-82AD-8FB388C56E4D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CC2096-6844-4B95-B463-E84303707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0</TotalTime>
  <Words>517</Words>
  <Application>Microsoft Office PowerPoint</Application>
  <PresentationFormat>Widescreen</PresentationFormat>
  <Paragraphs>119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Ravie</vt:lpstr>
      <vt:lpstr>Times New Roman</vt:lpstr>
      <vt:lpstr>Wingdings</vt:lpstr>
      <vt:lpstr>Vertical Lexicon design template</vt:lpstr>
      <vt:lpstr>CINEPOLIS</vt:lpstr>
      <vt:lpstr>Index</vt:lpstr>
      <vt:lpstr>About Company</vt:lpstr>
      <vt:lpstr>PowerPoint Presentation</vt:lpstr>
      <vt:lpstr>Advantages of PHP</vt:lpstr>
      <vt:lpstr>PowerPoint Presentation</vt:lpstr>
      <vt:lpstr>BUYING TICKET FROM THEATER </vt:lpstr>
      <vt:lpstr>Title and Content Layout with Chart</vt:lpstr>
      <vt:lpstr>About Project</vt:lpstr>
      <vt:lpstr>OBJECTIVE</vt:lpstr>
      <vt:lpstr>EXISTING SYSTEM VS OUR SYSTEM</vt:lpstr>
      <vt:lpstr>TECHONOLOGY BUILD THE PROJECT </vt:lpstr>
      <vt:lpstr>TECHONOLOGY BUILD THE PROJECT </vt:lpstr>
      <vt:lpstr>WAMP Server</vt:lpstr>
      <vt:lpstr>Snapshots</vt:lpstr>
      <vt:lpstr>Snapshots</vt:lpstr>
      <vt:lpstr>Snapshots</vt:lpstr>
      <vt:lpstr>Snapshots</vt:lpstr>
      <vt:lpstr>Snapshots</vt:lpstr>
      <vt:lpstr>Snapshots</vt:lpstr>
      <vt:lpstr>Snapshots</vt:lpstr>
      <vt:lpstr>Snapshots</vt:lpstr>
      <vt:lpstr>Snapshots</vt:lpstr>
      <vt:lpstr>Snapshots</vt:lpstr>
      <vt:lpstr>Snapshots</vt:lpstr>
      <vt:lpstr>Future Prospects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2016-07-13T02:11:08Z</dcterms:created>
  <dcterms:modified xsi:type="dcterms:W3CDTF">2016-07-13T06:04:39Z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TC034606119991</vt:lpwstr>
  </property>
</Properties>
</file>