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9144000" cy="5143500" type="screen16x9"/>
  <p:notesSz cx="9144000" cy="5143500"/>
  <p:embeddedFontLst>
    <p:embeddedFont>
      <p:font typeface="Source Sans Pro" panose="020B0503030403020204"/>
      <p:regular r:id="rId14"/>
      <p:bold r:id="rId15"/>
    </p:embeddedFont>
    <p:embeddedFont>
      <p:font typeface="Ubuntu" panose="020B0804030602030204"/>
      <p:bold r:id="rId1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hasCustomPrompt="1"/>
          </p:nvPr>
        </p:nvSpPr>
        <p:spPr>
          <a:xfrm>
            <a:off x="958624" y="2796930"/>
            <a:ext cx="2702377" cy="185737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" name="Picture Placeholder 11"/>
          <p:cNvSpPr>
            <a:spLocks noGrp="1"/>
          </p:cNvSpPr>
          <p:nvPr>
            <p:ph type="pic" idx="1"/>
          </p:nvPr>
        </p:nvSpPr>
        <p:spPr>
          <a:xfrm>
            <a:off x="3691269" y="134999"/>
            <a:ext cx="5452731" cy="4873499"/>
          </a:xfrm>
          <a:custGeom>
            <a:avLst/>
            <a:gdLst/>
            <a:ahLst/>
            <a:cxnLst/>
            <a:rect l="0" t="0" r="r" b="b"/>
            <a:pathLst>
              <a:path w="7270309" h="6498000">
                <a:moveTo>
                  <a:pt x="2253707" y="0"/>
                </a:moveTo>
                <a:lnTo>
                  <a:pt x="7270310" y="0"/>
                </a:lnTo>
                <a:lnTo>
                  <a:pt x="7270310" y="2562915"/>
                </a:lnTo>
                <a:lnTo>
                  <a:pt x="5905500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4" name="Rectangle 12"/>
          <p:cNvSpPr/>
          <p:nvPr userDrawn="1"/>
        </p:nvSpPr>
        <p:spPr>
          <a:xfrm>
            <a:off x="0" y="1441320"/>
            <a:ext cx="733425" cy="484748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9"/>
          <p:cNvCxnSpPr/>
          <p:nvPr/>
        </p:nvCxnSpPr>
        <p:spPr>
          <a:xfrm>
            <a:off x="1028700" y="2418535"/>
            <a:ext cx="180975" cy="0"/>
          </a:xfrm>
          <a:prstGeom prst="line">
            <a:avLst/>
          </a:prstGeom>
          <a:ln w="5715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395"/>
          <p:cNvGrpSpPr/>
          <p:nvPr/>
        </p:nvGrpSpPr>
        <p:grpSpPr>
          <a:xfrm rot="0">
            <a:off x="427077" y="1555748"/>
            <a:ext cx="162447" cy="236839"/>
            <a:chOff x="4202176" y="1435150"/>
            <a:chExt cx="317118" cy="462343"/>
          </a:xfrm>
          <a:solidFill>
            <a:srgbClr val="C2A83E"/>
          </a:solidFill>
        </p:grpSpPr>
        <p:sp>
          <p:nvSpPr>
            <p:cNvPr id="7" name="Freeform 7338"/>
            <p:cNvSpPr/>
            <p:nvPr/>
          </p:nvSpPr>
          <p:spPr>
            <a:xfrm>
              <a:off x="4202176" y="1435150"/>
              <a:ext cx="317118" cy="377876"/>
            </a:xfrm>
            <a:custGeom>
              <a:avLst/>
              <a:gdLst/>
              <a:ahLst/>
              <a:cxnLst/>
              <a:rect l="0" t="0" r="r" b="b"/>
              <a:pathLst>
                <a:path w="317119" h="377876">
                  <a:moveTo>
                    <a:pt x="160041" y="37047"/>
                  </a:moveTo>
                  <a:lnTo>
                    <a:pt x="120031" y="44456"/>
                  </a:lnTo>
                  <a:lnTo>
                    <a:pt x="85948" y="62238"/>
                  </a:lnTo>
                  <a:lnTo>
                    <a:pt x="59275" y="88912"/>
                  </a:lnTo>
                  <a:lnTo>
                    <a:pt x="44456" y="122995"/>
                  </a:lnTo>
                  <a:lnTo>
                    <a:pt x="37047" y="160042"/>
                  </a:lnTo>
                  <a:lnTo>
                    <a:pt x="37047" y="167451"/>
                  </a:lnTo>
                  <a:lnTo>
                    <a:pt x="41492" y="186715"/>
                  </a:lnTo>
                  <a:lnTo>
                    <a:pt x="48902" y="213389"/>
                  </a:lnTo>
                  <a:lnTo>
                    <a:pt x="63720" y="248954"/>
                  </a:lnTo>
                  <a:lnTo>
                    <a:pt x="88912" y="287482"/>
                  </a:lnTo>
                  <a:lnTo>
                    <a:pt x="99285" y="305265"/>
                  </a:lnTo>
                  <a:lnTo>
                    <a:pt x="103731" y="323047"/>
                  </a:lnTo>
                  <a:lnTo>
                    <a:pt x="106694" y="340829"/>
                  </a:lnTo>
                  <a:lnTo>
                    <a:pt x="210425" y="340829"/>
                  </a:lnTo>
                  <a:lnTo>
                    <a:pt x="213388" y="323047"/>
                  </a:lnTo>
                  <a:lnTo>
                    <a:pt x="217834" y="305265"/>
                  </a:lnTo>
                  <a:lnTo>
                    <a:pt x="228207" y="287482"/>
                  </a:lnTo>
                  <a:lnTo>
                    <a:pt x="253399" y="248954"/>
                  </a:lnTo>
                  <a:lnTo>
                    <a:pt x="268217" y="213389"/>
                  </a:lnTo>
                  <a:lnTo>
                    <a:pt x="275627" y="186715"/>
                  </a:lnTo>
                  <a:lnTo>
                    <a:pt x="280072" y="167451"/>
                  </a:lnTo>
                  <a:lnTo>
                    <a:pt x="280072" y="160042"/>
                  </a:lnTo>
                  <a:lnTo>
                    <a:pt x="272663" y="122995"/>
                  </a:lnTo>
                  <a:lnTo>
                    <a:pt x="257844" y="88912"/>
                  </a:lnTo>
                  <a:lnTo>
                    <a:pt x="231171" y="62238"/>
                  </a:lnTo>
                  <a:lnTo>
                    <a:pt x="197088" y="44456"/>
                  </a:lnTo>
                  <a:lnTo>
                    <a:pt x="160041" y="37047"/>
                  </a:lnTo>
                  <a:close/>
                  <a:moveTo>
                    <a:pt x="160041" y="0"/>
                  </a:moveTo>
                  <a:lnTo>
                    <a:pt x="201534" y="5927"/>
                  </a:lnTo>
                  <a:lnTo>
                    <a:pt x="240062" y="22228"/>
                  </a:lnTo>
                  <a:lnTo>
                    <a:pt x="271181" y="45938"/>
                  </a:lnTo>
                  <a:lnTo>
                    <a:pt x="294891" y="80021"/>
                  </a:lnTo>
                  <a:lnTo>
                    <a:pt x="312673" y="118549"/>
                  </a:lnTo>
                  <a:lnTo>
                    <a:pt x="317119" y="160042"/>
                  </a:lnTo>
                  <a:lnTo>
                    <a:pt x="317119" y="168933"/>
                  </a:lnTo>
                  <a:lnTo>
                    <a:pt x="312673" y="191161"/>
                  </a:lnTo>
                  <a:lnTo>
                    <a:pt x="303782" y="225244"/>
                  </a:lnTo>
                  <a:lnTo>
                    <a:pt x="286000" y="265254"/>
                  </a:lnTo>
                  <a:lnTo>
                    <a:pt x="257844" y="309710"/>
                  </a:lnTo>
                  <a:lnTo>
                    <a:pt x="250435" y="324529"/>
                  </a:lnTo>
                  <a:lnTo>
                    <a:pt x="248953" y="342311"/>
                  </a:lnTo>
                  <a:lnTo>
                    <a:pt x="248953" y="358612"/>
                  </a:lnTo>
                  <a:lnTo>
                    <a:pt x="248953" y="364539"/>
                  </a:lnTo>
                  <a:lnTo>
                    <a:pt x="245990" y="368985"/>
                  </a:lnTo>
                  <a:lnTo>
                    <a:pt x="244508" y="373430"/>
                  </a:lnTo>
                  <a:lnTo>
                    <a:pt x="240062" y="376394"/>
                  </a:lnTo>
                  <a:lnTo>
                    <a:pt x="235616" y="377876"/>
                  </a:lnTo>
                  <a:lnTo>
                    <a:pt x="231171" y="377876"/>
                  </a:lnTo>
                  <a:lnTo>
                    <a:pt x="88912" y="377876"/>
                  </a:lnTo>
                  <a:lnTo>
                    <a:pt x="81503" y="377876"/>
                  </a:lnTo>
                  <a:lnTo>
                    <a:pt x="77057" y="376394"/>
                  </a:lnTo>
                  <a:lnTo>
                    <a:pt x="72611" y="373430"/>
                  </a:lnTo>
                  <a:lnTo>
                    <a:pt x="71129" y="368985"/>
                  </a:lnTo>
                  <a:lnTo>
                    <a:pt x="68166" y="364539"/>
                  </a:lnTo>
                  <a:lnTo>
                    <a:pt x="68166" y="358612"/>
                  </a:lnTo>
                  <a:lnTo>
                    <a:pt x="68166" y="342311"/>
                  </a:lnTo>
                  <a:lnTo>
                    <a:pt x="66684" y="324529"/>
                  </a:lnTo>
                  <a:lnTo>
                    <a:pt x="59275" y="309710"/>
                  </a:lnTo>
                  <a:lnTo>
                    <a:pt x="31119" y="265254"/>
                  </a:lnTo>
                  <a:lnTo>
                    <a:pt x="13337" y="225244"/>
                  </a:lnTo>
                  <a:lnTo>
                    <a:pt x="4446" y="191161"/>
                  </a:lnTo>
                  <a:lnTo>
                    <a:pt x="0" y="168933"/>
                  </a:lnTo>
                  <a:lnTo>
                    <a:pt x="0" y="160042"/>
                  </a:lnTo>
                  <a:lnTo>
                    <a:pt x="4446" y="118549"/>
                  </a:lnTo>
                  <a:lnTo>
                    <a:pt x="22228" y="80021"/>
                  </a:lnTo>
                  <a:lnTo>
                    <a:pt x="45938" y="45938"/>
                  </a:lnTo>
                  <a:lnTo>
                    <a:pt x="77057" y="22228"/>
                  </a:lnTo>
                  <a:lnTo>
                    <a:pt x="117067" y="5927"/>
                  </a:lnTo>
                  <a:lnTo>
                    <a:pt x="1600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8" name="Freeform 7339"/>
            <p:cNvSpPr/>
            <p:nvPr/>
          </p:nvSpPr>
          <p:spPr>
            <a:xfrm>
              <a:off x="4268859" y="1817471"/>
              <a:ext cx="186715" cy="38528"/>
            </a:xfrm>
            <a:custGeom>
              <a:avLst/>
              <a:gdLst/>
              <a:ahLst/>
              <a:cxnLst/>
              <a:rect l="0" t="0" r="r" b="b"/>
              <a:pathLst>
                <a:path w="186715" h="38529">
                  <a:moveTo>
                    <a:pt x="17782" y="0"/>
                  </a:moveTo>
                  <a:lnTo>
                    <a:pt x="165969" y="0"/>
                  </a:lnTo>
                  <a:lnTo>
                    <a:pt x="173378" y="2964"/>
                  </a:lnTo>
                  <a:lnTo>
                    <a:pt x="179306" y="7409"/>
                  </a:lnTo>
                  <a:lnTo>
                    <a:pt x="183751" y="13337"/>
                  </a:lnTo>
                  <a:lnTo>
                    <a:pt x="186715" y="20746"/>
                  </a:lnTo>
                  <a:lnTo>
                    <a:pt x="183751" y="26674"/>
                  </a:lnTo>
                  <a:lnTo>
                    <a:pt x="179306" y="34083"/>
                  </a:lnTo>
                  <a:lnTo>
                    <a:pt x="173378" y="38529"/>
                  </a:lnTo>
                  <a:lnTo>
                    <a:pt x="165969" y="38529"/>
                  </a:lnTo>
                  <a:lnTo>
                    <a:pt x="17782" y="38529"/>
                  </a:lnTo>
                  <a:lnTo>
                    <a:pt x="10373" y="38529"/>
                  </a:lnTo>
                  <a:lnTo>
                    <a:pt x="4446" y="34083"/>
                  </a:lnTo>
                  <a:lnTo>
                    <a:pt x="0" y="26674"/>
                  </a:lnTo>
                  <a:lnTo>
                    <a:pt x="0" y="20746"/>
                  </a:lnTo>
                  <a:lnTo>
                    <a:pt x="0" y="13337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9" name="Freeform 7340"/>
            <p:cNvSpPr/>
            <p:nvPr/>
          </p:nvSpPr>
          <p:spPr>
            <a:xfrm>
              <a:off x="4286642" y="1860446"/>
              <a:ext cx="148187" cy="37046"/>
            </a:xfrm>
            <a:custGeom>
              <a:avLst/>
              <a:gdLst/>
              <a:ahLst/>
              <a:cxnLst/>
              <a:rect l="0" t="0" r="r" b="b"/>
              <a:pathLst>
                <a:path w="148187" h="37047">
                  <a:moveTo>
                    <a:pt x="17782" y="0"/>
                  </a:moveTo>
                  <a:lnTo>
                    <a:pt x="130405" y="0"/>
                  </a:lnTo>
                  <a:lnTo>
                    <a:pt x="137814" y="1482"/>
                  </a:lnTo>
                  <a:lnTo>
                    <a:pt x="143741" y="5928"/>
                  </a:lnTo>
                  <a:lnTo>
                    <a:pt x="148187" y="10373"/>
                  </a:lnTo>
                  <a:lnTo>
                    <a:pt x="148187" y="19264"/>
                  </a:lnTo>
                  <a:lnTo>
                    <a:pt x="148187" y="26674"/>
                  </a:lnTo>
                  <a:lnTo>
                    <a:pt x="143741" y="32601"/>
                  </a:lnTo>
                  <a:lnTo>
                    <a:pt x="137814" y="37047"/>
                  </a:lnTo>
                  <a:lnTo>
                    <a:pt x="130405" y="37047"/>
                  </a:lnTo>
                  <a:lnTo>
                    <a:pt x="17782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9264"/>
                  </a:lnTo>
                  <a:lnTo>
                    <a:pt x="0" y="10373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0" name="Freeform 7341"/>
            <p:cNvSpPr/>
            <p:nvPr/>
          </p:nvSpPr>
          <p:spPr>
            <a:xfrm>
              <a:off x="4301460" y="1590746"/>
              <a:ext cx="44456" cy="203016"/>
            </a:xfrm>
            <a:custGeom>
              <a:avLst/>
              <a:gdLst/>
              <a:ahLst/>
              <a:cxnLst/>
              <a:rect l="0" t="0" r="r" b="b"/>
              <a:pathLst>
                <a:path w="44456" h="203016">
                  <a:moveTo>
                    <a:pt x="20746" y="0"/>
                  </a:moveTo>
                  <a:lnTo>
                    <a:pt x="44456" y="200052"/>
                  </a:lnTo>
                  <a:lnTo>
                    <a:pt x="25192" y="203016"/>
                  </a:lnTo>
                  <a:lnTo>
                    <a:pt x="0" y="4446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1" name="Freeform 7342"/>
            <p:cNvSpPr/>
            <p:nvPr/>
          </p:nvSpPr>
          <p:spPr>
            <a:xfrm>
              <a:off x="4375554" y="1590746"/>
              <a:ext cx="44456" cy="203016"/>
            </a:xfrm>
            <a:custGeom>
              <a:avLst/>
              <a:gdLst/>
              <a:ahLst/>
              <a:cxnLst/>
              <a:rect l="0" t="0" r="r" b="b"/>
              <a:pathLst>
                <a:path w="44456" h="203016">
                  <a:moveTo>
                    <a:pt x="23710" y="0"/>
                  </a:moveTo>
                  <a:lnTo>
                    <a:pt x="44456" y="4446"/>
                  </a:lnTo>
                  <a:lnTo>
                    <a:pt x="19264" y="203016"/>
                  </a:lnTo>
                  <a:lnTo>
                    <a:pt x="0" y="200052"/>
                  </a:lnTo>
                  <a:lnTo>
                    <a:pt x="23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2" name="Freeform 7343"/>
            <p:cNvSpPr/>
            <p:nvPr/>
          </p:nvSpPr>
          <p:spPr>
            <a:xfrm>
              <a:off x="4308870" y="1611492"/>
              <a:ext cx="102249" cy="31120"/>
            </a:xfrm>
            <a:custGeom>
              <a:avLst/>
              <a:gdLst/>
              <a:ahLst/>
              <a:cxnLst/>
              <a:rect l="0" t="0" r="r" b="b"/>
              <a:pathLst>
                <a:path w="102249" h="31120">
                  <a:moveTo>
                    <a:pt x="4446" y="0"/>
                  </a:moveTo>
                  <a:lnTo>
                    <a:pt x="8891" y="0"/>
                  </a:lnTo>
                  <a:lnTo>
                    <a:pt x="13337" y="1482"/>
                  </a:lnTo>
                  <a:lnTo>
                    <a:pt x="14819" y="5928"/>
                  </a:lnTo>
                  <a:lnTo>
                    <a:pt x="19264" y="1482"/>
                  </a:lnTo>
                  <a:lnTo>
                    <a:pt x="22228" y="0"/>
                  </a:lnTo>
                  <a:lnTo>
                    <a:pt x="28156" y="0"/>
                  </a:lnTo>
                  <a:lnTo>
                    <a:pt x="32601" y="0"/>
                  </a:lnTo>
                  <a:lnTo>
                    <a:pt x="35565" y="1482"/>
                  </a:lnTo>
                  <a:lnTo>
                    <a:pt x="40010" y="5928"/>
                  </a:lnTo>
                  <a:lnTo>
                    <a:pt x="41492" y="1482"/>
                  </a:lnTo>
                  <a:lnTo>
                    <a:pt x="45938" y="0"/>
                  </a:lnTo>
                  <a:lnTo>
                    <a:pt x="50384" y="0"/>
                  </a:lnTo>
                  <a:lnTo>
                    <a:pt x="54829" y="0"/>
                  </a:lnTo>
                  <a:lnTo>
                    <a:pt x="59275" y="1482"/>
                  </a:lnTo>
                  <a:lnTo>
                    <a:pt x="62239" y="5928"/>
                  </a:lnTo>
                  <a:lnTo>
                    <a:pt x="63720" y="1482"/>
                  </a:lnTo>
                  <a:lnTo>
                    <a:pt x="68166" y="0"/>
                  </a:lnTo>
                  <a:lnTo>
                    <a:pt x="72612" y="0"/>
                  </a:lnTo>
                  <a:lnTo>
                    <a:pt x="80021" y="0"/>
                  </a:lnTo>
                  <a:lnTo>
                    <a:pt x="84467" y="1482"/>
                  </a:lnTo>
                  <a:lnTo>
                    <a:pt x="85948" y="5928"/>
                  </a:lnTo>
                  <a:lnTo>
                    <a:pt x="88912" y="1482"/>
                  </a:lnTo>
                  <a:lnTo>
                    <a:pt x="93358" y="0"/>
                  </a:lnTo>
                  <a:lnTo>
                    <a:pt x="97803" y="0"/>
                  </a:lnTo>
                  <a:lnTo>
                    <a:pt x="97803" y="17783"/>
                  </a:lnTo>
                  <a:lnTo>
                    <a:pt x="99285" y="17783"/>
                  </a:lnTo>
                  <a:lnTo>
                    <a:pt x="102249" y="14819"/>
                  </a:lnTo>
                  <a:lnTo>
                    <a:pt x="102249" y="17783"/>
                  </a:lnTo>
                  <a:lnTo>
                    <a:pt x="99285" y="17783"/>
                  </a:lnTo>
                  <a:lnTo>
                    <a:pt x="99285" y="22229"/>
                  </a:lnTo>
                  <a:lnTo>
                    <a:pt x="97803" y="23710"/>
                  </a:lnTo>
                  <a:lnTo>
                    <a:pt x="94840" y="28156"/>
                  </a:lnTo>
                  <a:lnTo>
                    <a:pt x="90394" y="31120"/>
                  </a:lnTo>
                  <a:lnTo>
                    <a:pt x="85948" y="31120"/>
                  </a:lnTo>
                  <a:lnTo>
                    <a:pt x="80021" y="28156"/>
                  </a:lnTo>
                  <a:lnTo>
                    <a:pt x="77057" y="26674"/>
                  </a:lnTo>
                  <a:lnTo>
                    <a:pt x="72612" y="23710"/>
                  </a:lnTo>
                  <a:lnTo>
                    <a:pt x="71130" y="26674"/>
                  </a:lnTo>
                  <a:lnTo>
                    <a:pt x="68166" y="28156"/>
                  </a:lnTo>
                  <a:lnTo>
                    <a:pt x="62239" y="31120"/>
                  </a:lnTo>
                  <a:lnTo>
                    <a:pt x="57793" y="28156"/>
                  </a:lnTo>
                  <a:lnTo>
                    <a:pt x="53347" y="26674"/>
                  </a:lnTo>
                  <a:lnTo>
                    <a:pt x="50384" y="23710"/>
                  </a:lnTo>
                  <a:lnTo>
                    <a:pt x="48902" y="26674"/>
                  </a:lnTo>
                  <a:lnTo>
                    <a:pt x="44456" y="28156"/>
                  </a:lnTo>
                  <a:lnTo>
                    <a:pt x="40010" y="31120"/>
                  </a:lnTo>
                  <a:lnTo>
                    <a:pt x="32601" y="28156"/>
                  </a:lnTo>
                  <a:lnTo>
                    <a:pt x="31119" y="26674"/>
                  </a:lnTo>
                  <a:lnTo>
                    <a:pt x="28156" y="23710"/>
                  </a:lnTo>
                  <a:lnTo>
                    <a:pt x="23710" y="26674"/>
                  </a:lnTo>
                  <a:lnTo>
                    <a:pt x="22228" y="28156"/>
                  </a:lnTo>
                  <a:lnTo>
                    <a:pt x="14819" y="31120"/>
                  </a:lnTo>
                  <a:lnTo>
                    <a:pt x="10373" y="31120"/>
                  </a:lnTo>
                  <a:lnTo>
                    <a:pt x="5927" y="28156"/>
                  </a:lnTo>
                  <a:lnTo>
                    <a:pt x="4446" y="23710"/>
                  </a:lnTo>
                  <a:lnTo>
                    <a:pt x="1482" y="22229"/>
                  </a:lnTo>
                  <a:lnTo>
                    <a:pt x="1482" y="17783"/>
                  </a:lnTo>
                  <a:lnTo>
                    <a:pt x="0" y="17783"/>
                  </a:lnTo>
                  <a:lnTo>
                    <a:pt x="0" y="14819"/>
                  </a:lnTo>
                  <a:lnTo>
                    <a:pt x="1482" y="17783"/>
                  </a:lnTo>
                  <a:lnTo>
                    <a:pt x="4446" y="17783"/>
                  </a:lnTo>
                  <a:lnTo>
                    <a:pt x="44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cxnSp>
        <p:nvCxnSpPr>
          <p:cNvPr id="13" name="Straight Connector 19"/>
          <p:cNvCxnSpPr/>
          <p:nvPr/>
        </p:nvCxnSpPr>
        <p:spPr>
          <a:xfrm flipH="1">
            <a:off x="3819525" y="0"/>
            <a:ext cx="1266694" cy="3600450"/>
          </a:xfrm>
          <a:prstGeom prst="line">
            <a:avLst/>
          </a:prstGeom>
          <a:ln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idx="2" hasCustomPrompt="1"/>
          </p:nvPr>
        </p:nvSpPr>
        <p:spPr>
          <a:xfrm>
            <a:off x="960915" y="1441320"/>
            <a:ext cx="3266618" cy="798290"/>
          </a:xfrm>
        </p:spPr>
        <p:txBody>
          <a:bodyPr vert="horz" rtlCol="0">
            <a:noAutofit/>
          </a:bodyPr>
          <a:lstStyle>
            <a:lvl1pPr lvl="0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hasCustomPrompt="1"/>
          </p:nvPr>
        </p:nvSpPr>
        <p:spPr>
          <a:xfrm>
            <a:off x="1174251" y="1703203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Year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2608024" y="3414574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en-US" sz="16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dirty="0"/>
              <a:t>Year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2" hasCustomPrompt="1"/>
          </p:nvPr>
        </p:nvSpPr>
        <p:spPr>
          <a:xfrm>
            <a:off x="4041800" y="1703203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en-US" sz="16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dirty="0"/>
              <a:t>Year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3" hasCustomPrompt="1"/>
          </p:nvPr>
        </p:nvSpPr>
        <p:spPr>
          <a:xfrm>
            <a:off x="5475570" y="3414569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en-US" sz="16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dirty="0"/>
              <a:t>Year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idx="4" hasCustomPrompt="1"/>
          </p:nvPr>
        </p:nvSpPr>
        <p:spPr>
          <a:xfrm>
            <a:off x="6909349" y="1703203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en-US" sz="16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dirty="0"/>
              <a:t>Year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idx="5" hasCustomPrompt="1"/>
          </p:nvPr>
        </p:nvSpPr>
        <p:spPr>
          <a:xfrm>
            <a:off x="1136151" y="2200294"/>
            <a:ext cx="11430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6" hasCustomPrompt="1"/>
          </p:nvPr>
        </p:nvSpPr>
        <p:spPr>
          <a:xfrm>
            <a:off x="2569921" y="3911660"/>
            <a:ext cx="11430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003700" y="2200294"/>
            <a:ext cx="11430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8" hasCustomPrompt="1"/>
          </p:nvPr>
        </p:nvSpPr>
        <p:spPr>
          <a:xfrm>
            <a:off x="5427926" y="3911660"/>
            <a:ext cx="11430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idx="9" hasCustomPrompt="1"/>
          </p:nvPr>
        </p:nvSpPr>
        <p:spPr>
          <a:xfrm>
            <a:off x="6871249" y="2200294"/>
            <a:ext cx="114300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2" name="Arc 1"/>
          <p:cNvSpPr/>
          <p:nvPr userDrawn="1"/>
        </p:nvSpPr>
        <p:spPr>
          <a:xfrm rot="10800000">
            <a:off x="987561" y="2271674"/>
            <a:ext cx="1433775" cy="1433775"/>
          </a:xfrm>
          <a:prstGeom prst="arc">
            <a:avLst>
              <a:gd name="adj1" fmla="val 10846453"/>
              <a:gd name="adj2" fmla="val 0"/>
            </a:avLst>
          </a:prstGeom>
          <a:solidFill>
            <a:schemeClr val="bg1"/>
          </a:solidFill>
          <a:ln w="228600" cap="rnd">
            <a:solidFill>
              <a:srgbClr val="243E36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Arc 33"/>
          <p:cNvSpPr/>
          <p:nvPr userDrawn="1"/>
        </p:nvSpPr>
        <p:spPr>
          <a:xfrm rot="10800000">
            <a:off x="3855110" y="2271674"/>
            <a:ext cx="1433775" cy="1433775"/>
          </a:xfrm>
          <a:prstGeom prst="arc">
            <a:avLst>
              <a:gd name="adj1" fmla="val 10846453"/>
              <a:gd name="adj2" fmla="val 0"/>
            </a:avLst>
          </a:prstGeom>
          <a:solidFill>
            <a:schemeClr val="bg1"/>
          </a:solidFill>
          <a:ln w="228600" cap="rnd">
            <a:solidFill>
              <a:srgbClr val="243E36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Arc 35"/>
          <p:cNvSpPr/>
          <p:nvPr userDrawn="1"/>
        </p:nvSpPr>
        <p:spPr>
          <a:xfrm rot="10800000">
            <a:off x="6722659" y="2271674"/>
            <a:ext cx="1433775" cy="1433775"/>
          </a:xfrm>
          <a:prstGeom prst="arc">
            <a:avLst>
              <a:gd name="adj1" fmla="val 10846453"/>
              <a:gd name="adj2" fmla="val 0"/>
            </a:avLst>
          </a:prstGeom>
          <a:solidFill>
            <a:schemeClr val="bg1"/>
          </a:solidFill>
          <a:ln w="228600" cap="rnd">
            <a:solidFill>
              <a:srgbClr val="243E36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Arc 32"/>
          <p:cNvSpPr/>
          <p:nvPr userDrawn="1"/>
        </p:nvSpPr>
        <p:spPr>
          <a:xfrm rot="10800000" flipV="1">
            <a:off x="2421340" y="2271674"/>
            <a:ext cx="1433775" cy="1433775"/>
          </a:xfrm>
          <a:prstGeom prst="arc">
            <a:avLst>
              <a:gd name="adj1" fmla="val 10846453"/>
              <a:gd name="adj2" fmla="val 0"/>
            </a:avLst>
          </a:prstGeom>
          <a:solidFill>
            <a:schemeClr val="bg1"/>
          </a:solidFill>
          <a:ln w="228600" cap="rnd">
            <a:solidFill>
              <a:srgbClr val="C2A83E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Arc 34"/>
          <p:cNvSpPr/>
          <p:nvPr userDrawn="1"/>
        </p:nvSpPr>
        <p:spPr>
          <a:xfrm rot="10800000" flipV="1">
            <a:off x="5288889" y="2271674"/>
            <a:ext cx="1433775" cy="1433775"/>
          </a:xfrm>
          <a:prstGeom prst="arc">
            <a:avLst>
              <a:gd name="adj1" fmla="val 10846453"/>
              <a:gd name="adj2" fmla="val 0"/>
            </a:avLst>
          </a:prstGeom>
          <a:solidFill>
            <a:schemeClr val="bg1"/>
          </a:solidFill>
          <a:ln w="228600" cap="rnd">
            <a:solidFill>
              <a:srgbClr val="C2A83E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upo 384"/>
          <p:cNvGrpSpPr/>
          <p:nvPr/>
        </p:nvGrpSpPr>
        <p:grpSpPr>
          <a:xfrm rot="0">
            <a:off x="1588383" y="3058822"/>
            <a:ext cx="232133" cy="266369"/>
            <a:chOff x="4141419" y="248176"/>
            <a:chExt cx="411959" cy="472716"/>
          </a:xfrm>
          <a:solidFill>
            <a:srgbClr val="243E36"/>
          </a:solidFill>
        </p:grpSpPr>
        <p:sp>
          <p:nvSpPr>
            <p:cNvPr id="18" name="Freeform 6881"/>
            <p:cNvSpPr/>
            <p:nvPr/>
          </p:nvSpPr>
          <p:spPr>
            <a:xfrm>
              <a:off x="4461502" y="311896"/>
              <a:ext cx="75576" cy="84467"/>
            </a:xfrm>
            <a:custGeom>
              <a:avLst/>
              <a:gdLst/>
              <a:ahLst/>
              <a:cxnLst/>
              <a:rect l="0" t="0" r="r" b="b"/>
              <a:pathLst>
                <a:path w="75576" h="84467">
                  <a:moveTo>
                    <a:pt x="56312" y="0"/>
                  </a:moveTo>
                  <a:lnTo>
                    <a:pt x="62239" y="0"/>
                  </a:lnTo>
                  <a:lnTo>
                    <a:pt x="66685" y="1482"/>
                  </a:lnTo>
                  <a:lnTo>
                    <a:pt x="71130" y="5928"/>
                  </a:lnTo>
                  <a:lnTo>
                    <a:pt x="74094" y="13337"/>
                  </a:lnTo>
                  <a:lnTo>
                    <a:pt x="75576" y="17783"/>
                  </a:lnTo>
                  <a:lnTo>
                    <a:pt x="74094" y="23710"/>
                  </a:lnTo>
                  <a:lnTo>
                    <a:pt x="71130" y="28156"/>
                  </a:lnTo>
                  <a:lnTo>
                    <a:pt x="35565" y="77058"/>
                  </a:lnTo>
                  <a:lnTo>
                    <a:pt x="31120" y="81503"/>
                  </a:lnTo>
                  <a:lnTo>
                    <a:pt x="25192" y="84467"/>
                  </a:lnTo>
                  <a:lnTo>
                    <a:pt x="20746" y="84467"/>
                  </a:lnTo>
                  <a:lnTo>
                    <a:pt x="13337" y="84467"/>
                  </a:lnTo>
                  <a:lnTo>
                    <a:pt x="8891" y="81503"/>
                  </a:lnTo>
                  <a:lnTo>
                    <a:pt x="4446" y="77058"/>
                  </a:lnTo>
                  <a:lnTo>
                    <a:pt x="2964" y="71130"/>
                  </a:lnTo>
                  <a:lnTo>
                    <a:pt x="0" y="66684"/>
                  </a:lnTo>
                  <a:lnTo>
                    <a:pt x="2964" y="59275"/>
                  </a:lnTo>
                  <a:lnTo>
                    <a:pt x="4446" y="54829"/>
                  </a:lnTo>
                  <a:lnTo>
                    <a:pt x="40011" y="5928"/>
                  </a:lnTo>
                  <a:lnTo>
                    <a:pt x="44456" y="1482"/>
                  </a:lnTo>
                  <a:lnTo>
                    <a:pt x="51866" y="0"/>
                  </a:lnTo>
                  <a:lnTo>
                    <a:pt x="56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19" name="Freeform 6882"/>
            <p:cNvSpPr/>
            <p:nvPr/>
          </p:nvSpPr>
          <p:spPr>
            <a:xfrm>
              <a:off x="4141419" y="308933"/>
              <a:ext cx="411959" cy="411959"/>
            </a:xfrm>
            <a:custGeom>
              <a:avLst/>
              <a:gdLst/>
              <a:ahLst/>
              <a:cxnLst/>
              <a:rect l="0" t="0" r="r" b="b"/>
              <a:pathLst>
                <a:path w="411959" h="411959">
                  <a:moveTo>
                    <a:pt x="207461" y="38529"/>
                  </a:moveTo>
                  <a:lnTo>
                    <a:pt x="163005" y="44456"/>
                  </a:lnTo>
                  <a:lnTo>
                    <a:pt x="122995" y="60757"/>
                  </a:lnTo>
                  <a:lnTo>
                    <a:pt x="87430" y="87430"/>
                  </a:lnTo>
                  <a:lnTo>
                    <a:pt x="60757" y="120031"/>
                  </a:lnTo>
                  <a:lnTo>
                    <a:pt x="44456" y="160042"/>
                  </a:lnTo>
                  <a:lnTo>
                    <a:pt x="38529" y="204498"/>
                  </a:lnTo>
                  <a:lnTo>
                    <a:pt x="44456" y="248954"/>
                  </a:lnTo>
                  <a:lnTo>
                    <a:pt x="60757" y="288964"/>
                  </a:lnTo>
                  <a:lnTo>
                    <a:pt x="87430" y="324529"/>
                  </a:lnTo>
                  <a:lnTo>
                    <a:pt x="122995" y="351202"/>
                  </a:lnTo>
                  <a:lnTo>
                    <a:pt x="163005" y="367503"/>
                  </a:lnTo>
                  <a:lnTo>
                    <a:pt x="207461" y="373430"/>
                  </a:lnTo>
                  <a:lnTo>
                    <a:pt x="251917" y="367503"/>
                  </a:lnTo>
                  <a:lnTo>
                    <a:pt x="291928" y="351202"/>
                  </a:lnTo>
                  <a:lnTo>
                    <a:pt x="324529" y="324529"/>
                  </a:lnTo>
                  <a:lnTo>
                    <a:pt x="351202" y="288964"/>
                  </a:lnTo>
                  <a:lnTo>
                    <a:pt x="367503" y="248954"/>
                  </a:lnTo>
                  <a:lnTo>
                    <a:pt x="373430" y="204498"/>
                  </a:lnTo>
                  <a:lnTo>
                    <a:pt x="367503" y="160042"/>
                  </a:lnTo>
                  <a:lnTo>
                    <a:pt x="351202" y="120031"/>
                  </a:lnTo>
                  <a:lnTo>
                    <a:pt x="324529" y="87430"/>
                  </a:lnTo>
                  <a:lnTo>
                    <a:pt x="291928" y="60757"/>
                  </a:lnTo>
                  <a:lnTo>
                    <a:pt x="251917" y="44456"/>
                  </a:lnTo>
                  <a:lnTo>
                    <a:pt x="207461" y="38529"/>
                  </a:lnTo>
                  <a:close/>
                  <a:moveTo>
                    <a:pt x="207461" y="0"/>
                  </a:moveTo>
                  <a:lnTo>
                    <a:pt x="253399" y="4446"/>
                  </a:lnTo>
                  <a:lnTo>
                    <a:pt x="296373" y="20746"/>
                  </a:lnTo>
                  <a:lnTo>
                    <a:pt x="333420" y="44456"/>
                  </a:lnTo>
                  <a:lnTo>
                    <a:pt x="367503" y="78539"/>
                  </a:lnTo>
                  <a:lnTo>
                    <a:pt x="391213" y="115586"/>
                  </a:lnTo>
                  <a:lnTo>
                    <a:pt x="407513" y="158560"/>
                  </a:lnTo>
                  <a:lnTo>
                    <a:pt x="411959" y="204498"/>
                  </a:lnTo>
                  <a:lnTo>
                    <a:pt x="407513" y="253399"/>
                  </a:lnTo>
                  <a:lnTo>
                    <a:pt x="391213" y="296373"/>
                  </a:lnTo>
                  <a:lnTo>
                    <a:pt x="367503" y="333420"/>
                  </a:lnTo>
                  <a:lnTo>
                    <a:pt x="333420" y="367503"/>
                  </a:lnTo>
                  <a:lnTo>
                    <a:pt x="296373" y="391213"/>
                  </a:lnTo>
                  <a:lnTo>
                    <a:pt x="253399" y="407513"/>
                  </a:lnTo>
                  <a:lnTo>
                    <a:pt x="207461" y="411959"/>
                  </a:lnTo>
                  <a:lnTo>
                    <a:pt x="158560" y="407513"/>
                  </a:lnTo>
                  <a:lnTo>
                    <a:pt x="115586" y="391213"/>
                  </a:lnTo>
                  <a:lnTo>
                    <a:pt x="78539" y="367503"/>
                  </a:lnTo>
                  <a:lnTo>
                    <a:pt x="44456" y="333420"/>
                  </a:lnTo>
                  <a:lnTo>
                    <a:pt x="20746" y="296373"/>
                  </a:lnTo>
                  <a:lnTo>
                    <a:pt x="4446" y="253399"/>
                  </a:lnTo>
                  <a:lnTo>
                    <a:pt x="0" y="204498"/>
                  </a:lnTo>
                  <a:lnTo>
                    <a:pt x="4446" y="158560"/>
                  </a:lnTo>
                  <a:lnTo>
                    <a:pt x="20746" y="115586"/>
                  </a:lnTo>
                  <a:lnTo>
                    <a:pt x="44456" y="78539"/>
                  </a:lnTo>
                  <a:lnTo>
                    <a:pt x="78539" y="44456"/>
                  </a:lnTo>
                  <a:lnTo>
                    <a:pt x="115586" y="20746"/>
                  </a:lnTo>
                  <a:lnTo>
                    <a:pt x="158560" y="4446"/>
                  </a:lnTo>
                  <a:lnTo>
                    <a:pt x="207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0" name="Freeform 6883"/>
            <p:cNvSpPr/>
            <p:nvPr/>
          </p:nvSpPr>
          <p:spPr>
            <a:xfrm>
              <a:off x="4328134" y="369689"/>
              <a:ext cx="38528" cy="164488"/>
            </a:xfrm>
            <a:custGeom>
              <a:avLst/>
              <a:gdLst/>
              <a:ahLst/>
              <a:cxnLst/>
              <a:rect l="0" t="0" r="r" b="b"/>
              <a:pathLst>
                <a:path w="38529" h="164488">
                  <a:moveTo>
                    <a:pt x="20746" y="0"/>
                  </a:moveTo>
                  <a:lnTo>
                    <a:pt x="26674" y="1482"/>
                  </a:lnTo>
                  <a:lnTo>
                    <a:pt x="34083" y="5927"/>
                  </a:lnTo>
                  <a:lnTo>
                    <a:pt x="35565" y="10373"/>
                  </a:lnTo>
                  <a:lnTo>
                    <a:pt x="38529" y="19264"/>
                  </a:lnTo>
                  <a:lnTo>
                    <a:pt x="38529" y="143742"/>
                  </a:lnTo>
                  <a:lnTo>
                    <a:pt x="35565" y="152633"/>
                  </a:lnTo>
                  <a:lnTo>
                    <a:pt x="34083" y="157079"/>
                  </a:lnTo>
                  <a:lnTo>
                    <a:pt x="26674" y="161524"/>
                  </a:lnTo>
                  <a:lnTo>
                    <a:pt x="20746" y="164488"/>
                  </a:lnTo>
                  <a:lnTo>
                    <a:pt x="11855" y="161524"/>
                  </a:lnTo>
                  <a:lnTo>
                    <a:pt x="7409" y="157079"/>
                  </a:lnTo>
                  <a:lnTo>
                    <a:pt x="2964" y="152633"/>
                  </a:lnTo>
                  <a:lnTo>
                    <a:pt x="0" y="143742"/>
                  </a:lnTo>
                  <a:lnTo>
                    <a:pt x="0" y="19264"/>
                  </a:lnTo>
                  <a:lnTo>
                    <a:pt x="2964" y="10373"/>
                  </a:lnTo>
                  <a:lnTo>
                    <a:pt x="7409" y="5927"/>
                  </a:lnTo>
                  <a:lnTo>
                    <a:pt x="11855" y="1482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Freeform 6884"/>
            <p:cNvSpPr/>
            <p:nvPr/>
          </p:nvSpPr>
          <p:spPr>
            <a:xfrm>
              <a:off x="4277751" y="248176"/>
              <a:ext cx="139295" cy="38528"/>
            </a:xfrm>
            <a:custGeom>
              <a:avLst/>
              <a:gdLst/>
              <a:ahLst/>
              <a:cxnLst/>
              <a:rect l="0" t="0" r="r" b="b"/>
              <a:pathLst>
                <a:path w="139295" h="38529">
                  <a:moveTo>
                    <a:pt x="17782" y="0"/>
                  </a:moveTo>
                  <a:lnTo>
                    <a:pt x="121513" y="0"/>
                  </a:lnTo>
                  <a:lnTo>
                    <a:pt x="128922" y="2964"/>
                  </a:lnTo>
                  <a:lnTo>
                    <a:pt x="134849" y="4446"/>
                  </a:lnTo>
                  <a:lnTo>
                    <a:pt x="139295" y="11855"/>
                  </a:lnTo>
                  <a:lnTo>
                    <a:pt x="139295" y="17783"/>
                  </a:lnTo>
                  <a:lnTo>
                    <a:pt x="139295" y="26674"/>
                  </a:lnTo>
                  <a:lnTo>
                    <a:pt x="134849" y="34083"/>
                  </a:lnTo>
                  <a:lnTo>
                    <a:pt x="128922" y="35565"/>
                  </a:lnTo>
                  <a:lnTo>
                    <a:pt x="121513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4083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2" name="Freeform 6885"/>
            <p:cNvSpPr/>
            <p:nvPr/>
          </p:nvSpPr>
          <p:spPr>
            <a:xfrm>
              <a:off x="4328134" y="264476"/>
              <a:ext cx="38528" cy="82983"/>
            </a:xfrm>
            <a:custGeom>
              <a:avLst/>
              <a:gdLst/>
              <a:ahLst/>
              <a:cxnLst/>
              <a:rect l="0" t="0" r="r" b="b"/>
              <a:pathLst>
                <a:path w="38529" h="82984">
                  <a:moveTo>
                    <a:pt x="20746" y="0"/>
                  </a:moveTo>
                  <a:lnTo>
                    <a:pt x="26674" y="1482"/>
                  </a:lnTo>
                  <a:lnTo>
                    <a:pt x="34083" y="5927"/>
                  </a:lnTo>
                  <a:lnTo>
                    <a:pt x="35565" y="10373"/>
                  </a:lnTo>
                  <a:lnTo>
                    <a:pt x="38529" y="19264"/>
                  </a:lnTo>
                  <a:lnTo>
                    <a:pt x="38529" y="62238"/>
                  </a:lnTo>
                  <a:lnTo>
                    <a:pt x="35565" y="71129"/>
                  </a:lnTo>
                  <a:lnTo>
                    <a:pt x="34083" y="75575"/>
                  </a:lnTo>
                  <a:lnTo>
                    <a:pt x="26674" y="80020"/>
                  </a:lnTo>
                  <a:lnTo>
                    <a:pt x="20746" y="82984"/>
                  </a:lnTo>
                  <a:lnTo>
                    <a:pt x="11855" y="80020"/>
                  </a:lnTo>
                  <a:lnTo>
                    <a:pt x="7409" y="75575"/>
                  </a:lnTo>
                  <a:lnTo>
                    <a:pt x="2964" y="71129"/>
                  </a:lnTo>
                  <a:lnTo>
                    <a:pt x="0" y="62238"/>
                  </a:lnTo>
                  <a:lnTo>
                    <a:pt x="0" y="19264"/>
                  </a:lnTo>
                  <a:lnTo>
                    <a:pt x="2964" y="10373"/>
                  </a:lnTo>
                  <a:lnTo>
                    <a:pt x="7409" y="5927"/>
                  </a:lnTo>
                  <a:lnTo>
                    <a:pt x="11855" y="1482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grpSp>
        <p:nvGrpSpPr>
          <p:cNvPr id="23" name="Grupo 398"/>
          <p:cNvGrpSpPr/>
          <p:nvPr/>
        </p:nvGrpSpPr>
        <p:grpSpPr>
          <a:xfrm rot="0">
            <a:off x="4443407" y="3068007"/>
            <a:ext cx="257183" cy="257184"/>
            <a:chOff x="4119192" y="1432186"/>
            <a:chExt cx="456415" cy="456415"/>
          </a:xfrm>
          <a:solidFill>
            <a:srgbClr val="243E36"/>
          </a:solidFill>
        </p:grpSpPr>
        <p:sp>
          <p:nvSpPr>
            <p:cNvPr id="24" name="Freeform 6967"/>
            <p:cNvSpPr/>
            <p:nvPr/>
          </p:nvSpPr>
          <p:spPr>
            <a:xfrm>
              <a:off x="4119192" y="1432186"/>
              <a:ext cx="456415" cy="456415"/>
            </a:xfrm>
            <a:custGeom>
              <a:avLst/>
              <a:gdLst/>
              <a:ahLst/>
              <a:cxnLst/>
              <a:rect l="0" t="0" r="r" b="b"/>
              <a:pathLst>
                <a:path w="456415" h="456415">
                  <a:moveTo>
                    <a:pt x="297855" y="40010"/>
                  </a:moveTo>
                  <a:lnTo>
                    <a:pt x="40010" y="297855"/>
                  </a:lnTo>
                  <a:lnTo>
                    <a:pt x="42974" y="354166"/>
                  </a:lnTo>
                  <a:lnTo>
                    <a:pt x="42974" y="411959"/>
                  </a:lnTo>
                  <a:lnTo>
                    <a:pt x="100767" y="413441"/>
                  </a:lnTo>
                  <a:lnTo>
                    <a:pt x="158560" y="416405"/>
                  </a:lnTo>
                  <a:lnTo>
                    <a:pt x="413441" y="158560"/>
                  </a:lnTo>
                  <a:lnTo>
                    <a:pt x="395658" y="120031"/>
                  </a:lnTo>
                  <a:lnTo>
                    <a:pt x="368985" y="87430"/>
                  </a:lnTo>
                  <a:lnTo>
                    <a:pt x="336384" y="59275"/>
                  </a:lnTo>
                  <a:lnTo>
                    <a:pt x="297855" y="40010"/>
                  </a:lnTo>
                  <a:close/>
                  <a:moveTo>
                    <a:pt x="291928" y="0"/>
                  </a:moveTo>
                  <a:lnTo>
                    <a:pt x="297855" y="0"/>
                  </a:lnTo>
                  <a:lnTo>
                    <a:pt x="333420" y="14819"/>
                  </a:lnTo>
                  <a:lnTo>
                    <a:pt x="367503" y="35565"/>
                  </a:lnTo>
                  <a:lnTo>
                    <a:pt x="395658" y="59275"/>
                  </a:lnTo>
                  <a:lnTo>
                    <a:pt x="420850" y="88912"/>
                  </a:lnTo>
                  <a:lnTo>
                    <a:pt x="440114" y="122995"/>
                  </a:lnTo>
                  <a:lnTo>
                    <a:pt x="453451" y="158560"/>
                  </a:lnTo>
                  <a:lnTo>
                    <a:pt x="456415" y="164487"/>
                  </a:lnTo>
                  <a:lnTo>
                    <a:pt x="453451" y="171897"/>
                  </a:lnTo>
                  <a:lnTo>
                    <a:pt x="449006" y="177824"/>
                  </a:lnTo>
                  <a:lnTo>
                    <a:pt x="177824" y="449006"/>
                  </a:lnTo>
                  <a:lnTo>
                    <a:pt x="171897" y="453451"/>
                  </a:lnTo>
                  <a:lnTo>
                    <a:pt x="164487" y="456415"/>
                  </a:lnTo>
                  <a:lnTo>
                    <a:pt x="163005" y="456415"/>
                  </a:lnTo>
                  <a:lnTo>
                    <a:pt x="96321" y="451969"/>
                  </a:lnTo>
                  <a:lnTo>
                    <a:pt x="25192" y="449006"/>
                  </a:lnTo>
                  <a:lnTo>
                    <a:pt x="17782" y="449006"/>
                  </a:lnTo>
                  <a:lnTo>
                    <a:pt x="11855" y="444560"/>
                  </a:lnTo>
                  <a:lnTo>
                    <a:pt x="7409" y="438633"/>
                  </a:lnTo>
                  <a:lnTo>
                    <a:pt x="4446" y="431223"/>
                  </a:lnTo>
                  <a:lnTo>
                    <a:pt x="4446" y="360094"/>
                  </a:lnTo>
                  <a:lnTo>
                    <a:pt x="0" y="293410"/>
                  </a:lnTo>
                  <a:lnTo>
                    <a:pt x="0" y="287482"/>
                  </a:lnTo>
                  <a:lnTo>
                    <a:pt x="2964" y="283037"/>
                  </a:lnTo>
                  <a:lnTo>
                    <a:pt x="7409" y="278591"/>
                  </a:lnTo>
                  <a:lnTo>
                    <a:pt x="278591" y="5927"/>
                  </a:lnTo>
                  <a:lnTo>
                    <a:pt x="284518" y="1482"/>
                  </a:lnTo>
                  <a:lnTo>
                    <a:pt x="2919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5" name="Freeform 6968"/>
            <p:cNvSpPr/>
            <p:nvPr/>
          </p:nvSpPr>
          <p:spPr>
            <a:xfrm>
              <a:off x="4371109" y="1487015"/>
              <a:ext cx="148187" cy="149668"/>
            </a:xfrm>
            <a:custGeom>
              <a:avLst/>
              <a:gdLst/>
              <a:ahLst/>
              <a:cxnLst/>
              <a:rect l="0" t="0" r="r" b="b"/>
              <a:pathLst>
                <a:path w="148187" h="149669">
                  <a:moveTo>
                    <a:pt x="10373" y="0"/>
                  </a:moveTo>
                  <a:lnTo>
                    <a:pt x="14819" y="2964"/>
                  </a:lnTo>
                  <a:lnTo>
                    <a:pt x="146705" y="131887"/>
                  </a:lnTo>
                  <a:lnTo>
                    <a:pt x="148187" y="136332"/>
                  </a:lnTo>
                  <a:lnTo>
                    <a:pt x="148187" y="143742"/>
                  </a:lnTo>
                  <a:lnTo>
                    <a:pt x="146705" y="148187"/>
                  </a:lnTo>
                  <a:lnTo>
                    <a:pt x="142260" y="148187"/>
                  </a:lnTo>
                  <a:lnTo>
                    <a:pt x="139296" y="149669"/>
                  </a:lnTo>
                  <a:lnTo>
                    <a:pt x="134850" y="148187"/>
                  </a:lnTo>
                  <a:lnTo>
                    <a:pt x="133368" y="148187"/>
                  </a:lnTo>
                  <a:lnTo>
                    <a:pt x="1482" y="16301"/>
                  </a:lnTo>
                  <a:lnTo>
                    <a:pt x="0" y="11855"/>
                  </a:lnTo>
                  <a:lnTo>
                    <a:pt x="0" y="7409"/>
                  </a:lnTo>
                  <a:lnTo>
                    <a:pt x="1482" y="2964"/>
                  </a:lnTo>
                  <a:lnTo>
                    <a:pt x="5927" y="0"/>
                  </a:lnTo>
                  <a:lnTo>
                    <a:pt x="10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6" name="Freeform 6969"/>
            <p:cNvSpPr/>
            <p:nvPr/>
          </p:nvSpPr>
          <p:spPr>
            <a:xfrm>
              <a:off x="4145865" y="1712259"/>
              <a:ext cx="146705" cy="149668"/>
            </a:xfrm>
            <a:custGeom>
              <a:avLst/>
              <a:gdLst/>
              <a:ahLst/>
              <a:cxnLst/>
              <a:rect l="0" t="0" r="r" b="b"/>
              <a:pathLst>
                <a:path w="146705" h="149669">
                  <a:moveTo>
                    <a:pt x="7409" y="0"/>
                  </a:moveTo>
                  <a:lnTo>
                    <a:pt x="11855" y="2964"/>
                  </a:lnTo>
                  <a:lnTo>
                    <a:pt x="57793" y="22228"/>
                  </a:lnTo>
                  <a:lnTo>
                    <a:pt x="96321" y="53347"/>
                  </a:lnTo>
                  <a:lnTo>
                    <a:pt x="127441" y="91876"/>
                  </a:lnTo>
                  <a:lnTo>
                    <a:pt x="146705" y="137814"/>
                  </a:lnTo>
                  <a:lnTo>
                    <a:pt x="146705" y="142260"/>
                  </a:lnTo>
                  <a:lnTo>
                    <a:pt x="145223" y="146705"/>
                  </a:lnTo>
                  <a:lnTo>
                    <a:pt x="142259" y="149669"/>
                  </a:lnTo>
                  <a:lnTo>
                    <a:pt x="137814" y="149669"/>
                  </a:lnTo>
                  <a:lnTo>
                    <a:pt x="136332" y="149669"/>
                  </a:lnTo>
                  <a:lnTo>
                    <a:pt x="131886" y="146705"/>
                  </a:lnTo>
                  <a:lnTo>
                    <a:pt x="128923" y="142260"/>
                  </a:lnTo>
                  <a:lnTo>
                    <a:pt x="111140" y="102249"/>
                  </a:lnTo>
                  <a:lnTo>
                    <a:pt x="82985" y="66684"/>
                  </a:lnTo>
                  <a:lnTo>
                    <a:pt x="47420" y="38529"/>
                  </a:lnTo>
                  <a:lnTo>
                    <a:pt x="7409" y="20746"/>
                  </a:lnTo>
                  <a:lnTo>
                    <a:pt x="2964" y="16301"/>
                  </a:lnTo>
                  <a:lnTo>
                    <a:pt x="0" y="13337"/>
                  </a:lnTo>
                  <a:lnTo>
                    <a:pt x="0" y="7409"/>
                  </a:lnTo>
                  <a:lnTo>
                    <a:pt x="2964" y="2964"/>
                  </a:lnTo>
                  <a:lnTo>
                    <a:pt x="7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7" name="Freeform 6970"/>
            <p:cNvSpPr/>
            <p:nvPr/>
          </p:nvSpPr>
          <p:spPr>
            <a:xfrm>
              <a:off x="4132528" y="1786352"/>
              <a:ext cx="87431" cy="88912"/>
            </a:xfrm>
            <a:custGeom>
              <a:avLst/>
              <a:gdLst/>
              <a:ahLst/>
              <a:cxnLst/>
              <a:rect l="0" t="0" r="r" b="b"/>
              <a:pathLst>
                <a:path w="87431" h="88912">
                  <a:moveTo>
                    <a:pt x="17783" y="19264"/>
                  </a:moveTo>
                  <a:lnTo>
                    <a:pt x="20746" y="68166"/>
                  </a:lnTo>
                  <a:lnTo>
                    <a:pt x="66685" y="71130"/>
                  </a:lnTo>
                  <a:lnTo>
                    <a:pt x="60757" y="44456"/>
                  </a:lnTo>
                  <a:lnTo>
                    <a:pt x="42975" y="26674"/>
                  </a:lnTo>
                  <a:lnTo>
                    <a:pt x="17783" y="19264"/>
                  </a:lnTo>
                  <a:close/>
                  <a:moveTo>
                    <a:pt x="13337" y="0"/>
                  </a:moveTo>
                  <a:lnTo>
                    <a:pt x="42975" y="5927"/>
                  </a:lnTo>
                  <a:lnTo>
                    <a:pt x="65203" y="22228"/>
                  </a:lnTo>
                  <a:lnTo>
                    <a:pt x="80022" y="44456"/>
                  </a:lnTo>
                  <a:lnTo>
                    <a:pt x="87431" y="72611"/>
                  </a:lnTo>
                  <a:lnTo>
                    <a:pt x="87431" y="80021"/>
                  </a:lnTo>
                  <a:lnTo>
                    <a:pt x="84467" y="84466"/>
                  </a:lnTo>
                  <a:lnTo>
                    <a:pt x="80022" y="88912"/>
                  </a:lnTo>
                  <a:lnTo>
                    <a:pt x="75576" y="88912"/>
                  </a:lnTo>
                  <a:lnTo>
                    <a:pt x="75576" y="88912"/>
                  </a:lnTo>
                  <a:lnTo>
                    <a:pt x="11855" y="85948"/>
                  </a:lnTo>
                  <a:lnTo>
                    <a:pt x="7409" y="85948"/>
                  </a:lnTo>
                  <a:lnTo>
                    <a:pt x="2964" y="81503"/>
                  </a:lnTo>
                  <a:lnTo>
                    <a:pt x="2964" y="77057"/>
                  </a:lnTo>
                  <a:lnTo>
                    <a:pt x="0" y="10373"/>
                  </a:lnTo>
                  <a:lnTo>
                    <a:pt x="0" y="4446"/>
                  </a:lnTo>
                  <a:lnTo>
                    <a:pt x="4446" y="1482"/>
                  </a:lnTo>
                  <a:lnTo>
                    <a:pt x="8891" y="0"/>
                  </a:lnTo>
                  <a:lnTo>
                    <a:pt x="11855" y="0"/>
                  </a:lnTo>
                  <a:lnTo>
                    <a:pt x="13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grpSp>
        <p:nvGrpSpPr>
          <p:cNvPr id="28" name="Grupo 403"/>
          <p:cNvGrpSpPr/>
          <p:nvPr/>
        </p:nvGrpSpPr>
        <p:grpSpPr>
          <a:xfrm rot="0">
            <a:off x="3005458" y="2615847"/>
            <a:ext cx="265532" cy="299768"/>
            <a:chOff x="1779326" y="2570260"/>
            <a:chExt cx="471232" cy="531990"/>
          </a:xfrm>
          <a:solidFill>
            <a:srgbClr val="C2A83E"/>
          </a:solidFill>
        </p:grpSpPr>
        <p:sp>
          <p:nvSpPr>
            <p:cNvPr id="29" name="Freeform 7179"/>
            <p:cNvSpPr/>
            <p:nvPr/>
          </p:nvSpPr>
          <p:spPr>
            <a:xfrm>
              <a:off x="2111263" y="2759938"/>
              <a:ext cx="139295" cy="342311"/>
            </a:xfrm>
            <a:custGeom>
              <a:avLst/>
              <a:gdLst/>
              <a:ahLst/>
              <a:cxnLst/>
              <a:rect l="0" t="0" r="r" b="b"/>
              <a:pathLst>
                <a:path w="139295" h="342311">
                  <a:moveTo>
                    <a:pt x="37047" y="38529"/>
                  </a:moveTo>
                  <a:lnTo>
                    <a:pt x="37047" y="305264"/>
                  </a:lnTo>
                  <a:lnTo>
                    <a:pt x="102248" y="305264"/>
                  </a:lnTo>
                  <a:lnTo>
                    <a:pt x="102248" y="38529"/>
                  </a:lnTo>
                  <a:lnTo>
                    <a:pt x="37047" y="38529"/>
                  </a:lnTo>
                  <a:close/>
                  <a:moveTo>
                    <a:pt x="19264" y="0"/>
                  </a:moveTo>
                  <a:lnTo>
                    <a:pt x="120031" y="0"/>
                  </a:lnTo>
                  <a:lnTo>
                    <a:pt x="125958" y="0"/>
                  </a:lnTo>
                  <a:lnTo>
                    <a:pt x="133368" y="4446"/>
                  </a:lnTo>
                  <a:lnTo>
                    <a:pt x="137813" y="11855"/>
                  </a:lnTo>
                  <a:lnTo>
                    <a:pt x="139295" y="17782"/>
                  </a:lnTo>
                  <a:lnTo>
                    <a:pt x="139295" y="323047"/>
                  </a:lnTo>
                  <a:lnTo>
                    <a:pt x="137813" y="328974"/>
                  </a:lnTo>
                  <a:lnTo>
                    <a:pt x="133368" y="336384"/>
                  </a:lnTo>
                  <a:lnTo>
                    <a:pt x="125958" y="340829"/>
                  </a:lnTo>
                  <a:lnTo>
                    <a:pt x="120031" y="342311"/>
                  </a:lnTo>
                  <a:lnTo>
                    <a:pt x="19264" y="342311"/>
                  </a:lnTo>
                  <a:lnTo>
                    <a:pt x="10373" y="340829"/>
                  </a:lnTo>
                  <a:lnTo>
                    <a:pt x="5927" y="336384"/>
                  </a:lnTo>
                  <a:lnTo>
                    <a:pt x="1482" y="328974"/>
                  </a:lnTo>
                  <a:lnTo>
                    <a:pt x="0" y="323047"/>
                  </a:lnTo>
                  <a:lnTo>
                    <a:pt x="0" y="17782"/>
                  </a:lnTo>
                  <a:lnTo>
                    <a:pt x="1482" y="11855"/>
                  </a:lnTo>
                  <a:lnTo>
                    <a:pt x="5927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0" name="Freeform 7180"/>
            <p:cNvSpPr/>
            <p:nvPr/>
          </p:nvSpPr>
          <p:spPr>
            <a:xfrm>
              <a:off x="1943812" y="2888860"/>
              <a:ext cx="140778" cy="213389"/>
            </a:xfrm>
            <a:custGeom>
              <a:avLst/>
              <a:gdLst/>
              <a:ahLst/>
              <a:cxnLst/>
              <a:rect l="0" t="0" r="r" b="b"/>
              <a:pathLst>
                <a:path w="140778" h="213389">
                  <a:moveTo>
                    <a:pt x="38529" y="38529"/>
                  </a:moveTo>
                  <a:lnTo>
                    <a:pt x="38529" y="176342"/>
                  </a:lnTo>
                  <a:lnTo>
                    <a:pt x="102249" y="176342"/>
                  </a:lnTo>
                  <a:lnTo>
                    <a:pt x="102249" y="38529"/>
                  </a:lnTo>
                  <a:lnTo>
                    <a:pt x="38529" y="38529"/>
                  </a:lnTo>
                  <a:close/>
                  <a:moveTo>
                    <a:pt x="20746" y="0"/>
                  </a:moveTo>
                  <a:lnTo>
                    <a:pt x="120032" y="0"/>
                  </a:lnTo>
                  <a:lnTo>
                    <a:pt x="128923" y="2964"/>
                  </a:lnTo>
                  <a:lnTo>
                    <a:pt x="133369" y="7409"/>
                  </a:lnTo>
                  <a:lnTo>
                    <a:pt x="137814" y="11855"/>
                  </a:lnTo>
                  <a:lnTo>
                    <a:pt x="140778" y="20746"/>
                  </a:lnTo>
                  <a:lnTo>
                    <a:pt x="140778" y="194125"/>
                  </a:lnTo>
                  <a:lnTo>
                    <a:pt x="137814" y="200052"/>
                  </a:lnTo>
                  <a:lnTo>
                    <a:pt x="133369" y="207462"/>
                  </a:lnTo>
                  <a:lnTo>
                    <a:pt x="128923" y="211907"/>
                  </a:lnTo>
                  <a:lnTo>
                    <a:pt x="120032" y="213389"/>
                  </a:lnTo>
                  <a:lnTo>
                    <a:pt x="20746" y="213389"/>
                  </a:lnTo>
                  <a:lnTo>
                    <a:pt x="11855" y="211907"/>
                  </a:lnTo>
                  <a:lnTo>
                    <a:pt x="7409" y="207462"/>
                  </a:lnTo>
                  <a:lnTo>
                    <a:pt x="2964" y="200052"/>
                  </a:lnTo>
                  <a:lnTo>
                    <a:pt x="0" y="194125"/>
                  </a:lnTo>
                  <a:lnTo>
                    <a:pt x="0" y="20746"/>
                  </a:lnTo>
                  <a:lnTo>
                    <a:pt x="2964" y="11855"/>
                  </a:lnTo>
                  <a:lnTo>
                    <a:pt x="7409" y="7409"/>
                  </a:lnTo>
                  <a:lnTo>
                    <a:pt x="11855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1" name="Freeform 7181"/>
            <p:cNvSpPr/>
            <p:nvPr/>
          </p:nvSpPr>
          <p:spPr>
            <a:xfrm>
              <a:off x="1779326" y="2985182"/>
              <a:ext cx="137813" cy="117068"/>
            </a:xfrm>
            <a:custGeom>
              <a:avLst/>
              <a:gdLst/>
              <a:ahLst/>
              <a:cxnLst/>
              <a:rect l="0" t="0" r="r" b="b"/>
              <a:pathLst>
                <a:path w="137814" h="117068">
                  <a:moveTo>
                    <a:pt x="38529" y="37047"/>
                  </a:moveTo>
                  <a:lnTo>
                    <a:pt x="38529" y="80021"/>
                  </a:lnTo>
                  <a:lnTo>
                    <a:pt x="100767" y="80021"/>
                  </a:lnTo>
                  <a:lnTo>
                    <a:pt x="100767" y="37047"/>
                  </a:lnTo>
                  <a:lnTo>
                    <a:pt x="38529" y="37047"/>
                  </a:lnTo>
                  <a:close/>
                  <a:moveTo>
                    <a:pt x="17782" y="0"/>
                  </a:moveTo>
                  <a:lnTo>
                    <a:pt x="120032" y="0"/>
                  </a:lnTo>
                  <a:lnTo>
                    <a:pt x="127441" y="0"/>
                  </a:lnTo>
                  <a:lnTo>
                    <a:pt x="133368" y="4446"/>
                  </a:lnTo>
                  <a:lnTo>
                    <a:pt x="137814" y="10373"/>
                  </a:lnTo>
                  <a:lnTo>
                    <a:pt x="137814" y="17782"/>
                  </a:lnTo>
                  <a:lnTo>
                    <a:pt x="137814" y="97804"/>
                  </a:lnTo>
                  <a:lnTo>
                    <a:pt x="137814" y="103731"/>
                  </a:lnTo>
                  <a:lnTo>
                    <a:pt x="133368" y="111141"/>
                  </a:lnTo>
                  <a:lnTo>
                    <a:pt x="127441" y="115586"/>
                  </a:lnTo>
                  <a:lnTo>
                    <a:pt x="120032" y="117068"/>
                  </a:lnTo>
                  <a:lnTo>
                    <a:pt x="17782" y="117068"/>
                  </a:lnTo>
                  <a:lnTo>
                    <a:pt x="11855" y="115586"/>
                  </a:lnTo>
                  <a:lnTo>
                    <a:pt x="4446" y="111141"/>
                  </a:lnTo>
                  <a:lnTo>
                    <a:pt x="0" y="103731"/>
                  </a:lnTo>
                  <a:lnTo>
                    <a:pt x="0" y="97804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1855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2" name="Freeform 7182"/>
            <p:cNvSpPr/>
            <p:nvPr/>
          </p:nvSpPr>
          <p:spPr>
            <a:xfrm>
              <a:off x="2084589" y="2570260"/>
              <a:ext cx="111140" cy="185234"/>
            </a:xfrm>
            <a:custGeom>
              <a:avLst/>
              <a:gdLst/>
              <a:ahLst/>
              <a:cxnLst/>
              <a:rect l="0" t="0" r="r" b="b"/>
              <a:pathLst>
                <a:path w="111140" h="185234">
                  <a:moveTo>
                    <a:pt x="14819" y="0"/>
                  </a:moveTo>
                  <a:lnTo>
                    <a:pt x="22228" y="0"/>
                  </a:lnTo>
                  <a:lnTo>
                    <a:pt x="26674" y="2964"/>
                  </a:lnTo>
                  <a:lnTo>
                    <a:pt x="31119" y="4446"/>
                  </a:lnTo>
                  <a:lnTo>
                    <a:pt x="103731" y="80021"/>
                  </a:lnTo>
                  <a:lnTo>
                    <a:pt x="108176" y="84467"/>
                  </a:lnTo>
                  <a:lnTo>
                    <a:pt x="111140" y="88912"/>
                  </a:lnTo>
                  <a:lnTo>
                    <a:pt x="111140" y="96322"/>
                  </a:lnTo>
                  <a:lnTo>
                    <a:pt x="108176" y="100767"/>
                  </a:lnTo>
                  <a:lnTo>
                    <a:pt x="103731" y="106695"/>
                  </a:lnTo>
                  <a:lnTo>
                    <a:pt x="31119" y="180788"/>
                  </a:lnTo>
                  <a:lnTo>
                    <a:pt x="26674" y="183752"/>
                  </a:lnTo>
                  <a:lnTo>
                    <a:pt x="22228" y="185234"/>
                  </a:lnTo>
                  <a:lnTo>
                    <a:pt x="17782" y="185234"/>
                  </a:lnTo>
                  <a:lnTo>
                    <a:pt x="13337" y="185234"/>
                  </a:lnTo>
                  <a:lnTo>
                    <a:pt x="8891" y="183752"/>
                  </a:lnTo>
                  <a:lnTo>
                    <a:pt x="4446" y="180788"/>
                  </a:lnTo>
                  <a:lnTo>
                    <a:pt x="1482" y="174861"/>
                  </a:lnTo>
                  <a:lnTo>
                    <a:pt x="0" y="170415"/>
                  </a:lnTo>
                  <a:lnTo>
                    <a:pt x="0" y="163006"/>
                  </a:lnTo>
                  <a:lnTo>
                    <a:pt x="1482" y="158560"/>
                  </a:lnTo>
                  <a:lnTo>
                    <a:pt x="4446" y="154115"/>
                  </a:lnTo>
                  <a:lnTo>
                    <a:pt x="63720" y="93358"/>
                  </a:lnTo>
                  <a:lnTo>
                    <a:pt x="4446" y="34083"/>
                  </a:lnTo>
                  <a:lnTo>
                    <a:pt x="1482" y="26674"/>
                  </a:lnTo>
                  <a:lnTo>
                    <a:pt x="0" y="22228"/>
                  </a:lnTo>
                  <a:lnTo>
                    <a:pt x="0" y="16301"/>
                  </a:lnTo>
                  <a:lnTo>
                    <a:pt x="1482" y="11855"/>
                  </a:lnTo>
                  <a:lnTo>
                    <a:pt x="4446" y="4446"/>
                  </a:lnTo>
                  <a:lnTo>
                    <a:pt x="8891" y="2964"/>
                  </a:lnTo>
                  <a:lnTo>
                    <a:pt x="148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3" name="Freeform 7183"/>
            <p:cNvSpPr/>
            <p:nvPr/>
          </p:nvSpPr>
          <p:spPr>
            <a:xfrm>
              <a:off x="1832673" y="2644353"/>
              <a:ext cx="336384" cy="284517"/>
            </a:xfrm>
            <a:custGeom>
              <a:avLst/>
              <a:gdLst/>
              <a:ahLst/>
              <a:cxnLst/>
              <a:rect l="0" t="0" r="r" b="b"/>
              <a:pathLst>
                <a:path w="336384" h="284518">
                  <a:moveTo>
                    <a:pt x="318602" y="0"/>
                  </a:moveTo>
                  <a:lnTo>
                    <a:pt x="324529" y="1482"/>
                  </a:lnTo>
                  <a:lnTo>
                    <a:pt x="331938" y="5927"/>
                  </a:lnTo>
                  <a:lnTo>
                    <a:pt x="333420" y="10373"/>
                  </a:lnTo>
                  <a:lnTo>
                    <a:pt x="336384" y="19264"/>
                  </a:lnTo>
                  <a:lnTo>
                    <a:pt x="333420" y="26674"/>
                  </a:lnTo>
                  <a:lnTo>
                    <a:pt x="331938" y="32601"/>
                  </a:lnTo>
                  <a:lnTo>
                    <a:pt x="324529" y="35565"/>
                  </a:lnTo>
                  <a:lnTo>
                    <a:pt x="318602" y="37047"/>
                  </a:lnTo>
                  <a:lnTo>
                    <a:pt x="260809" y="44456"/>
                  </a:lnTo>
                  <a:lnTo>
                    <a:pt x="207461" y="60756"/>
                  </a:lnTo>
                  <a:lnTo>
                    <a:pt x="158560" y="87430"/>
                  </a:lnTo>
                  <a:lnTo>
                    <a:pt x="115586" y="122995"/>
                  </a:lnTo>
                  <a:lnTo>
                    <a:pt x="82985" y="164487"/>
                  </a:lnTo>
                  <a:lnTo>
                    <a:pt x="56311" y="216352"/>
                  </a:lnTo>
                  <a:lnTo>
                    <a:pt x="38529" y="269699"/>
                  </a:lnTo>
                  <a:lnTo>
                    <a:pt x="35565" y="275627"/>
                  </a:lnTo>
                  <a:lnTo>
                    <a:pt x="31119" y="280072"/>
                  </a:lnTo>
                  <a:lnTo>
                    <a:pt x="26674" y="284518"/>
                  </a:lnTo>
                  <a:lnTo>
                    <a:pt x="20746" y="284518"/>
                  </a:lnTo>
                  <a:lnTo>
                    <a:pt x="16301" y="284518"/>
                  </a:lnTo>
                  <a:lnTo>
                    <a:pt x="8891" y="283036"/>
                  </a:lnTo>
                  <a:lnTo>
                    <a:pt x="4446" y="278591"/>
                  </a:lnTo>
                  <a:lnTo>
                    <a:pt x="2964" y="271181"/>
                  </a:lnTo>
                  <a:lnTo>
                    <a:pt x="0" y="262290"/>
                  </a:lnTo>
                  <a:lnTo>
                    <a:pt x="20746" y="200052"/>
                  </a:lnTo>
                  <a:lnTo>
                    <a:pt x="48902" y="145223"/>
                  </a:lnTo>
                  <a:lnTo>
                    <a:pt x="88912" y="96321"/>
                  </a:lnTo>
                  <a:lnTo>
                    <a:pt x="137814" y="54829"/>
                  </a:lnTo>
                  <a:lnTo>
                    <a:pt x="194125" y="23710"/>
                  </a:lnTo>
                  <a:lnTo>
                    <a:pt x="253399" y="5927"/>
                  </a:lnTo>
                  <a:lnTo>
                    <a:pt x="318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grpSp>
        <p:nvGrpSpPr>
          <p:cNvPr id="34" name="Grupo 421"/>
          <p:cNvGrpSpPr/>
          <p:nvPr/>
        </p:nvGrpSpPr>
        <p:grpSpPr>
          <a:xfrm rot="0">
            <a:off x="7298846" y="3081366"/>
            <a:ext cx="281398" cy="243822"/>
            <a:chOff x="605688" y="3795762"/>
            <a:chExt cx="499389" cy="432705"/>
          </a:xfrm>
          <a:solidFill>
            <a:srgbClr val="243E36"/>
          </a:solidFill>
        </p:grpSpPr>
        <p:sp>
          <p:nvSpPr>
            <p:cNvPr id="35" name="Freeform 7951"/>
            <p:cNvSpPr/>
            <p:nvPr/>
          </p:nvSpPr>
          <p:spPr>
            <a:xfrm>
              <a:off x="619025" y="3795762"/>
              <a:ext cx="472716" cy="188197"/>
            </a:xfrm>
            <a:custGeom>
              <a:avLst/>
              <a:gdLst/>
              <a:ahLst/>
              <a:cxnLst/>
              <a:rect l="0" t="0" r="r" b="b"/>
              <a:pathLst>
                <a:path w="472716" h="188197">
                  <a:moveTo>
                    <a:pt x="237099" y="40010"/>
                  </a:moveTo>
                  <a:lnTo>
                    <a:pt x="80021" y="149668"/>
                  </a:lnTo>
                  <a:lnTo>
                    <a:pt x="392695" y="149668"/>
                  </a:lnTo>
                  <a:lnTo>
                    <a:pt x="237099" y="40010"/>
                  </a:lnTo>
                  <a:close/>
                  <a:moveTo>
                    <a:pt x="232653" y="0"/>
                  </a:moveTo>
                  <a:lnTo>
                    <a:pt x="240063" y="0"/>
                  </a:lnTo>
                  <a:lnTo>
                    <a:pt x="248954" y="2964"/>
                  </a:lnTo>
                  <a:lnTo>
                    <a:pt x="466789" y="152632"/>
                  </a:lnTo>
                  <a:lnTo>
                    <a:pt x="471234" y="157078"/>
                  </a:lnTo>
                  <a:lnTo>
                    <a:pt x="472716" y="161523"/>
                  </a:lnTo>
                  <a:lnTo>
                    <a:pt x="472716" y="167451"/>
                  </a:lnTo>
                  <a:lnTo>
                    <a:pt x="472716" y="174860"/>
                  </a:lnTo>
                  <a:lnTo>
                    <a:pt x="471234" y="179306"/>
                  </a:lnTo>
                  <a:lnTo>
                    <a:pt x="466789" y="183751"/>
                  </a:lnTo>
                  <a:lnTo>
                    <a:pt x="462343" y="185233"/>
                  </a:lnTo>
                  <a:lnTo>
                    <a:pt x="454934" y="188197"/>
                  </a:lnTo>
                  <a:lnTo>
                    <a:pt x="19264" y="188197"/>
                  </a:lnTo>
                  <a:lnTo>
                    <a:pt x="13337" y="185233"/>
                  </a:lnTo>
                  <a:lnTo>
                    <a:pt x="8891" y="183751"/>
                  </a:lnTo>
                  <a:lnTo>
                    <a:pt x="4446" y="179306"/>
                  </a:lnTo>
                  <a:lnTo>
                    <a:pt x="1482" y="174860"/>
                  </a:lnTo>
                  <a:lnTo>
                    <a:pt x="0" y="167451"/>
                  </a:lnTo>
                  <a:lnTo>
                    <a:pt x="1482" y="161523"/>
                  </a:lnTo>
                  <a:lnTo>
                    <a:pt x="4446" y="157078"/>
                  </a:lnTo>
                  <a:lnTo>
                    <a:pt x="8891" y="152632"/>
                  </a:lnTo>
                  <a:lnTo>
                    <a:pt x="226726" y="2964"/>
                  </a:lnTo>
                  <a:lnTo>
                    <a:pt x="2326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6" name="Freeform 7952"/>
            <p:cNvSpPr/>
            <p:nvPr/>
          </p:nvSpPr>
          <p:spPr>
            <a:xfrm>
              <a:off x="673854" y="3952840"/>
              <a:ext cx="38528" cy="217835"/>
            </a:xfrm>
            <a:custGeom>
              <a:avLst/>
              <a:gdLst/>
              <a:ahLst/>
              <a:cxnLst/>
              <a:rect l="0" t="0" r="r" b="b"/>
              <a:pathLst>
                <a:path w="38529" h="217835">
                  <a:moveTo>
                    <a:pt x="17783" y="0"/>
                  </a:moveTo>
                  <a:lnTo>
                    <a:pt x="26674" y="0"/>
                  </a:lnTo>
                  <a:lnTo>
                    <a:pt x="34083" y="4446"/>
                  </a:lnTo>
                  <a:lnTo>
                    <a:pt x="35565" y="10373"/>
                  </a:lnTo>
                  <a:lnTo>
                    <a:pt x="38529" y="17782"/>
                  </a:lnTo>
                  <a:lnTo>
                    <a:pt x="38529" y="200053"/>
                  </a:lnTo>
                  <a:lnTo>
                    <a:pt x="35565" y="205980"/>
                  </a:lnTo>
                  <a:lnTo>
                    <a:pt x="34083" y="213389"/>
                  </a:lnTo>
                  <a:lnTo>
                    <a:pt x="26674" y="214871"/>
                  </a:lnTo>
                  <a:lnTo>
                    <a:pt x="17783" y="217835"/>
                  </a:lnTo>
                  <a:lnTo>
                    <a:pt x="11855" y="214871"/>
                  </a:lnTo>
                  <a:lnTo>
                    <a:pt x="4446" y="213389"/>
                  </a:lnTo>
                  <a:lnTo>
                    <a:pt x="2964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2964" y="10373"/>
                  </a:lnTo>
                  <a:lnTo>
                    <a:pt x="4446" y="4446"/>
                  </a:lnTo>
                  <a:lnTo>
                    <a:pt x="11855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7" name="Freeform 7953"/>
            <p:cNvSpPr/>
            <p:nvPr/>
          </p:nvSpPr>
          <p:spPr>
            <a:xfrm>
              <a:off x="1001346" y="3952840"/>
              <a:ext cx="37046" cy="217835"/>
            </a:xfrm>
            <a:custGeom>
              <a:avLst/>
              <a:gdLst/>
              <a:ahLst/>
              <a:cxnLst/>
              <a:rect l="0" t="0" r="r" b="b"/>
              <a:pathLst>
                <a:path w="37047" h="217835">
                  <a:moveTo>
                    <a:pt x="17783" y="0"/>
                  </a:moveTo>
                  <a:lnTo>
                    <a:pt x="23710" y="0"/>
                  </a:lnTo>
                  <a:lnTo>
                    <a:pt x="31119" y="4446"/>
                  </a:lnTo>
                  <a:lnTo>
                    <a:pt x="35565" y="10373"/>
                  </a:lnTo>
                  <a:lnTo>
                    <a:pt x="37047" y="17782"/>
                  </a:lnTo>
                  <a:lnTo>
                    <a:pt x="37047" y="200053"/>
                  </a:lnTo>
                  <a:lnTo>
                    <a:pt x="35565" y="205980"/>
                  </a:lnTo>
                  <a:lnTo>
                    <a:pt x="31119" y="213389"/>
                  </a:lnTo>
                  <a:lnTo>
                    <a:pt x="23710" y="214871"/>
                  </a:lnTo>
                  <a:lnTo>
                    <a:pt x="17783" y="217835"/>
                  </a:lnTo>
                  <a:lnTo>
                    <a:pt x="10373" y="214871"/>
                  </a:lnTo>
                  <a:lnTo>
                    <a:pt x="4446" y="213389"/>
                  </a:lnTo>
                  <a:lnTo>
                    <a:pt x="0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8" name="Freeform 7954"/>
            <p:cNvSpPr/>
            <p:nvPr/>
          </p:nvSpPr>
          <p:spPr>
            <a:xfrm>
              <a:off x="756838" y="3952840"/>
              <a:ext cx="37046" cy="217835"/>
            </a:xfrm>
            <a:custGeom>
              <a:avLst/>
              <a:gdLst/>
              <a:ahLst/>
              <a:cxnLst/>
              <a:rect l="0" t="0" r="r" b="b"/>
              <a:pathLst>
                <a:path w="37047" h="217835">
                  <a:moveTo>
                    <a:pt x="17783" y="0"/>
                  </a:moveTo>
                  <a:lnTo>
                    <a:pt x="23710" y="0"/>
                  </a:lnTo>
                  <a:lnTo>
                    <a:pt x="31119" y="4446"/>
                  </a:lnTo>
                  <a:lnTo>
                    <a:pt x="35565" y="10373"/>
                  </a:lnTo>
                  <a:lnTo>
                    <a:pt x="37047" y="17782"/>
                  </a:lnTo>
                  <a:lnTo>
                    <a:pt x="37047" y="200053"/>
                  </a:lnTo>
                  <a:lnTo>
                    <a:pt x="35565" y="205980"/>
                  </a:lnTo>
                  <a:lnTo>
                    <a:pt x="31119" y="213389"/>
                  </a:lnTo>
                  <a:lnTo>
                    <a:pt x="23710" y="214871"/>
                  </a:lnTo>
                  <a:lnTo>
                    <a:pt x="17783" y="217835"/>
                  </a:lnTo>
                  <a:lnTo>
                    <a:pt x="10373" y="214871"/>
                  </a:lnTo>
                  <a:lnTo>
                    <a:pt x="4446" y="213389"/>
                  </a:lnTo>
                  <a:lnTo>
                    <a:pt x="0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39" name="Freeform 7955"/>
            <p:cNvSpPr/>
            <p:nvPr/>
          </p:nvSpPr>
          <p:spPr>
            <a:xfrm>
              <a:off x="836858" y="3952840"/>
              <a:ext cx="37046" cy="217835"/>
            </a:xfrm>
            <a:custGeom>
              <a:avLst/>
              <a:gdLst/>
              <a:ahLst/>
              <a:cxnLst/>
              <a:rect l="0" t="0" r="r" b="b"/>
              <a:pathLst>
                <a:path w="37047" h="217835">
                  <a:moveTo>
                    <a:pt x="19264" y="0"/>
                  </a:moveTo>
                  <a:lnTo>
                    <a:pt x="26674" y="0"/>
                  </a:lnTo>
                  <a:lnTo>
                    <a:pt x="32601" y="4446"/>
                  </a:lnTo>
                  <a:lnTo>
                    <a:pt x="37047" y="10373"/>
                  </a:lnTo>
                  <a:lnTo>
                    <a:pt x="37047" y="17782"/>
                  </a:lnTo>
                  <a:lnTo>
                    <a:pt x="37047" y="200053"/>
                  </a:lnTo>
                  <a:lnTo>
                    <a:pt x="37047" y="205980"/>
                  </a:lnTo>
                  <a:lnTo>
                    <a:pt x="32601" y="213389"/>
                  </a:lnTo>
                  <a:lnTo>
                    <a:pt x="26674" y="214871"/>
                  </a:lnTo>
                  <a:lnTo>
                    <a:pt x="19264" y="217835"/>
                  </a:lnTo>
                  <a:lnTo>
                    <a:pt x="10373" y="214871"/>
                  </a:lnTo>
                  <a:lnTo>
                    <a:pt x="5928" y="213389"/>
                  </a:lnTo>
                  <a:lnTo>
                    <a:pt x="1482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1482" y="10373"/>
                  </a:lnTo>
                  <a:lnTo>
                    <a:pt x="5928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Freeform 7956"/>
            <p:cNvSpPr/>
            <p:nvPr/>
          </p:nvSpPr>
          <p:spPr>
            <a:xfrm>
              <a:off x="918362" y="3952840"/>
              <a:ext cx="38528" cy="217835"/>
            </a:xfrm>
            <a:custGeom>
              <a:avLst/>
              <a:gdLst/>
              <a:ahLst/>
              <a:cxnLst/>
              <a:rect l="0" t="0" r="r" b="b"/>
              <a:pathLst>
                <a:path w="38529" h="217835">
                  <a:moveTo>
                    <a:pt x="17783" y="0"/>
                  </a:moveTo>
                  <a:lnTo>
                    <a:pt x="26674" y="0"/>
                  </a:lnTo>
                  <a:lnTo>
                    <a:pt x="34083" y="4446"/>
                  </a:lnTo>
                  <a:lnTo>
                    <a:pt x="35565" y="10373"/>
                  </a:lnTo>
                  <a:lnTo>
                    <a:pt x="38529" y="17782"/>
                  </a:lnTo>
                  <a:lnTo>
                    <a:pt x="38529" y="200053"/>
                  </a:lnTo>
                  <a:lnTo>
                    <a:pt x="35565" y="205980"/>
                  </a:lnTo>
                  <a:lnTo>
                    <a:pt x="34083" y="213389"/>
                  </a:lnTo>
                  <a:lnTo>
                    <a:pt x="26674" y="214871"/>
                  </a:lnTo>
                  <a:lnTo>
                    <a:pt x="17783" y="217835"/>
                  </a:lnTo>
                  <a:lnTo>
                    <a:pt x="11855" y="214871"/>
                  </a:lnTo>
                  <a:lnTo>
                    <a:pt x="4446" y="213389"/>
                  </a:lnTo>
                  <a:lnTo>
                    <a:pt x="2964" y="205980"/>
                  </a:lnTo>
                  <a:lnTo>
                    <a:pt x="0" y="200053"/>
                  </a:lnTo>
                  <a:lnTo>
                    <a:pt x="0" y="17782"/>
                  </a:lnTo>
                  <a:lnTo>
                    <a:pt x="2964" y="10373"/>
                  </a:lnTo>
                  <a:lnTo>
                    <a:pt x="4446" y="4446"/>
                  </a:lnTo>
                  <a:lnTo>
                    <a:pt x="11855" y="0"/>
                  </a:lnTo>
                  <a:lnTo>
                    <a:pt x="177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1" name="Freeform 7957"/>
            <p:cNvSpPr/>
            <p:nvPr/>
          </p:nvSpPr>
          <p:spPr>
            <a:xfrm>
              <a:off x="642735" y="4135109"/>
              <a:ext cx="425296" cy="37046"/>
            </a:xfrm>
            <a:custGeom>
              <a:avLst/>
              <a:gdLst/>
              <a:ahLst/>
              <a:cxnLst/>
              <a:rect l="0" t="0" r="r" b="b"/>
              <a:pathLst>
                <a:path w="425296" h="37047">
                  <a:moveTo>
                    <a:pt x="20746" y="0"/>
                  </a:moveTo>
                  <a:lnTo>
                    <a:pt x="407514" y="0"/>
                  </a:lnTo>
                  <a:lnTo>
                    <a:pt x="413441" y="1482"/>
                  </a:lnTo>
                  <a:lnTo>
                    <a:pt x="420850" y="5928"/>
                  </a:lnTo>
                  <a:lnTo>
                    <a:pt x="425296" y="10373"/>
                  </a:lnTo>
                  <a:lnTo>
                    <a:pt x="425296" y="19264"/>
                  </a:lnTo>
                  <a:lnTo>
                    <a:pt x="425296" y="26674"/>
                  </a:lnTo>
                  <a:lnTo>
                    <a:pt x="420850" y="32601"/>
                  </a:lnTo>
                  <a:lnTo>
                    <a:pt x="413441" y="35565"/>
                  </a:lnTo>
                  <a:lnTo>
                    <a:pt x="407514" y="37047"/>
                  </a:lnTo>
                  <a:lnTo>
                    <a:pt x="20746" y="37047"/>
                  </a:lnTo>
                  <a:lnTo>
                    <a:pt x="11855" y="35565"/>
                  </a:lnTo>
                  <a:lnTo>
                    <a:pt x="7409" y="32601"/>
                  </a:lnTo>
                  <a:lnTo>
                    <a:pt x="2964" y="26674"/>
                  </a:lnTo>
                  <a:lnTo>
                    <a:pt x="0" y="19264"/>
                  </a:lnTo>
                  <a:lnTo>
                    <a:pt x="2964" y="10373"/>
                  </a:lnTo>
                  <a:lnTo>
                    <a:pt x="7409" y="5928"/>
                  </a:lnTo>
                  <a:lnTo>
                    <a:pt x="11855" y="1482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2" name="Freeform 7958"/>
            <p:cNvSpPr/>
            <p:nvPr/>
          </p:nvSpPr>
          <p:spPr>
            <a:xfrm>
              <a:off x="605688" y="4189938"/>
              <a:ext cx="499389" cy="38528"/>
            </a:xfrm>
            <a:custGeom>
              <a:avLst/>
              <a:gdLst/>
              <a:ahLst/>
              <a:cxnLst/>
              <a:rect l="0" t="0" r="r" b="b"/>
              <a:pathLst>
                <a:path w="499389" h="38529">
                  <a:moveTo>
                    <a:pt x="19264" y="0"/>
                  </a:moveTo>
                  <a:lnTo>
                    <a:pt x="481607" y="0"/>
                  </a:lnTo>
                  <a:lnTo>
                    <a:pt x="489016" y="0"/>
                  </a:lnTo>
                  <a:lnTo>
                    <a:pt x="494943" y="4446"/>
                  </a:lnTo>
                  <a:lnTo>
                    <a:pt x="499389" y="11855"/>
                  </a:lnTo>
                  <a:lnTo>
                    <a:pt x="499389" y="17783"/>
                  </a:lnTo>
                  <a:lnTo>
                    <a:pt x="499389" y="25192"/>
                  </a:lnTo>
                  <a:lnTo>
                    <a:pt x="494943" y="31120"/>
                  </a:lnTo>
                  <a:lnTo>
                    <a:pt x="489016" y="35565"/>
                  </a:lnTo>
                  <a:lnTo>
                    <a:pt x="481607" y="38529"/>
                  </a:lnTo>
                  <a:lnTo>
                    <a:pt x="19264" y="38529"/>
                  </a:lnTo>
                  <a:lnTo>
                    <a:pt x="10373" y="35565"/>
                  </a:lnTo>
                  <a:lnTo>
                    <a:pt x="5927" y="31120"/>
                  </a:lnTo>
                  <a:lnTo>
                    <a:pt x="1482" y="25192"/>
                  </a:lnTo>
                  <a:lnTo>
                    <a:pt x="0" y="17783"/>
                  </a:lnTo>
                  <a:lnTo>
                    <a:pt x="1482" y="11855"/>
                  </a:lnTo>
                  <a:lnTo>
                    <a:pt x="5927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grpSp>
        <p:nvGrpSpPr>
          <p:cNvPr id="43" name="Grupo 418"/>
          <p:cNvGrpSpPr/>
          <p:nvPr/>
        </p:nvGrpSpPr>
        <p:grpSpPr>
          <a:xfrm rot="0">
            <a:off x="5876349" y="2638392"/>
            <a:ext cx="258852" cy="277224"/>
            <a:chOff x="4117709" y="3764643"/>
            <a:chExt cx="459378" cy="491980"/>
          </a:xfrm>
          <a:solidFill>
            <a:srgbClr val="C2A83E"/>
          </a:solidFill>
        </p:grpSpPr>
        <p:sp>
          <p:nvSpPr>
            <p:cNvPr id="44" name="Freeform 8030"/>
            <p:cNvSpPr/>
            <p:nvPr/>
          </p:nvSpPr>
          <p:spPr>
            <a:xfrm>
              <a:off x="4228850" y="4006187"/>
              <a:ext cx="35564" cy="32601"/>
            </a:xfrm>
            <a:custGeom>
              <a:avLst/>
              <a:gdLst/>
              <a:ahLst/>
              <a:cxnLst/>
              <a:rect l="0" t="0" r="r" b="b"/>
              <a:pathLst>
                <a:path w="35565" h="32601">
                  <a:moveTo>
                    <a:pt x="17782" y="0"/>
                  </a:moveTo>
                  <a:lnTo>
                    <a:pt x="23710" y="0"/>
                  </a:lnTo>
                  <a:lnTo>
                    <a:pt x="28156" y="4446"/>
                  </a:lnTo>
                  <a:lnTo>
                    <a:pt x="32601" y="8891"/>
                  </a:lnTo>
                  <a:lnTo>
                    <a:pt x="35565" y="14819"/>
                  </a:lnTo>
                  <a:lnTo>
                    <a:pt x="32601" y="22228"/>
                  </a:lnTo>
                  <a:lnTo>
                    <a:pt x="28156" y="28155"/>
                  </a:lnTo>
                  <a:lnTo>
                    <a:pt x="23710" y="32601"/>
                  </a:lnTo>
                  <a:lnTo>
                    <a:pt x="17782" y="32601"/>
                  </a:lnTo>
                  <a:lnTo>
                    <a:pt x="10373" y="32601"/>
                  </a:lnTo>
                  <a:lnTo>
                    <a:pt x="4446" y="28155"/>
                  </a:lnTo>
                  <a:lnTo>
                    <a:pt x="1482" y="22228"/>
                  </a:lnTo>
                  <a:lnTo>
                    <a:pt x="0" y="14819"/>
                  </a:lnTo>
                  <a:lnTo>
                    <a:pt x="1482" y="8891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5" name="Freeform 8031"/>
            <p:cNvSpPr/>
            <p:nvPr/>
          </p:nvSpPr>
          <p:spPr>
            <a:xfrm>
              <a:off x="4301461" y="3932094"/>
              <a:ext cx="155596" cy="60757"/>
            </a:xfrm>
            <a:custGeom>
              <a:avLst/>
              <a:gdLst/>
              <a:ahLst/>
              <a:cxnLst/>
              <a:rect l="0" t="0" r="r" b="b"/>
              <a:pathLst>
                <a:path w="155596" h="60757">
                  <a:moveTo>
                    <a:pt x="17782" y="0"/>
                  </a:moveTo>
                  <a:lnTo>
                    <a:pt x="62238" y="0"/>
                  </a:lnTo>
                  <a:lnTo>
                    <a:pt x="106694" y="8891"/>
                  </a:lnTo>
                  <a:lnTo>
                    <a:pt x="145223" y="26674"/>
                  </a:lnTo>
                  <a:lnTo>
                    <a:pt x="151150" y="31119"/>
                  </a:lnTo>
                  <a:lnTo>
                    <a:pt x="154114" y="38529"/>
                  </a:lnTo>
                  <a:lnTo>
                    <a:pt x="155596" y="44456"/>
                  </a:lnTo>
                  <a:lnTo>
                    <a:pt x="154114" y="51866"/>
                  </a:lnTo>
                  <a:lnTo>
                    <a:pt x="149669" y="56311"/>
                  </a:lnTo>
                  <a:lnTo>
                    <a:pt x="142259" y="60757"/>
                  </a:lnTo>
                  <a:lnTo>
                    <a:pt x="137814" y="60757"/>
                  </a:lnTo>
                  <a:lnTo>
                    <a:pt x="133368" y="60757"/>
                  </a:lnTo>
                  <a:lnTo>
                    <a:pt x="128922" y="57793"/>
                  </a:lnTo>
                  <a:lnTo>
                    <a:pt x="96321" y="44456"/>
                  </a:lnTo>
                  <a:lnTo>
                    <a:pt x="57793" y="35565"/>
                  </a:lnTo>
                  <a:lnTo>
                    <a:pt x="20746" y="35565"/>
                  </a:lnTo>
                  <a:lnTo>
                    <a:pt x="13337" y="35565"/>
                  </a:lnTo>
                  <a:lnTo>
                    <a:pt x="7409" y="31119"/>
                  </a:lnTo>
                  <a:lnTo>
                    <a:pt x="2964" y="26674"/>
                  </a:lnTo>
                  <a:lnTo>
                    <a:pt x="0" y="20746"/>
                  </a:lnTo>
                  <a:lnTo>
                    <a:pt x="2964" y="13337"/>
                  </a:lnTo>
                  <a:lnTo>
                    <a:pt x="4446" y="7409"/>
                  </a:lnTo>
                  <a:lnTo>
                    <a:pt x="8891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6" name="Freeform 8032"/>
            <p:cNvSpPr/>
            <p:nvPr/>
          </p:nvSpPr>
          <p:spPr>
            <a:xfrm>
              <a:off x="4291088" y="3764643"/>
              <a:ext cx="205980" cy="207461"/>
            </a:xfrm>
            <a:custGeom>
              <a:avLst/>
              <a:gdLst/>
              <a:ahLst/>
              <a:cxnLst/>
              <a:rect l="0" t="0" r="r" b="b"/>
              <a:pathLst>
                <a:path w="205980" h="207461">
                  <a:moveTo>
                    <a:pt x="102249" y="38528"/>
                  </a:moveTo>
                  <a:lnTo>
                    <a:pt x="77057" y="42974"/>
                  </a:lnTo>
                  <a:lnTo>
                    <a:pt x="57793" y="57793"/>
                  </a:lnTo>
                  <a:lnTo>
                    <a:pt x="41492" y="78539"/>
                  </a:lnTo>
                  <a:lnTo>
                    <a:pt x="37047" y="102249"/>
                  </a:lnTo>
                  <a:lnTo>
                    <a:pt x="41492" y="128922"/>
                  </a:lnTo>
                  <a:lnTo>
                    <a:pt x="57793" y="149668"/>
                  </a:lnTo>
                  <a:lnTo>
                    <a:pt x="77057" y="165969"/>
                  </a:lnTo>
                  <a:lnTo>
                    <a:pt x="102249" y="170414"/>
                  </a:lnTo>
                  <a:lnTo>
                    <a:pt x="128923" y="165969"/>
                  </a:lnTo>
                  <a:lnTo>
                    <a:pt x="148187" y="149668"/>
                  </a:lnTo>
                  <a:lnTo>
                    <a:pt x="164488" y="128922"/>
                  </a:lnTo>
                  <a:lnTo>
                    <a:pt x="168933" y="102249"/>
                  </a:lnTo>
                  <a:lnTo>
                    <a:pt x="164488" y="78539"/>
                  </a:lnTo>
                  <a:lnTo>
                    <a:pt x="148187" y="57793"/>
                  </a:lnTo>
                  <a:lnTo>
                    <a:pt x="128923" y="42974"/>
                  </a:lnTo>
                  <a:lnTo>
                    <a:pt x="102249" y="38528"/>
                  </a:lnTo>
                  <a:close/>
                  <a:moveTo>
                    <a:pt x="102249" y="0"/>
                  </a:moveTo>
                  <a:lnTo>
                    <a:pt x="134850" y="4446"/>
                  </a:lnTo>
                  <a:lnTo>
                    <a:pt x="164488" y="20746"/>
                  </a:lnTo>
                  <a:lnTo>
                    <a:pt x="186716" y="42974"/>
                  </a:lnTo>
                  <a:lnTo>
                    <a:pt x="201534" y="71129"/>
                  </a:lnTo>
                  <a:lnTo>
                    <a:pt x="205980" y="102249"/>
                  </a:lnTo>
                  <a:lnTo>
                    <a:pt x="201534" y="136332"/>
                  </a:lnTo>
                  <a:lnTo>
                    <a:pt x="186716" y="165969"/>
                  </a:lnTo>
                  <a:lnTo>
                    <a:pt x="164488" y="188197"/>
                  </a:lnTo>
                  <a:lnTo>
                    <a:pt x="134850" y="203015"/>
                  </a:lnTo>
                  <a:lnTo>
                    <a:pt x="102249" y="207461"/>
                  </a:lnTo>
                  <a:lnTo>
                    <a:pt x="71130" y="203015"/>
                  </a:lnTo>
                  <a:lnTo>
                    <a:pt x="41492" y="188197"/>
                  </a:lnTo>
                  <a:lnTo>
                    <a:pt x="19264" y="165969"/>
                  </a:lnTo>
                  <a:lnTo>
                    <a:pt x="4446" y="136332"/>
                  </a:lnTo>
                  <a:lnTo>
                    <a:pt x="0" y="102249"/>
                  </a:lnTo>
                  <a:lnTo>
                    <a:pt x="4446" y="71129"/>
                  </a:lnTo>
                  <a:lnTo>
                    <a:pt x="19264" y="42974"/>
                  </a:lnTo>
                  <a:lnTo>
                    <a:pt x="41492" y="20746"/>
                  </a:lnTo>
                  <a:lnTo>
                    <a:pt x="71130" y="4446"/>
                  </a:lnTo>
                  <a:lnTo>
                    <a:pt x="102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7" name="Freeform 8033"/>
            <p:cNvSpPr/>
            <p:nvPr/>
          </p:nvSpPr>
          <p:spPr>
            <a:xfrm>
              <a:off x="4344435" y="3817990"/>
              <a:ext cx="99285" cy="100767"/>
            </a:xfrm>
            <a:custGeom>
              <a:avLst/>
              <a:gdLst/>
              <a:ahLst/>
              <a:cxnLst/>
              <a:rect l="0" t="0" r="r" b="b"/>
              <a:pathLst>
                <a:path w="99285" h="100767">
                  <a:moveTo>
                    <a:pt x="48902" y="20746"/>
                  </a:moveTo>
                  <a:lnTo>
                    <a:pt x="40010" y="20746"/>
                  </a:lnTo>
                  <a:lnTo>
                    <a:pt x="31119" y="25192"/>
                  </a:lnTo>
                  <a:lnTo>
                    <a:pt x="23710" y="31119"/>
                  </a:lnTo>
                  <a:lnTo>
                    <a:pt x="19264" y="40010"/>
                  </a:lnTo>
                  <a:lnTo>
                    <a:pt x="19264" y="48902"/>
                  </a:lnTo>
                  <a:lnTo>
                    <a:pt x="19264" y="60757"/>
                  </a:lnTo>
                  <a:lnTo>
                    <a:pt x="23710" y="69648"/>
                  </a:lnTo>
                  <a:lnTo>
                    <a:pt x="31119" y="75575"/>
                  </a:lnTo>
                  <a:lnTo>
                    <a:pt x="40010" y="80021"/>
                  </a:lnTo>
                  <a:lnTo>
                    <a:pt x="48902" y="80021"/>
                  </a:lnTo>
                  <a:lnTo>
                    <a:pt x="59275" y="80021"/>
                  </a:lnTo>
                  <a:lnTo>
                    <a:pt x="68166" y="75575"/>
                  </a:lnTo>
                  <a:lnTo>
                    <a:pt x="75575" y="69648"/>
                  </a:lnTo>
                  <a:lnTo>
                    <a:pt x="80021" y="60757"/>
                  </a:lnTo>
                  <a:lnTo>
                    <a:pt x="80021" y="48902"/>
                  </a:lnTo>
                  <a:lnTo>
                    <a:pt x="80021" y="40010"/>
                  </a:lnTo>
                  <a:lnTo>
                    <a:pt x="75575" y="31119"/>
                  </a:lnTo>
                  <a:lnTo>
                    <a:pt x="68166" y="25192"/>
                  </a:lnTo>
                  <a:lnTo>
                    <a:pt x="59275" y="20746"/>
                  </a:lnTo>
                  <a:lnTo>
                    <a:pt x="48902" y="20746"/>
                  </a:lnTo>
                  <a:close/>
                  <a:moveTo>
                    <a:pt x="48902" y="0"/>
                  </a:moveTo>
                  <a:lnTo>
                    <a:pt x="68166" y="4446"/>
                  </a:lnTo>
                  <a:lnTo>
                    <a:pt x="84466" y="16301"/>
                  </a:lnTo>
                  <a:lnTo>
                    <a:pt x="94839" y="31119"/>
                  </a:lnTo>
                  <a:lnTo>
                    <a:pt x="99285" y="48902"/>
                  </a:lnTo>
                  <a:lnTo>
                    <a:pt x="94839" y="69648"/>
                  </a:lnTo>
                  <a:lnTo>
                    <a:pt x="84466" y="84466"/>
                  </a:lnTo>
                  <a:lnTo>
                    <a:pt x="68166" y="96321"/>
                  </a:lnTo>
                  <a:lnTo>
                    <a:pt x="48902" y="100767"/>
                  </a:lnTo>
                  <a:lnTo>
                    <a:pt x="31119" y="96321"/>
                  </a:lnTo>
                  <a:lnTo>
                    <a:pt x="14819" y="84466"/>
                  </a:lnTo>
                  <a:lnTo>
                    <a:pt x="4446" y="69648"/>
                  </a:lnTo>
                  <a:lnTo>
                    <a:pt x="0" y="48902"/>
                  </a:lnTo>
                  <a:lnTo>
                    <a:pt x="4446" y="31119"/>
                  </a:lnTo>
                  <a:lnTo>
                    <a:pt x="14819" y="16301"/>
                  </a:lnTo>
                  <a:lnTo>
                    <a:pt x="31119" y="4446"/>
                  </a:lnTo>
                  <a:lnTo>
                    <a:pt x="48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8" name="Freeform 8034"/>
            <p:cNvSpPr/>
            <p:nvPr/>
          </p:nvSpPr>
          <p:spPr>
            <a:xfrm>
              <a:off x="4117709" y="3893564"/>
              <a:ext cx="459378" cy="363058"/>
            </a:xfrm>
            <a:custGeom>
              <a:avLst/>
              <a:gdLst/>
              <a:ahLst/>
              <a:cxnLst/>
              <a:rect l="0" t="0" r="r" b="b"/>
              <a:pathLst>
                <a:path w="459378" h="363058">
                  <a:moveTo>
                    <a:pt x="117067" y="0"/>
                  </a:moveTo>
                  <a:lnTo>
                    <a:pt x="139295" y="2964"/>
                  </a:lnTo>
                  <a:lnTo>
                    <a:pt x="160041" y="14819"/>
                  </a:lnTo>
                  <a:lnTo>
                    <a:pt x="204497" y="4446"/>
                  </a:lnTo>
                  <a:lnTo>
                    <a:pt x="208943" y="41492"/>
                  </a:lnTo>
                  <a:lnTo>
                    <a:pt x="160041" y="51865"/>
                  </a:lnTo>
                  <a:lnTo>
                    <a:pt x="155596" y="51865"/>
                  </a:lnTo>
                  <a:lnTo>
                    <a:pt x="148186" y="51865"/>
                  </a:lnTo>
                  <a:lnTo>
                    <a:pt x="143741" y="50384"/>
                  </a:lnTo>
                  <a:lnTo>
                    <a:pt x="139295" y="45938"/>
                  </a:lnTo>
                  <a:lnTo>
                    <a:pt x="134850" y="41492"/>
                  </a:lnTo>
                  <a:lnTo>
                    <a:pt x="128922" y="38529"/>
                  </a:lnTo>
                  <a:lnTo>
                    <a:pt x="121513" y="38529"/>
                  </a:lnTo>
                  <a:lnTo>
                    <a:pt x="121513" y="63720"/>
                  </a:lnTo>
                  <a:lnTo>
                    <a:pt x="120031" y="68166"/>
                  </a:lnTo>
                  <a:lnTo>
                    <a:pt x="117067" y="72612"/>
                  </a:lnTo>
                  <a:lnTo>
                    <a:pt x="115585" y="77057"/>
                  </a:lnTo>
                  <a:lnTo>
                    <a:pt x="85948" y="103731"/>
                  </a:lnTo>
                  <a:lnTo>
                    <a:pt x="71129" y="136332"/>
                  </a:lnTo>
                  <a:lnTo>
                    <a:pt x="66684" y="140778"/>
                  </a:lnTo>
                  <a:lnTo>
                    <a:pt x="63720" y="143741"/>
                  </a:lnTo>
                  <a:lnTo>
                    <a:pt x="57793" y="148187"/>
                  </a:lnTo>
                  <a:lnTo>
                    <a:pt x="53347" y="148187"/>
                  </a:lnTo>
                  <a:lnTo>
                    <a:pt x="41492" y="148187"/>
                  </a:lnTo>
                  <a:lnTo>
                    <a:pt x="40010" y="148187"/>
                  </a:lnTo>
                  <a:lnTo>
                    <a:pt x="37047" y="149669"/>
                  </a:lnTo>
                  <a:lnTo>
                    <a:pt x="35565" y="154114"/>
                  </a:lnTo>
                  <a:lnTo>
                    <a:pt x="35565" y="183752"/>
                  </a:lnTo>
                  <a:lnTo>
                    <a:pt x="37047" y="185234"/>
                  </a:lnTo>
                  <a:lnTo>
                    <a:pt x="40010" y="188197"/>
                  </a:lnTo>
                  <a:lnTo>
                    <a:pt x="41492" y="188197"/>
                  </a:lnTo>
                  <a:lnTo>
                    <a:pt x="53347" y="188197"/>
                  </a:lnTo>
                  <a:lnTo>
                    <a:pt x="57793" y="189679"/>
                  </a:lnTo>
                  <a:lnTo>
                    <a:pt x="63720" y="192643"/>
                  </a:lnTo>
                  <a:lnTo>
                    <a:pt x="66684" y="197089"/>
                  </a:lnTo>
                  <a:lnTo>
                    <a:pt x="71129" y="201534"/>
                  </a:lnTo>
                  <a:lnTo>
                    <a:pt x="85948" y="232654"/>
                  </a:lnTo>
                  <a:lnTo>
                    <a:pt x="115585" y="259327"/>
                  </a:lnTo>
                  <a:lnTo>
                    <a:pt x="117067" y="263773"/>
                  </a:lnTo>
                  <a:lnTo>
                    <a:pt x="120031" y="268218"/>
                  </a:lnTo>
                  <a:lnTo>
                    <a:pt x="121513" y="274146"/>
                  </a:lnTo>
                  <a:lnTo>
                    <a:pt x="121513" y="321566"/>
                  </a:lnTo>
                  <a:lnTo>
                    <a:pt x="121513" y="323048"/>
                  </a:lnTo>
                  <a:lnTo>
                    <a:pt x="124477" y="326011"/>
                  </a:lnTo>
                  <a:lnTo>
                    <a:pt x="128922" y="327493"/>
                  </a:lnTo>
                  <a:lnTo>
                    <a:pt x="155596" y="327493"/>
                  </a:lnTo>
                  <a:lnTo>
                    <a:pt x="160041" y="326011"/>
                  </a:lnTo>
                  <a:lnTo>
                    <a:pt x="161523" y="323048"/>
                  </a:lnTo>
                  <a:lnTo>
                    <a:pt x="161523" y="321566"/>
                  </a:lnTo>
                  <a:lnTo>
                    <a:pt x="161523" y="309711"/>
                  </a:lnTo>
                  <a:lnTo>
                    <a:pt x="164487" y="303783"/>
                  </a:lnTo>
                  <a:lnTo>
                    <a:pt x="165969" y="299338"/>
                  </a:lnTo>
                  <a:lnTo>
                    <a:pt x="168933" y="294892"/>
                  </a:lnTo>
                  <a:lnTo>
                    <a:pt x="173378" y="291928"/>
                  </a:lnTo>
                  <a:lnTo>
                    <a:pt x="179306" y="291928"/>
                  </a:lnTo>
                  <a:lnTo>
                    <a:pt x="183751" y="291928"/>
                  </a:lnTo>
                  <a:lnTo>
                    <a:pt x="232653" y="296374"/>
                  </a:lnTo>
                  <a:lnTo>
                    <a:pt x="281554" y="290446"/>
                  </a:lnTo>
                  <a:lnTo>
                    <a:pt x="286000" y="290446"/>
                  </a:lnTo>
                  <a:lnTo>
                    <a:pt x="293409" y="290446"/>
                  </a:lnTo>
                  <a:lnTo>
                    <a:pt x="297855" y="291928"/>
                  </a:lnTo>
                  <a:lnTo>
                    <a:pt x="302300" y="296374"/>
                  </a:lnTo>
                  <a:lnTo>
                    <a:pt x="303782" y="300820"/>
                  </a:lnTo>
                  <a:lnTo>
                    <a:pt x="303782" y="308229"/>
                  </a:lnTo>
                  <a:lnTo>
                    <a:pt x="303782" y="321566"/>
                  </a:lnTo>
                  <a:lnTo>
                    <a:pt x="303782" y="323048"/>
                  </a:lnTo>
                  <a:lnTo>
                    <a:pt x="306746" y="326011"/>
                  </a:lnTo>
                  <a:lnTo>
                    <a:pt x="311192" y="327493"/>
                  </a:lnTo>
                  <a:lnTo>
                    <a:pt x="339347" y="327493"/>
                  </a:lnTo>
                  <a:lnTo>
                    <a:pt x="342311" y="326011"/>
                  </a:lnTo>
                  <a:lnTo>
                    <a:pt x="343793" y="323048"/>
                  </a:lnTo>
                  <a:lnTo>
                    <a:pt x="343793" y="321566"/>
                  </a:lnTo>
                  <a:lnTo>
                    <a:pt x="343793" y="268218"/>
                  </a:lnTo>
                  <a:lnTo>
                    <a:pt x="346756" y="263773"/>
                  </a:lnTo>
                  <a:lnTo>
                    <a:pt x="348238" y="259327"/>
                  </a:lnTo>
                  <a:lnTo>
                    <a:pt x="351202" y="254882"/>
                  </a:lnTo>
                  <a:lnTo>
                    <a:pt x="374912" y="228208"/>
                  </a:lnTo>
                  <a:lnTo>
                    <a:pt x="388249" y="198571"/>
                  </a:lnTo>
                  <a:lnTo>
                    <a:pt x="392694" y="167451"/>
                  </a:lnTo>
                  <a:lnTo>
                    <a:pt x="395658" y="161524"/>
                  </a:lnTo>
                  <a:lnTo>
                    <a:pt x="397140" y="157078"/>
                  </a:lnTo>
                  <a:lnTo>
                    <a:pt x="392694" y="152633"/>
                  </a:lnTo>
                  <a:lnTo>
                    <a:pt x="391212" y="145223"/>
                  </a:lnTo>
                  <a:lnTo>
                    <a:pt x="377875" y="112622"/>
                  </a:lnTo>
                  <a:lnTo>
                    <a:pt x="352684" y="82985"/>
                  </a:lnTo>
                  <a:lnTo>
                    <a:pt x="317119" y="60757"/>
                  </a:lnTo>
                  <a:lnTo>
                    <a:pt x="333420" y="28156"/>
                  </a:lnTo>
                  <a:lnTo>
                    <a:pt x="366021" y="47420"/>
                  </a:lnTo>
                  <a:lnTo>
                    <a:pt x="392694" y="72612"/>
                  </a:lnTo>
                  <a:lnTo>
                    <a:pt x="413440" y="100767"/>
                  </a:lnTo>
                  <a:lnTo>
                    <a:pt x="413440" y="94840"/>
                  </a:lnTo>
                  <a:lnTo>
                    <a:pt x="417886" y="87430"/>
                  </a:lnTo>
                  <a:lnTo>
                    <a:pt x="422331" y="82985"/>
                  </a:lnTo>
                  <a:lnTo>
                    <a:pt x="428259" y="81503"/>
                  </a:lnTo>
                  <a:lnTo>
                    <a:pt x="432704" y="81503"/>
                  </a:lnTo>
                  <a:lnTo>
                    <a:pt x="440114" y="82985"/>
                  </a:lnTo>
                  <a:lnTo>
                    <a:pt x="444559" y="87430"/>
                  </a:lnTo>
                  <a:lnTo>
                    <a:pt x="454932" y="105213"/>
                  </a:lnTo>
                  <a:lnTo>
                    <a:pt x="459378" y="127441"/>
                  </a:lnTo>
                  <a:lnTo>
                    <a:pt x="454932" y="148187"/>
                  </a:lnTo>
                  <a:lnTo>
                    <a:pt x="446041" y="165969"/>
                  </a:lnTo>
                  <a:lnTo>
                    <a:pt x="428259" y="179306"/>
                  </a:lnTo>
                  <a:lnTo>
                    <a:pt x="422331" y="214871"/>
                  </a:lnTo>
                  <a:lnTo>
                    <a:pt x="406031" y="247472"/>
                  </a:lnTo>
                  <a:lnTo>
                    <a:pt x="382321" y="277110"/>
                  </a:lnTo>
                  <a:lnTo>
                    <a:pt x="382321" y="321566"/>
                  </a:lnTo>
                  <a:lnTo>
                    <a:pt x="374912" y="340830"/>
                  </a:lnTo>
                  <a:lnTo>
                    <a:pt x="360093" y="357131"/>
                  </a:lnTo>
                  <a:lnTo>
                    <a:pt x="339347" y="363058"/>
                  </a:lnTo>
                  <a:lnTo>
                    <a:pt x="311192" y="363058"/>
                  </a:lnTo>
                  <a:lnTo>
                    <a:pt x="290445" y="358612"/>
                  </a:lnTo>
                  <a:lnTo>
                    <a:pt x="277109" y="348239"/>
                  </a:lnTo>
                  <a:lnTo>
                    <a:pt x="268217" y="330457"/>
                  </a:lnTo>
                  <a:lnTo>
                    <a:pt x="232653" y="331939"/>
                  </a:lnTo>
                  <a:lnTo>
                    <a:pt x="197088" y="330457"/>
                  </a:lnTo>
                  <a:lnTo>
                    <a:pt x="188197" y="348239"/>
                  </a:lnTo>
                  <a:lnTo>
                    <a:pt x="174860" y="358612"/>
                  </a:lnTo>
                  <a:lnTo>
                    <a:pt x="155596" y="363058"/>
                  </a:lnTo>
                  <a:lnTo>
                    <a:pt x="128922" y="363058"/>
                  </a:lnTo>
                  <a:lnTo>
                    <a:pt x="106694" y="357131"/>
                  </a:lnTo>
                  <a:lnTo>
                    <a:pt x="90394" y="340830"/>
                  </a:lnTo>
                  <a:lnTo>
                    <a:pt x="84466" y="321566"/>
                  </a:lnTo>
                  <a:lnTo>
                    <a:pt x="84466" y="283037"/>
                  </a:lnTo>
                  <a:lnTo>
                    <a:pt x="59275" y="256363"/>
                  </a:lnTo>
                  <a:lnTo>
                    <a:pt x="40010" y="225244"/>
                  </a:lnTo>
                  <a:lnTo>
                    <a:pt x="19264" y="219317"/>
                  </a:lnTo>
                  <a:lnTo>
                    <a:pt x="5927" y="203016"/>
                  </a:lnTo>
                  <a:lnTo>
                    <a:pt x="0" y="183752"/>
                  </a:lnTo>
                  <a:lnTo>
                    <a:pt x="0" y="154114"/>
                  </a:lnTo>
                  <a:lnTo>
                    <a:pt x="5927" y="131886"/>
                  </a:lnTo>
                  <a:lnTo>
                    <a:pt x="19264" y="118550"/>
                  </a:lnTo>
                  <a:lnTo>
                    <a:pt x="40010" y="112622"/>
                  </a:lnTo>
                  <a:lnTo>
                    <a:pt x="59275" y="81503"/>
                  </a:lnTo>
                  <a:lnTo>
                    <a:pt x="84466" y="54829"/>
                  </a:lnTo>
                  <a:lnTo>
                    <a:pt x="84466" y="25192"/>
                  </a:lnTo>
                  <a:lnTo>
                    <a:pt x="85948" y="19264"/>
                  </a:lnTo>
                  <a:lnTo>
                    <a:pt x="88912" y="11855"/>
                  </a:lnTo>
                  <a:lnTo>
                    <a:pt x="94839" y="7409"/>
                  </a:lnTo>
                  <a:lnTo>
                    <a:pt x="1170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sp>
        <p:nvSpPr>
          <p:cNvPr id="49" name="Text Placeholder 7"/>
          <p:cNvSpPr>
            <a:spLocks noGrp="1"/>
          </p:cNvSpPr>
          <p:nvPr>
            <p:ph type="body" idx="10" hasCustomPrompt="1"/>
          </p:nvPr>
        </p:nvSpPr>
        <p:spPr>
          <a:xfrm>
            <a:off x="1904834" y="867331"/>
            <a:ext cx="5334329" cy="235448"/>
          </a:xfrm>
          <a:prstGeom prst="rect">
            <a:avLst/>
          </a:prstGeom>
        </p:spPr>
        <p:txBody>
          <a:bodyPr vert="horz" wrap="square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6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idx="11" hasCustomPrompt="1"/>
          </p:nvPr>
        </p:nvSpPr>
        <p:spPr>
          <a:xfrm>
            <a:off x="1174250" y="382583"/>
            <a:ext cx="6795500" cy="484748"/>
          </a:xfrm>
          <a:noFill/>
        </p:spPr>
        <p:txBody>
          <a:bodyPr vert="horz" rtlCol="0">
            <a:noAutofit/>
          </a:bodyPr>
          <a:lstStyle>
            <a:lvl1pPr lvl="0" algn="ctr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58332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C3AA17C-2963-4B5A-B2D2-78A04CFCE8AA}" type="slidenum">
              <a:rPr/>
            </a:fld>
            <a:endParaRPr lang="en-US" dirty="0"/>
          </a:p>
        </p:txBody>
      </p:sp>
      <p:sp>
        <p:nvSpPr>
          <p:cNvPr id="5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2486063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53" name="Date Placeholder 1"/>
          <p:cNvSpPr>
            <a:spLocks noGrp="1"/>
          </p:cNvSpPr>
          <p:nvPr>
            <p:ph type="dt" sz="half" idx="14"/>
          </p:nvPr>
        </p:nvSpPr>
        <p:spPr>
          <a:xfrm>
            <a:off x="752513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080CD324-88A4-4A78-A393-20FAEBC73581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5"/>
          <p:cNvSpPr>
            <a:spLocks noGrp="1"/>
          </p:cNvSpPr>
          <p:nvPr>
            <p:ph type="pic" hasCustomPrompt="1"/>
          </p:nvPr>
        </p:nvSpPr>
        <p:spPr>
          <a:xfrm>
            <a:off x="134552" y="134999"/>
            <a:ext cx="2612651" cy="4873499"/>
          </a:xfrm>
          <a:custGeom>
            <a:avLst/>
            <a:gdLst/>
            <a:ahLst/>
            <a:cxnLst/>
            <a:rect l="0" t="0" r="r" b="b"/>
            <a:pathLst>
              <a:path w="3483535" h="6498000">
                <a:moveTo>
                  <a:pt x="0" y="0"/>
                </a:moveTo>
                <a:lnTo>
                  <a:pt x="3483535" y="0"/>
                </a:lnTo>
                <a:lnTo>
                  <a:pt x="1229827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 userDrawn="1">
            <p:ph type="body" idx="1" hasCustomPrompt="1"/>
          </p:nvPr>
        </p:nvSpPr>
        <p:spPr>
          <a:xfrm>
            <a:off x="3451944" y="1711486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600"/>
              </a:spcAft>
              <a:buNone/>
              <a:defRPr lang="en-US" sz="16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 userDrawn="1">
            <p:ph type="body" idx="2" hasCustomPrompt="1"/>
          </p:nvPr>
        </p:nvSpPr>
        <p:spPr>
          <a:xfrm>
            <a:off x="3451944" y="1946935"/>
            <a:ext cx="1546764" cy="214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idx="3" hasCustomPrompt="1"/>
          </p:nvPr>
        </p:nvSpPr>
        <p:spPr>
          <a:xfrm>
            <a:off x="3086160" y="2911636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600"/>
              </a:spcAft>
              <a:buNone/>
              <a:defRPr lang="en-US" sz="16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 userDrawn="1">
            <p:ph type="body" idx="4" hasCustomPrompt="1"/>
          </p:nvPr>
        </p:nvSpPr>
        <p:spPr>
          <a:xfrm>
            <a:off x="3086160" y="3147085"/>
            <a:ext cx="1546764" cy="214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idx="5" hasCustomPrompt="1"/>
          </p:nvPr>
        </p:nvSpPr>
        <p:spPr>
          <a:xfrm>
            <a:off x="2678561" y="4137934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600"/>
              </a:spcAft>
              <a:buNone/>
              <a:defRPr lang="en-US" sz="16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idx="6" hasCustomPrompt="1"/>
          </p:nvPr>
        </p:nvSpPr>
        <p:spPr>
          <a:xfrm>
            <a:off x="2678561" y="4373383"/>
            <a:ext cx="1546764" cy="214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9" name="Picture Placeholder 26"/>
          <p:cNvSpPr>
            <a:spLocks noGrp="1"/>
          </p:cNvSpPr>
          <p:nvPr>
            <p:ph type="pic" idx="7" hasCustomPrompt="1"/>
          </p:nvPr>
        </p:nvSpPr>
        <p:spPr>
          <a:xfrm>
            <a:off x="4814842" y="134999"/>
            <a:ext cx="4194608" cy="4873499"/>
          </a:xfrm>
          <a:custGeom>
            <a:avLst/>
            <a:gdLst/>
            <a:ahLst/>
            <a:cxnLst/>
            <a:rect l="0" t="0" r="r" b="b"/>
            <a:pathLst>
              <a:path w="5592811" h="6498000">
                <a:moveTo>
                  <a:pt x="2253708" y="0"/>
                </a:moveTo>
                <a:lnTo>
                  <a:pt x="2289617" y="0"/>
                </a:lnTo>
                <a:lnTo>
                  <a:pt x="3483535" y="0"/>
                </a:lnTo>
                <a:lnTo>
                  <a:pt x="5592811" y="0"/>
                </a:lnTo>
                <a:lnTo>
                  <a:pt x="5592625" y="537"/>
                </a:lnTo>
                <a:lnTo>
                  <a:pt x="3302854" y="6498000"/>
                </a:lnTo>
                <a:lnTo>
                  <a:pt x="2109276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idx="8" hasCustomPrompt="1"/>
          </p:nvPr>
        </p:nvSpPr>
        <p:spPr>
          <a:xfrm>
            <a:off x="2678561" y="489256"/>
            <a:ext cx="3456060" cy="484748"/>
          </a:xfrm>
          <a:noFill/>
        </p:spPr>
        <p:txBody>
          <a:bodyPr vert="horz" lIns="0" tIns="0" rIns="0" bIns="0" rtlCol="0">
            <a:noAutofit/>
          </a:bodyPr>
          <a:lstStyle>
            <a:lvl1pPr lvl="0" algn="ctr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2770717" y="1666598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/>
          <p:nvPr>
            <p:ph type="pic" idx="9" hasCustomPrompt="1"/>
          </p:nvPr>
        </p:nvSpPr>
        <p:spPr>
          <a:xfrm>
            <a:off x="2865967" y="1781175"/>
            <a:ext cx="333375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429751" y="2849632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2048751" y="4106932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Picture Placeholder 14"/>
          <p:cNvSpPr/>
          <p:nvPr>
            <p:ph type="pic" idx="10" hasCustomPrompt="1"/>
          </p:nvPr>
        </p:nvSpPr>
        <p:spPr>
          <a:xfrm>
            <a:off x="2556700" y="2962275"/>
            <a:ext cx="333375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Picture Placeholder 15"/>
          <p:cNvSpPr/>
          <p:nvPr>
            <p:ph type="pic" idx="11" hasCustomPrompt="1"/>
          </p:nvPr>
        </p:nvSpPr>
        <p:spPr>
          <a:xfrm>
            <a:off x="2162146" y="4236425"/>
            <a:ext cx="333375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4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hasCustomPrompt="1"/>
          </p:nvPr>
        </p:nvSpPr>
        <p:spPr>
          <a:xfrm>
            <a:off x="2314186" y="161925"/>
            <a:ext cx="6677414" cy="4810123"/>
          </a:xfrm>
          <a:custGeom>
            <a:avLst/>
            <a:gdLst/>
            <a:ahLst/>
            <a:cxnLst/>
            <a:rect l="0" t="0" r="r" b="b"/>
            <a:pathLst>
              <a:path w="6677414" h="4810123">
                <a:moveTo>
                  <a:pt x="6677414" y="0"/>
                </a:moveTo>
                <a:lnTo>
                  <a:pt x="6667889" y="4810123"/>
                </a:lnTo>
                <a:lnTo>
                  <a:pt x="0" y="4788716"/>
                </a:lnTo>
                <a:lnTo>
                  <a:pt x="1652891" y="23022"/>
                </a:lnTo>
                <a:close/>
              </a:path>
            </a:pathLst>
          </a:custGeom>
        </p:spPr>
        <p:txBody>
          <a:bodyPr vert="horz" wrap="square" rtlCol="0" anchor="ctr">
            <a:noAutofit/>
          </a:bodyPr>
          <a:lstStyle>
            <a:lvl1pPr marL="0" lvl="0" indent="0" algn="ctr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476250" y="3048000"/>
            <a:ext cx="21907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>
              <a:spcBef>
                <a:spcPts val="0"/>
              </a:spcBef>
              <a:spcAft>
                <a:spcPts val="600"/>
              </a:spcAft>
              <a:buNone/>
              <a:defRPr lang="en-US" sz="1600" b="0" dirty="0">
                <a:solidFill>
                  <a:schemeClr val="tx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2" hasCustomPrompt="1"/>
          </p:nvPr>
        </p:nvSpPr>
        <p:spPr>
          <a:xfrm>
            <a:off x="476250" y="3810000"/>
            <a:ext cx="857250" cy="228600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95250" tIns="0" rIns="95250" bIns="0" rtlCol="0" anchor="ctr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000" b="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date</a:t>
            </a: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495300" y="2762250"/>
            <a:ext cx="190500" cy="0"/>
          </a:xfrm>
          <a:prstGeom prst="line">
            <a:avLst/>
          </a:prstGeom>
          <a:ln w="5715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idx="3" hasCustomPrompt="1"/>
          </p:nvPr>
        </p:nvSpPr>
        <p:spPr>
          <a:xfrm>
            <a:off x="476250" y="571500"/>
            <a:ext cx="2340940" cy="1905000"/>
          </a:xfrm>
        </p:spPr>
        <p:txBody>
          <a:bodyPr vert="horz" lIns="0" tIns="0" rIns="0" bIns="0" rtlCol="0" anchor="b"/>
          <a:lstStyle>
            <a:lvl1pPr lvl="0">
              <a:defRPr lang="en-US" sz="4000" dirty="0"/>
            </a:lvl1pPr>
          </a:lstStyle>
          <a:p>
            <a:r>
              <a:rPr lang="en-US" dirty="0"/>
              <a:t>Add title here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6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/>
          <p:cNvSpPr>
            <a:spLocks noGrp="1"/>
          </p:cNvSpPr>
          <p:nvPr>
            <p:ph type="pic"/>
          </p:nvPr>
        </p:nvSpPr>
        <p:spPr>
          <a:xfrm>
            <a:off x="5458950" y="1763849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3" name="Picture Placeholder 18"/>
          <p:cNvSpPr>
            <a:spLocks noGrp="1"/>
          </p:cNvSpPr>
          <p:nvPr>
            <p:ph type="pic" idx="1"/>
          </p:nvPr>
        </p:nvSpPr>
        <p:spPr>
          <a:xfrm>
            <a:off x="7232850" y="1763849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idx="2"/>
          </p:nvPr>
        </p:nvSpPr>
        <p:spPr>
          <a:xfrm>
            <a:off x="137250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5" name="Picture Placeholder 18"/>
          <p:cNvSpPr>
            <a:spLocks noGrp="1"/>
          </p:cNvSpPr>
          <p:nvPr>
            <p:ph type="pic" idx="3"/>
          </p:nvPr>
        </p:nvSpPr>
        <p:spPr>
          <a:xfrm>
            <a:off x="1911149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6" name="Picture Placeholder 18"/>
          <p:cNvSpPr>
            <a:spLocks noGrp="1"/>
          </p:cNvSpPr>
          <p:nvPr>
            <p:ph type="pic" idx="4"/>
          </p:nvPr>
        </p:nvSpPr>
        <p:spPr>
          <a:xfrm>
            <a:off x="3685050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7" name="Picture Placeholder 18"/>
          <p:cNvSpPr>
            <a:spLocks noGrp="1"/>
          </p:cNvSpPr>
          <p:nvPr>
            <p:ph type="pic" idx="5"/>
          </p:nvPr>
        </p:nvSpPr>
        <p:spPr>
          <a:xfrm>
            <a:off x="5458950" y="338310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8" name="Forma livre: Forma 25"/>
          <p:cNvSpPr>
            <a:spLocks noGrp="1"/>
          </p:cNvSpPr>
          <p:nvPr>
            <p:ph type="pic" idx="6"/>
          </p:nvPr>
        </p:nvSpPr>
        <p:spPr>
          <a:xfrm>
            <a:off x="7232850" y="3383100"/>
            <a:ext cx="1773900" cy="1619250"/>
          </a:xfrm>
          <a:custGeom>
            <a:avLst/>
            <a:gdLst/>
            <a:ahLst/>
            <a:cxnLst/>
            <a:rect l="0" t="0" r="r" b="b"/>
            <a:pathLst>
              <a:path w="2365200" h="2159000">
                <a:moveTo>
                  <a:pt x="0" y="0"/>
                </a:moveTo>
                <a:lnTo>
                  <a:pt x="2365200" y="0"/>
                </a:lnTo>
                <a:lnTo>
                  <a:pt x="2365200" y="2159000"/>
                </a:lnTo>
                <a:lnTo>
                  <a:pt x="2277781" y="2159000"/>
                </a:lnTo>
                <a:lnTo>
                  <a:pt x="2277781" y="1966200"/>
                </a:lnTo>
                <a:lnTo>
                  <a:pt x="2020156" y="1966200"/>
                </a:lnTo>
                <a:lnTo>
                  <a:pt x="2020156" y="2159000"/>
                </a:lnTo>
                <a:lnTo>
                  <a:pt x="0" y="21590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9" name="Picture Placeholder 18"/>
          <p:cNvSpPr>
            <a:spLocks noGrp="1"/>
          </p:cNvSpPr>
          <p:nvPr>
            <p:ph type="pic" idx="7"/>
          </p:nvPr>
        </p:nvSpPr>
        <p:spPr>
          <a:xfrm>
            <a:off x="1372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10" name="Picture Placeholder 18"/>
          <p:cNvSpPr>
            <a:spLocks noGrp="1"/>
          </p:cNvSpPr>
          <p:nvPr>
            <p:ph type="pic" idx="8"/>
          </p:nvPr>
        </p:nvSpPr>
        <p:spPr>
          <a:xfrm>
            <a:off x="1911149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11" name="Picture Placeholder 18"/>
          <p:cNvSpPr>
            <a:spLocks noGrp="1"/>
          </p:cNvSpPr>
          <p:nvPr>
            <p:ph type="pic" idx="9"/>
          </p:nvPr>
        </p:nvSpPr>
        <p:spPr>
          <a:xfrm>
            <a:off x="36850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12" name="Picture Placeholder 18"/>
          <p:cNvSpPr>
            <a:spLocks noGrp="1"/>
          </p:cNvSpPr>
          <p:nvPr>
            <p:ph type="pic" idx="10"/>
          </p:nvPr>
        </p:nvSpPr>
        <p:spPr>
          <a:xfrm>
            <a:off x="54589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13" name="Picture Placeholder 18"/>
          <p:cNvSpPr>
            <a:spLocks noGrp="1"/>
          </p:cNvSpPr>
          <p:nvPr>
            <p:ph type="pic" idx="11"/>
          </p:nvPr>
        </p:nvSpPr>
        <p:spPr>
          <a:xfrm>
            <a:off x="7232850" y="141150"/>
            <a:ext cx="1773900" cy="1619250"/>
          </a:xfrm>
          <a:prstGeom prst="rect">
            <a:avLst/>
          </a:prstGeom>
        </p:spPr>
        <p:txBody>
          <a:bodyPr rtlCol="0"/>
          <a:lstStyle>
            <a:lvl1pPr marL="0" lvl="0" indent="0">
              <a:buNone/>
              <a:defRPr lang="en-US" sz="2000" dirty="0"/>
            </a:lvl1pPr>
          </a:lstStyle>
          <a:p>
            <a:endParaRPr lang="en-US" dirty="0"/>
          </a:p>
        </p:txBody>
      </p:sp>
      <p:sp>
        <p:nvSpPr>
          <p:cNvPr id="14" name="Rectangle 15"/>
          <p:cNvSpPr/>
          <p:nvPr userDrawn="1"/>
        </p:nvSpPr>
        <p:spPr>
          <a:xfrm>
            <a:off x="137250" y="1760400"/>
            <a:ext cx="5321699" cy="1619250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idx="12" hasCustomPrompt="1"/>
          </p:nvPr>
        </p:nvSpPr>
        <p:spPr>
          <a:xfrm>
            <a:off x="476250" y="1952625"/>
            <a:ext cx="4762500" cy="1238250"/>
          </a:xfrm>
        </p:spPr>
        <p:txBody>
          <a:bodyPr vert="horz" lIns="0" tIns="0" rIns="0" bIns="0" rtlCol="0" anchor="ctr">
            <a:noAutofit/>
          </a:bodyPr>
          <a:lstStyle>
            <a:lvl1pPr lvl="0">
              <a:lnSpc>
                <a:spcPct val="100000"/>
              </a:lnSpc>
              <a:defRPr lang="en-US" sz="4000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1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 userDrawn="1"/>
        </p:nvSpPr>
        <p:spPr>
          <a:xfrm>
            <a:off x="0" y="0"/>
            <a:ext cx="9144000" cy="1088571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 userDrawn="1">
            <p:ph type="body" hasCustomPrompt="1"/>
          </p:nvPr>
        </p:nvSpPr>
        <p:spPr>
          <a:xfrm>
            <a:off x="683466" y="3787864"/>
            <a:ext cx="1238336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12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4" name="Oval 9"/>
          <p:cNvSpPr/>
          <p:nvPr userDrawn="1"/>
        </p:nvSpPr>
        <p:spPr>
          <a:xfrm>
            <a:off x="683468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Oval 1"/>
          <p:cNvSpPr/>
          <p:nvPr userDrawn="1"/>
        </p:nvSpPr>
        <p:spPr>
          <a:xfrm>
            <a:off x="881610" y="2255498"/>
            <a:ext cx="842052" cy="842052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Oval 21"/>
          <p:cNvSpPr/>
          <p:nvPr userDrawn="1"/>
        </p:nvSpPr>
        <p:spPr>
          <a:xfrm>
            <a:off x="2318151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7CA98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Oval 22"/>
          <p:cNvSpPr/>
          <p:nvPr userDrawn="1"/>
        </p:nvSpPr>
        <p:spPr>
          <a:xfrm>
            <a:off x="2516292" y="2255498"/>
            <a:ext cx="842052" cy="842052"/>
          </a:xfrm>
          <a:prstGeom prst="ellipse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Oval 24"/>
          <p:cNvSpPr/>
          <p:nvPr userDrawn="1"/>
        </p:nvSpPr>
        <p:spPr>
          <a:xfrm>
            <a:off x="3952833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Oval 25"/>
          <p:cNvSpPr/>
          <p:nvPr userDrawn="1"/>
        </p:nvSpPr>
        <p:spPr>
          <a:xfrm>
            <a:off x="4150975" y="2255498"/>
            <a:ext cx="842052" cy="842052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27"/>
          <p:cNvSpPr/>
          <p:nvPr userDrawn="1"/>
        </p:nvSpPr>
        <p:spPr>
          <a:xfrm>
            <a:off x="5587514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7CA98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Oval 28"/>
          <p:cNvSpPr/>
          <p:nvPr userDrawn="1"/>
        </p:nvSpPr>
        <p:spPr>
          <a:xfrm>
            <a:off x="5785656" y="2255498"/>
            <a:ext cx="842052" cy="842052"/>
          </a:xfrm>
          <a:prstGeom prst="ellipse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2" name="Oval 30"/>
          <p:cNvSpPr/>
          <p:nvPr userDrawn="1"/>
        </p:nvSpPr>
        <p:spPr>
          <a:xfrm>
            <a:off x="7222195" y="2057356"/>
            <a:ext cx="1238336" cy="1238336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Oval 31"/>
          <p:cNvSpPr/>
          <p:nvPr userDrawn="1"/>
        </p:nvSpPr>
        <p:spPr>
          <a:xfrm>
            <a:off x="7420337" y="2255498"/>
            <a:ext cx="842052" cy="842052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 userDrawn="1">
            <p:ph type="body" idx="1" hasCustomPrompt="1"/>
          </p:nvPr>
        </p:nvSpPr>
        <p:spPr>
          <a:xfrm>
            <a:off x="2318146" y="3787864"/>
            <a:ext cx="1238336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12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 userDrawn="1">
            <p:ph type="body" idx="2" hasCustomPrompt="1"/>
          </p:nvPr>
        </p:nvSpPr>
        <p:spPr>
          <a:xfrm>
            <a:off x="3952837" y="3787864"/>
            <a:ext cx="1238336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12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 userDrawn="1">
            <p:ph type="body" idx="3" hasCustomPrompt="1"/>
          </p:nvPr>
        </p:nvSpPr>
        <p:spPr>
          <a:xfrm>
            <a:off x="5587517" y="3787864"/>
            <a:ext cx="1238336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12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 userDrawn="1">
            <p:ph type="body" idx="4" hasCustomPrompt="1"/>
          </p:nvPr>
        </p:nvSpPr>
        <p:spPr>
          <a:xfrm>
            <a:off x="7222198" y="3787864"/>
            <a:ext cx="1238336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12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cxnSp>
        <p:nvCxnSpPr>
          <p:cNvPr id="18" name="Straight Connector 36"/>
          <p:cNvCxnSpPr/>
          <p:nvPr/>
        </p:nvCxnSpPr>
        <p:spPr>
          <a:xfrm>
            <a:off x="1224055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7"/>
          <p:cNvCxnSpPr/>
          <p:nvPr/>
        </p:nvCxnSpPr>
        <p:spPr>
          <a:xfrm>
            <a:off x="2858737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8"/>
          <p:cNvCxnSpPr/>
          <p:nvPr/>
        </p:nvCxnSpPr>
        <p:spPr>
          <a:xfrm>
            <a:off x="4493419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/>
          <p:cNvCxnSpPr/>
          <p:nvPr/>
        </p:nvCxnSpPr>
        <p:spPr>
          <a:xfrm>
            <a:off x="6128101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0"/>
          <p:cNvCxnSpPr/>
          <p:nvPr/>
        </p:nvCxnSpPr>
        <p:spPr>
          <a:xfrm>
            <a:off x="7762782" y="3541778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6"/>
          <p:cNvCxnSpPr/>
          <p:nvPr/>
        </p:nvCxnSpPr>
        <p:spPr>
          <a:xfrm>
            <a:off x="5389342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7"/>
          <p:cNvCxnSpPr/>
          <p:nvPr/>
        </p:nvCxnSpPr>
        <p:spPr>
          <a:xfrm>
            <a:off x="2119978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8"/>
          <p:cNvCxnSpPr/>
          <p:nvPr/>
        </p:nvCxnSpPr>
        <p:spPr>
          <a:xfrm>
            <a:off x="3754660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9"/>
          <p:cNvCxnSpPr/>
          <p:nvPr/>
        </p:nvCxnSpPr>
        <p:spPr>
          <a:xfrm>
            <a:off x="7024025" y="2105025"/>
            <a:ext cx="0" cy="22383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403"/>
          <p:cNvGrpSpPr/>
          <p:nvPr/>
        </p:nvGrpSpPr>
        <p:grpSpPr>
          <a:xfrm rot="0">
            <a:off x="1142595" y="2526555"/>
            <a:ext cx="320082" cy="285629"/>
            <a:chOff x="6475358" y="2653243"/>
            <a:chExt cx="426777" cy="380840"/>
          </a:xfrm>
          <a:solidFill>
            <a:schemeClr val="bg1"/>
          </a:solidFill>
        </p:grpSpPr>
        <p:sp>
          <p:nvSpPr>
            <p:cNvPr id="28" name="Freeform 8221"/>
            <p:cNvSpPr/>
            <p:nvPr/>
          </p:nvSpPr>
          <p:spPr>
            <a:xfrm>
              <a:off x="6475358" y="2684362"/>
              <a:ext cx="426777" cy="349720"/>
            </a:xfrm>
            <a:custGeom>
              <a:avLst/>
              <a:gdLst/>
              <a:ahLst/>
              <a:cxnLst/>
              <a:rect l="0" t="0" r="r" b="b"/>
              <a:pathLst>
                <a:path w="426777" h="349720">
                  <a:moveTo>
                    <a:pt x="37047" y="38528"/>
                  </a:moveTo>
                  <a:lnTo>
                    <a:pt x="37047" y="312673"/>
                  </a:lnTo>
                  <a:lnTo>
                    <a:pt x="388249" y="312673"/>
                  </a:lnTo>
                  <a:lnTo>
                    <a:pt x="388249" y="38528"/>
                  </a:lnTo>
                  <a:lnTo>
                    <a:pt x="37047" y="38528"/>
                  </a:lnTo>
                  <a:close/>
                  <a:moveTo>
                    <a:pt x="17782" y="0"/>
                  </a:moveTo>
                  <a:lnTo>
                    <a:pt x="408995" y="0"/>
                  </a:lnTo>
                  <a:lnTo>
                    <a:pt x="414922" y="2964"/>
                  </a:lnTo>
                  <a:lnTo>
                    <a:pt x="422331" y="7409"/>
                  </a:lnTo>
                  <a:lnTo>
                    <a:pt x="423813" y="11855"/>
                  </a:lnTo>
                  <a:lnTo>
                    <a:pt x="426777" y="20746"/>
                  </a:lnTo>
                  <a:lnTo>
                    <a:pt x="426777" y="330456"/>
                  </a:lnTo>
                  <a:lnTo>
                    <a:pt x="423813" y="339347"/>
                  </a:lnTo>
                  <a:lnTo>
                    <a:pt x="422331" y="343793"/>
                  </a:lnTo>
                  <a:lnTo>
                    <a:pt x="414922" y="348238"/>
                  </a:lnTo>
                  <a:lnTo>
                    <a:pt x="408995" y="349720"/>
                  </a:lnTo>
                  <a:lnTo>
                    <a:pt x="17782" y="349720"/>
                  </a:lnTo>
                  <a:lnTo>
                    <a:pt x="10373" y="348238"/>
                  </a:lnTo>
                  <a:lnTo>
                    <a:pt x="4446" y="343793"/>
                  </a:lnTo>
                  <a:lnTo>
                    <a:pt x="0" y="339347"/>
                  </a:lnTo>
                  <a:lnTo>
                    <a:pt x="0" y="330456"/>
                  </a:lnTo>
                  <a:lnTo>
                    <a:pt x="0" y="20746"/>
                  </a:lnTo>
                  <a:lnTo>
                    <a:pt x="0" y="11855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9" name="Freeform 8222"/>
            <p:cNvSpPr/>
            <p:nvPr/>
          </p:nvSpPr>
          <p:spPr>
            <a:xfrm>
              <a:off x="6790996" y="2653243"/>
              <a:ext cx="37046" cy="100767"/>
            </a:xfrm>
            <a:custGeom>
              <a:avLst/>
              <a:gdLst/>
              <a:ahLst/>
              <a:cxnLst/>
              <a:rect l="0" t="0" r="r" b="b"/>
              <a:pathLst>
                <a:path w="37047" h="100767">
                  <a:moveTo>
                    <a:pt x="19264" y="0"/>
                  </a:moveTo>
                  <a:lnTo>
                    <a:pt x="26674" y="2964"/>
                  </a:lnTo>
                  <a:lnTo>
                    <a:pt x="32601" y="4446"/>
                  </a:lnTo>
                  <a:lnTo>
                    <a:pt x="37047" y="11855"/>
                  </a:lnTo>
                  <a:lnTo>
                    <a:pt x="37047" y="17782"/>
                  </a:lnTo>
                  <a:lnTo>
                    <a:pt x="37047" y="82985"/>
                  </a:lnTo>
                  <a:lnTo>
                    <a:pt x="37047" y="90394"/>
                  </a:lnTo>
                  <a:lnTo>
                    <a:pt x="32601" y="96321"/>
                  </a:lnTo>
                  <a:lnTo>
                    <a:pt x="26674" y="100767"/>
                  </a:lnTo>
                  <a:lnTo>
                    <a:pt x="19264" y="100767"/>
                  </a:lnTo>
                  <a:lnTo>
                    <a:pt x="13337" y="100767"/>
                  </a:lnTo>
                  <a:lnTo>
                    <a:pt x="5928" y="96321"/>
                  </a:lnTo>
                  <a:lnTo>
                    <a:pt x="1482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1482" y="11855"/>
                  </a:lnTo>
                  <a:lnTo>
                    <a:pt x="5928" y="4446"/>
                  </a:lnTo>
                  <a:lnTo>
                    <a:pt x="13337" y="2964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0" name="Freeform 8223"/>
            <p:cNvSpPr/>
            <p:nvPr/>
          </p:nvSpPr>
          <p:spPr>
            <a:xfrm>
              <a:off x="6547970" y="2653243"/>
              <a:ext cx="38528" cy="100767"/>
            </a:xfrm>
            <a:custGeom>
              <a:avLst/>
              <a:gdLst/>
              <a:ahLst/>
              <a:cxnLst/>
              <a:rect l="0" t="0" r="r" b="b"/>
              <a:pathLst>
                <a:path w="38529" h="100767">
                  <a:moveTo>
                    <a:pt x="20746" y="0"/>
                  </a:moveTo>
                  <a:lnTo>
                    <a:pt x="26674" y="2964"/>
                  </a:lnTo>
                  <a:lnTo>
                    <a:pt x="34083" y="4446"/>
                  </a:lnTo>
                  <a:lnTo>
                    <a:pt x="38529" y="11855"/>
                  </a:lnTo>
                  <a:lnTo>
                    <a:pt x="38529" y="17782"/>
                  </a:lnTo>
                  <a:lnTo>
                    <a:pt x="38529" y="82985"/>
                  </a:lnTo>
                  <a:lnTo>
                    <a:pt x="38529" y="90394"/>
                  </a:lnTo>
                  <a:lnTo>
                    <a:pt x="34083" y="96321"/>
                  </a:lnTo>
                  <a:lnTo>
                    <a:pt x="26674" y="100767"/>
                  </a:lnTo>
                  <a:lnTo>
                    <a:pt x="20746" y="100767"/>
                  </a:lnTo>
                  <a:lnTo>
                    <a:pt x="13337" y="100767"/>
                  </a:lnTo>
                  <a:lnTo>
                    <a:pt x="7409" y="96321"/>
                  </a:lnTo>
                  <a:lnTo>
                    <a:pt x="2964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2964" y="11855"/>
                  </a:lnTo>
                  <a:lnTo>
                    <a:pt x="7409" y="4446"/>
                  </a:lnTo>
                  <a:lnTo>
                    <a:pt x="13337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1" name="Freeform 8224"/>
            <p:cNvSpPr/>
            <p:nvPr/>
          </p:nvSpPr>
          <p:spPr>
            <a:xfrm>
              <a:off x="6485730" y="2798465"/>
              <a:ext cx="404550" cy="17782"/>
            </a:xfrm>
            <a:custGeom>
              <a:avLst/>
              <a:gdLst/>
              <a:ahLst/>
              <a:cxnLst/>
              <a:rect l="0" t="0" r="r" b="b"/>
              <a:pathLst>
                <a:path w="404550" h="17782">
                  <a:moveTo>
                    <a:pt x="8891" y="0"/>
                  </a:moveTo>
                  <a:lnTo>
                    <a:pt x="395659" y="0"/>
                  </a:lnTo>
                  <a:lnTo>
                    <a:pt x="400104" y="0"/>
                  </a:lnTo>
                  <a:lnTo>
                    <a:pt x="404550" y="4446"/>
                  </a:lnTo>
                  <a:lnTo>
                    <a:pt x="404550" y="8891"/>
                  </a:lnTo>
                  <a:lnTo>
                    <a:pt x="404550" y="13337"/>
                  </a:lnTo>
                  <a:lnTo>
                    <a:pt x="400104" y="17782"/>
                  </a:lnTo>
                  <a:lnTo>
                    <a:pt x="395659" y="17782"/>
                  </a:lnTo>
                  <a:lnTo>
                    <a:pt x="8891" y="17782"/>
                  </a:lnTo>
                  <a:lnTo>
                    <a:pt x="4446" y="17782"/>
                  </a:lnTo>
                  <a:lnTo>
                    <a:pt x="2964" y="13337"/>
                  </a:lnTo>
                  <a:lnTo>
                    <a:pt x="0" y="8891"/>
                  </a:lnTo>
                  <a:lnTo>
                    <a:pt x="2964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2" name="Rectangle 8225"/>
            <p:cNvSpPr>
              <a:spLocks noChangeArrowheads="1"/>
            </p:cNvSpPr>
            <p:nvPr/>
          </p:nvSpPr>
          <p:spPr>
            <a:xfrm>
              <a:off x="6546487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3" name="Rectangle 8226"/>
            <p:cNvSpPr>
              <a:spLocks noChangeArrowheads="1"/>
            </p:cNvSpPr>
            <p:nvPr/>
          </p:nvSpPr>
          <p:spPr>
            <a:xfrm>
              <a:off x="660872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4" name="Rectangle 8227"/>
            <p:cNvSpPr>
              <a:spLocks noChangeArrowheads="1"/>
            </p:cNvSpPr>
            <p:nvPr/>
          </p:nvSpPr>
          <p:spPr>
            <a:xfrm>
              <a:off x="6672446" y="2854777"/>
              <a:ext cx="38528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5" name="Rectangle 8228"/>
            <p:cNvSpPr>
              <a:spLocks noChangeArrowheads="1"/>
            </p:cNvSpPr>
            <p:nvPr/>
          </p:nvSpPr>
          <p:spPr>
            <a:xfrm>
              <a:off x="6737648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6" name="Rectangle 8229"/>
            <p:cNvSpPr>
              <a:spLocks noChangeArrowheads="1"/>
            </p:cNvSpPr>
            <p:nvPr/>
          </p:nvSpPr>
          <p:spPr>
            <a:xfrm>
              <a:off x="679988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7" name="Rectangle 8230"/>
            <p:cNvSpPr>
              <a:spLocks noChangeArrowheads="1"/>
            </p:cNvSpPr>
            <p:nvPr/>
          </p:nvSpPr>
          <p:spPr>
            <a:xfrm>
              <a:off x="6546487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8" name="Rectangle 8231"/>
            <p:cNvSpPr>
              <a:spLocks noChangeArrowheads="1"/>
            </p:cNvSpPr>
            <p:nvPr/>
          </p:nvSpPr>
          <p:spPr>
            <a:xfrm>
              <a:off x="660872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9" name="Rectangle 8232"/>
            <p:cNvSpPr>
              <a:spLocks noChangeArrowheads="1"/>
            </p:cNvSpPr>
            <p:nvPr/>
          </p:nvSpPr>
          <p:spPr>
            <a:xfrm>
              <a:off x="6672446" y="2914052"/>
              <a:ext cx="38528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40" name="Rectangle 8233"/>
            <p:cNvSpPr>
              <a:spLocks noChangeArrowheads="1"/>
            </p:cNvSpPr>
            <p:nvPr/>
          </p:nvSpPr>
          <p:spPr>
            <a:xfrm>
              <a:off x="6737648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41" name="Rectangle 8234"/>
            <p:cNvSpPr>
              <a:spLocks noChangeArrowheads="1"/>
            </p:cNvSpPr>
            <p:nvPr/>
          </p:nvSpPr>
          <p:spPr>
            <a:xfrm>
              <a:off x="679988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grpSp>
        <p:nvGrpSpPr>
          <p:cNvPr id="42" name="Grupo 338"/>
          <p:cNvGrpSpPr/>
          <p:nvPr/>
        </p:nvGrpSpPr>
        <p:grpSpPr>
          <a:xfrm rot="0">
            <a:off x="2804593" y="2534349"/>
            <a:ext cx="265450" cy="270042"/>
            <a:chOff x="8754315" y="262254"/>
            <a:chExt cx="428259" cy="435669"/>
          </a:xfrm>
          <a:solidFill>
            <a:schemeClr val="bg1"/>
          </a:solidFill>
        </p:grpSpPr>
        <p:sp>
          <p:nvSpPr>
            <p:cNvPr id="43" name="Freeform 6516"/>
            <p:cNvSpPr/>
            <p:nvPr/>
          </p:nvSpPr>
          <p:spPr>
            <a:xfrm>
              <a:off x="8754315" y="262254"/>
              <a:ext cx="428259" cy="37046"/>
            </a:xfrm>
            <a:custGeom>
              <a:avLst/>
              <a:gdLst/>
              <a:ahLst/>
              <a:cxnLst/>
              <a:rect l="0" t="0" r="r" b="b"/>
              <a:pathLst>
                <a:path w="428260" h="37047">
                  <a:moveTo>
                    <a:pt x="17782" y="0"/>
                  </a:moveTo>
                  <a:lnTo>
                    <a:pt x="410478" y="0"/>
                  </a:lnTo>
                  <a:lnTo>
                    <a:pt x="417887" y="1482"/>
                  </a:lnTo>
                  <a:lnTo>
                    <a:pt x="423814" y="4446"/>
                  </a:lnTo>
                  <a:lnTo>
                    <a:pt x="426778" y="10373"/>
                  </a:lnTo>
                  <a:lnTo>
                    <a:pt x="428260" y="17783"/>
                  </a:lnTo>
                  <a:lnTo>
                    <a:pt x="426778" y="26674"/>
                  </a:lnTo>
                  <a:lnTo>
                    <a:pt x="423814" y="32601"/>
                  </a:lnTo>
                  <a:lnTo>
                    <a:pt x="417887" y="35565"/>
                  </a:lnTo>
                  <a:lnTo>
                    <a:pt x="410478" y="37047"/>
                  </a:lnTo>
                  <a:lnTo>
                    <a:pt x="17782" y="37047"/>
                  </a:lnTo>
                  <a:lnTo>
                    <a:pt x="10373" y="35565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44" name="Freeform 6517"/>
            <p:cNvSpPr/>
            <p:nvPr/>
          </p:nvSpPr>
          <p:spPr>
            <a:xfrm>
              <a:off x="8754315" y="361539"/>
              <a:ext cx="342311" cy="38528"/>
            </a:xfrm>
            <a:custGeom>
              <a:avLst/>
              <a:gdLst/>
              <a:ahLst/>
              <a:cxnLst/>
              <a:rect l="0" t="0" r="r" b="b"/>
              <a:pathLst>
                <a:path w="342311" h="38529">
                  <a:moveTo>
                    <a:pt x="17782" y="0"/>
                  </a:moveTo>
                  <a:lnTo>
                    <a:pt x="321565" y="0"/>
                  </a:lnTo>
                  <a:lnTo>
                    <a:pt x="330456" y="0"/>
                  </a:lnTo>
                  <a:lnTo>
                    <a:pt x="334902" y="4446"/>
                  </a:lnTo>
                  <a:lnTo>
                    <a:pt x="339347" y="11855"/>
                  </a:lnTo>
                  <a:lnTo>
                    <a:pt x="342311" y="17783"/>
                  </a:lnTo>
                  <a:lnTo>
                    <a:pt x="339347" y="26674"/>
                  </a:lnTo>
                  <a:lnTo>
                    <a:pt x="334902" y="31120"/>
                  </a:lnTo>
                  <a:lnTo>
                    <a:pt x="330456" y="35565"/>
                  </a:lnTo>
                  <a:lnTo>
                    <a:pt x="321565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45" name="Freeform 6518"/>
            <p:cNvSpPr/>
            <p:nvPr/>
          </p:nvSpPr>
          <p:spPr>
            <a:xfrm>
              <a:off x="8754315" y="462306"/>
              <a:ext cx="428259" cy="38528"/>
            </a:xfrm>
            <a:custGeom>
              <a:avLst/>
              <a:gdLst/>
              <a:ahLst/>
              <a:cxnLst/>
              <a:rect l="0" t="0" r="r" b="b"/>
              <a:pathLst>
                <a:path w="428260" h="38529">
                  <a:moveTo>
                    <a:pt x="17782" y="0"/>
                  </a:moveTo>
                  <a:lnTo>
                    <a:pt x="410478" y="0"/>
                  </a:lnTo>
                  <a:lnTo>
                    <a:pt x="417887" y="0"/>
                  </a:lnTo>
                  <a:lnTo>
                    <a:pt x="423814" y="4446"/>
                  </a:lnTo>
                  <a:lnTo>
                    <a:pt x="426778" y="11855"/>
                  </a:lnTo>
                  <a:lnTo>
                    <a:pt x="428260" y="17783"/>
                  </a:lnTo>
                  <a:lnTo>
                    <a:pt x="426778" y="26674"/>
                  </a:lnTo>
                  <a:lnTo>
                    <a:pt x="423814" y="31120"/>
                  </a:lnTo>
                  <a:lnTo>
                    <a:pt x="417887" y="35565"/>
                  </a:lnTo>
                  <a:lnTo>
                    <a:pt x="410478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46" name="Freeform 6519"/>
            <p:cNvSpPr/>
            <p:nvPr/>
          </p:nvSpPr>
          <p:spPr>
            <a:xfrm>
              <a:off x="8754315" y="563072"/>
              <a:ext cx="370465" cy="37046"/>
            </a:xfrm>
            <a:custGeom>
              <a:avLst/>
              <a:gdLst/>
              <a:ahLst/>
              <a:cxnLst/>
              <a:rect l="0" t="0" r="r" b="b"/>
              <a:pathLst>
                <a:path w="370466" h="37047">
                  <a:moveTo>
                    <a:pt x="17782" y="0"/>
                  </a:moveTo>
                  <a:lnTo>
                    <a:pt x="351202" y="0"/>
                  </a:lnTo>
                  <a:lnTo>
                    <a:pt x="360093" y="0"/>
                  </a:lnTo>
                  <a:lnTo>
                    <a:pt x="364539" y="4446"/>
                  </a:lnTo>
                  <a:lnTo>
                    <a:pt x="368984" y="10373"/>
                  </a:lnTo>
                  <a:lnTo>
                    <a:pt x="370466" y="17783"/>
                  </a:lnTo>
                  <a:lnTo>
                    <a:pt x="368984" y="23710"/>
                  </a:lnTo>
                  <a:lnTo>
                    <a:pt x="364539" y="31119"/>
                  </a:lnTo>
                  <a:lnTo>
                    <a:pt x="360093" y="35565"/>
                  </a:lnTo>
                  <a:lnTo>
                    <a:pt x="351202" y="37047"/>
                  </a:lnTo>
                  <a:lnTo>
                    <a:pt x="17782" y="37047"/>
                  </a:lnTo>
                  <a:lnTo>
                    <a:pt x="10373" y="35565"/>
                  </a:lnTo>
                  <a:lnTo>
                    <a:pt x="4446" y="31119"/>
                  </a:lnTo>
                  <a:lnTo>
                    <a:pt x="0" y="23710"/>
                  </a:lnTo>
                  <a:lnTo>
                    <a:pt x="0" y="17783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47" name="Freeform 6520"/>
            <p:cNvSpPr/>
            <p:nvPr/>
          </p:nvSpPr>
          <p:spPr>
            <a:xfrm>
              <a:off x="8754315" y="660876"/>
              <a:ext cx="200052" cy="37046"/>
            </a:xfrm>
            <a:custGeom>
              <a:avLst/>
              <a:gdLst/>
              <a:ahLst/>
              <a:cxnLst/>
              <a:rect l="0" t="0" r="r" b="b"/>
              <a:pathLst>
                <a:path w="200052" h="37047">
                  <a:moveTo>
                    <a:pt x="17782" y="0"/>
                  </a:moveTo>
                  <a:lnTo>
                    <a:pt x="179306" y="0"/>
                  </a:lnTo>
                  <a:lnTo>
                    <a:pt x="188197" y="1482"/>
                  </a:lnTo>
                  <a:lnTo>
                    <a:pt x="192643" y="5928"/>
                  </a:lnTo>
                  <a:lnTo>
                    <a:pt x="197088" y="13337"/>
                  </a:lnTo>
                  <a:lnTo>
                    <a:pt x="200052" y="19264"/>
                  </a:lnTo>
                  <a:lnTo>
                    <a:pt x="197088" y="26674"/>
                  </a:lnTo>
                  <a:lnTo>
                    <a:pt x="192643" y="32601"/>
                  </a:lnTo>
                  <a:lnTo>
                    <a:pt x="188197" y="37047"/>
                  </a:lnTo>
                  <a:lnTo>
                    <a:pt x="179306" y="37047"/>
                  </a:lnTo>
                  <a:lnTo>
                    <a:pt x="17782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9264"/>
                  </a:lnTo>
                  <a:lnTo>
                    <a:pt x="0" y="13337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sp>
        <p:nvSpPr>
          <p:cNvPr id="48" name="Freeform 6156"/>
          <p:cNvSpPr/>
          <p:nvPr userDrawn="1"/>
        </p:nvSpPr>
        <p:spPr>
          <a:xfrm>
            <a:off x="4439735" y="2529297"/>
            <a:ext cx="264530" cy="280146"/>
          </a:xfrm>
          <a:custGeom>
            <a:avLst/>
            <a:gdLst/>
            <a:ahLst/>
            <a:cxnLst/>
            <a:rect l="0" t="0" r="r" b="b"/>
            <a:pathLst>
              <a:path w="352708" h="373528">
                <a:moveTo>
                  <a:pt x="176354" y="31842"/>
                </a:moveTo>
                <a:lnTo>
                  <a:pt x="157984" y="33066"/>
                </a:lnTo>
                <a:lnTo>
                  <a:pt x="143288" y="39190"/>
                </a:lnTo>
                <a:lnTo>
                  <a:pt x="131041" y="46538"/>
                </a:lnTo>
                <a:lnTo>
                  <a:pt x="124917" y="57560"/>
                </a:lnTo>
                <a:lnTo>
                  <a:pt x="121243" y="68582"/>
                </a:lnTo>
                <a:lnTo>
                  <a:pt x="123693" y="80829"/>
                </a:lnTo>
                <a:lnTo>
                  <a:pt x="124917" y="105323"/>
                </a:lnTo>
                <a:lnTo>
                  <a:pt x="124917" y="110221"/>
                </a:lnTo>
                <a:lnTo>
                  <a:pt x="123693" y="116345"/>
                </a:lnTo>
                <a:lnTo>
                  <a:pt x="120019" y="120019"/>
                </a:lnTo>
                <a:lnTo>
                  <a:pt x="116345" y="121244"/>
                </a:lnTo>
                <a:lnTo>
                  <a:pt x="117569" y="138389"/>
                </a:lnTo>
                <a:lnTo>
                  <a:pt x="120019" y="139614"/>
                </a:lnTo>
                <a:lnTo>
                  <a:pt x="124917" y="142063"/>
                </a:lnTo>
                <a:lnTo>
                  <a:pt x="128591" y="146962"/>
                </a:lnTo>
                <a:lnTo>
                  <a:pt x="131041" y="153085"/>
                </a:lnTo>
                <a:lnTo>
                  <a:pt x="134715" y="176354"/>
                </a:lnTo>
                <a:lnTo>
                  <a:pt x="134715" y="178804"/>
                </a:lnTo>
                <a:lnTo>
                  <a:pt x="135940" y="181253"/>
                </a:lnTo>
                <a:lnTo>
                  <a:pt x="142063" y="184927"/>
                </a:lnTo>
                <a:lnTo>
                  <a:pt x="143288" y="188601"/>
                </a:lnTo>
                <a:lnTo>
                  <a:pt x="146962" y="192275"/>
                </a:lnTo>
                <a:lnTo>
                  <a:pt x="146962" y="195949"/>
                </a:lnTo>
                <a:lnTo>
                  <a:pt x="150636" y="221667"/>
                </a:lnTo>
                <a:lnTo>
                  <a:pt x="150636" y="226566"/>
                </a:lnTo>
                <a:lnTo>
                  <a:pt x="149411" y="232690"/>
                </a:lnTo>
                <a:lnTo>
                  <a:pt x="143288" y="236364"/>
                </a:lnTo>
                <a:lnTo>
                  <a:pt x="138389" y="240038"/>
                </a:lnTo>
                <a:lnTo>
                  <a:pt x="86952" y="248610"/>
                </a:lnTo>
                <a:lnTo>
                  <a:pt x="39190" y="266981"/>
                </a:lnTo>
                <a:lnTo>
                  <a:pt x="35516" y="270655"/>
                </a:lnTo>
                <a:lnTo>
                  <a:pt x="33066" y="274329"/>
                </a:lnTo>
                <a:lnTo>
                  <a:pt x="31842" y="278003"/>
                </a:lnTo>
                <a:lnTo>
                  <a:pt x="31842" y="281677"/>
                </a:lnTo>
                <a:lnTo>
                  <a:pt x="35516" y="320867"/>
                </a:lnTo>
                <a:lnTo>
                  <a:pt x="35516" y="324541"/>
                </a:lnTo>
                <a:lnTo>
                  <a:pt x="36740" y="328215"/>
                </a:lnTo>
                <a:lnTo>
                  <a:pt x="40414" y="329439"/>
                </a:lnTo>
                <a:lnTo>
                  <a:pt x="42864" y="331889"/>
                </a:lnTo>
                <a:lnTo>
                  <a:pt x="131041" y="340462"/>
                </a:lnTo>
                <a:lnTo>
                  <a:pt x="220442" y="340462"/>
                </a:lnTo>
                <a:lnTo>
                  <a:pt x="311069" y="331889"/>
                </a:lnTo>
                <a:lnTo>
                  <a:pt x="312294" y="329439"/>
                </a:lnTo>
                <a:lnTo>
                  <a:pt x="314743" y="328215"/>
                </a:lnTo>
                <a:lnTo>
                  <a:pt x="315968" y="324541"/>
                </a:lnTo>
                <a:lnTo>
                  <a:pt x="318417" y="320867"/>
                </a:lnTo>
                <a:lnTo>
                  <a:pt x="322091" y="281677"/>
                </a:lnTo>
                <a:lnTo>
                  <a:pt x="322091" y="278003"/>
                </a:lnTo>
                <a:lnTo>
                  <a:pt x="319642" y="274329"/>
                </a:lnTo>
                <a:lnTo>
                  <a:pt x="315968" y="269430"/>
                </a:lnTo>
                <a:lnTo>
                  <a:pt x="312294" y="266981"/>
                </a:lnTo>
                <a:lnTo>
                  <a:pt x="264531" y="248610"/>
                </a:lnTo>
                <a:lnTo>
                  <a:pt x="215544" y="240038"/>
                </a:lnTo>
                <a:lnTo>
                  <a:pt x="208196" y="236364"/>
                </a:lnTo>
                <a:lnTo>
                  <a:pt x="204522" y="232690"/>
                </a:lnTo>
                <a:lnTo>
                  <a:pt x="200848" y="226566"/>
                </a:lnTo>
                <a:lnTo>
                  <a:pt x="200848" y="221667"/>
                </a:lnTo>
                <a:lnTo>
                  <a:pt x="204522" y="195949"/>
                </a:lnTo>
                <a:lnTo>
                  <a:pt x="205746" y="192275"/>
                </a:lnTo>
                <a:lnTo>
                  <a:pt x="208196" y="188601"/>
                </a:lnTo>
                <a:lnTo>
                  <a:pt x="211870" y="184927"/>
                </a:lnTo>
                <a:lnTo>
                  <a:pt x="215544" y="181253"/>
                </a:lnTo>
                <a:lnTo>
                  <a:pt x="216768" y="178804"/>
                </a:lnTo>
                <a:lnTo>
                  <a:pt x="219218" y="176354"/>
                </a:lnTo>
                <a:lnTo>
                  <a:pt x="220442" y="153085"/>
                </a:lnTo>
                <a:lnTo>
                  <a:pt x="222892" y="146962"/>
                </a:lnTo>
                <a:lnTo>
                  <a:pt x="226566" y="142063"/>
                </a:lnTo>
                <a:lnTo>
                  <a:pt x="231465" y="139614"/>
                </a:lnTo>
                <a:lnTo>
                  <a:pt x="233914" y="138389"/>
                </a:lnTo>
                <a:lnTo>
                  <a:pt x="235139" y="121244"/>
                </a:lnTo>
                <a:lnTo>
                  <a:pt x="233914" y="120019"/>
                </a:lnTo>
                <a:lnTo>
                  <a:pt x="230240" y="116345"/>
                </a:lnTo>
                <a:lnTo>
                  <a:pt x="227791" y="110221"/>
                </a:lnTo>
                <a:lnTo>
                  <a:pt x="226566" y="105323"/>
                </a:lnTo>
                <a:lnTo>
                  <a:pt x="227791" y="102873"/>
                </a:lnTo>
                <a:lnTo>
                  <a:pt x="230240" y="84503"/>
                </a:lnTo>
                <a:lnTo>
                  <a:pt x="230240" y="80829"/>
                </a:lnTo>
                <a:lnTo>
                  <a:pt x="230240" y="68582"/>
                </a:lnTo>
                <a:lnTo>
                  <a:pt x="227791" y="57560"/>
                </a:lnTo>
                <a:lnTo>
                  <a:pt x="220442" y="46538"/>
                </a:lnTo>
                <a:lnTo>
                  <a:pt x="209420" y="39190"/>
                </a:lnTo>
                <a:lnTo>
                  <a:pt x="193500" y="33066"/>
                </a:lnTo>
                <a:lnTo>
                  <a:pt x="176354" y="31842"/>
                </a:lnTo>
                <a:close/>
                <a:moveTo>
                  <a:pt x="176354" y="0"/>
                </a:moveTo>
                <a:lnTo>
                  <a:pt x="202072" y="2449"/>
                </a:lnTo>
                <a:lnTo>
                  <a:pt x="224117" y="11022"/>
                </a:lnTo>
                <a:lnTo>
                  <a:pt x="242487" y="24494"/>
                </a:lnTo>
                <a:lnTo>
                  <a:pt x="255958" y="39190"/>
                </a:lnTo>
                <a:lnTo>
                  <a:pt x="260857" y="57560"/>
                </a:lnTo>
                <a:lnTo>
                  <a:pt x="260857" y="72256"/>
                </a:lnTo>
                <a:lnTo>
                  <a:pt x="260857" y="84503"/>
                </a:lnTo>
                <a:lnTo>
                  <a:pt x="260857" y="86952"/>
                </a:lnTo>
                <a:lnTo>
                  <a:pt x="259632" y="95525"/>
                </a:lnTo>
                <a:lnTo>
                  <a:pt x="263306" y="99199"/>
                </a:lnTo>
                <a:lnTo>
                  <a:pt x="266980" y="102873"/>
                </a:lnTo>
                <a:lnTo>
                  <a:pt x="268205" y="110221"/>
                </a:lnTo>
                <a:lnTo>
                  <a:pt x="268205" y="116345"/>
                </a:lnTo>
                <a:lnTo>
                  <a:pt x="264531" y="153085"/>
                </a:lnTo>
                <a:lnTo>
                  <a:pt x="263306" y="157984"/>
                </a:lnTo>
                <a:lnTo>
                  <a:pt x="260857" y="164107"/>
                </a:lnTo>
                <a:lnTo>
                  <a:pt x="255958" y="167781"/>
                </a:lnTo>
                <a:lnTo>
                  <a:pt x="252284" y="171455"/>
                </a:lnTo>
                <a:lnTo>
                  <a:pt x="249835" y="181253"/>
                </a:lnTo>
                <a:lnTo>
                  <a:pt x="248610" y="186152"/>
                </a:lnTo>
                <a:lnTo>
                  <a:pt x="244936" y="193500"/>
                </a:lnTo>
                <a:lnTo>
                  <a:pt x="241262" y="200848"/>
                </a:lnTo>
                <a:lnTo>
                  <a:pt x="235139" y="206971"/>
                </a:lnTo>
                <a:lnTo>
                  <a:pt x="233914" y="210645"/>
                </a:lnTo>
                <a:lnTo>
                  <a:pt x="281677" y="221667"/>
                </a:lnTo>
                <a:lnTo>
                  <a:pt x="326990" y="240038"/>
                </a:lnTo>
                <a:lnTo>
                  <a:pt x="341686" y="251060"/>
                </a:lnTo>
                <a:lnTo>
                  <a:pt x="351483" y="266981"/>
                </a:lnTo>
                <a:lnTo>
                  <a:pt x="352708" y="285351"/>
                </a:lnTo>
                <a:lnTo>
                  <a:pt x="349034" y="324541"/>
                </a:lnTo>
                <a:lnTo>
                  <a:pt x="344135" y="340462"/>
                </a:lnTo>
                <a:lnTo>
                  <a:pt x="330664" y="355158"/>
                </a:lnTo>
                <a:lnTo>
                  <a:pt x="314743" y="362506"/>
                </a:lnTo>
                <a:lnTo>
                  <a:pt x="246161" y="369854"/>
                </a:lnTo>
                <a:lnTo>
                  <a:pt x="176354" y="373528"/>
                </a:lnTo>
                <a:lnTo>
                  <a:pt x="106547" y="369854"/>
                </a:lnTo>
                <a:lnTo>
                  <a:pt x="36740" y="362506"/>
                </a:lnTo>
                <a:lnTo>
                  <a:pt x="20820" y="355158"/>
                </a:lnTo>
                <a:lnTo>
                  <a:pt x="9797" y="340462"/>
                </a:lnTo>
                <a:lnTo>
                  <a:pt x="3674" y="324541"/>
                </a:lnTo>
                <a:lnTo>
                  <a:pt x="0" y="285351"/>
                </a:lnTo>
                <a:lnTo>
                  <a:pt x="2449" y="266981"/>
                </a:lnTo>
                <a:lnTo>
                  <a:pt x="11022" y="251060"/>
                </a:lnTo>
                <a:lnTo>
                  <a:pt x="24494" y="240038"/>
                </a:lnTo>
                <a:lnTo>
                  <a:pt x="69807" y="221667"/>
                </a:lnTo>
                <a:lnTo>
                  <a:pt x="117569" y="210645"/>
                </a:lnTo>
                <a:lnTo>
                  <a:pt x="117569" y="206971"/>
                </a:lnTo>
                <a:lnTo>
                  <a:pt x="110221" y="197174"/>
                </a:lnTo>
                <a:lnTo>
                  <a:pt x="105323" y="189826"/>
                </a:lnTo>
                <a:lnTo>
                  <a:pt x="102873" y="181253"/>
                </a:lnTo>
                <a:lnTo>
                  <a:pt x="101648" y="171455"/>
                </a:lnTo>
                <a:lnTo>
                  <a:pt x="95525" y="167781"/>
                </a:lnTo>
                <a:lnTo>
                  <a:pt x="91851" y="164107"/>
                </a:lnTo>
                <a:lnTo>
                  <a:pt x="90626" y="157984"/>
                </a:lnTo>
                <a:lnTo>
                  <a:pt x="88177" y="153085"/>
                </a:lnTo>
                <a:lnTo>
                  <a:pt x="84503" y="116345"/>
                </a:lnTo>
                <a:lnTo>
                  <a:pt x="84503" y="110221"/>
                </a:lnTo>
                <a:lnTo>
                  <a:pt x="86952" y="105323"/>
                </a:lnTo>
                <a:lnTo>
                  <a:pt x="88177" y="99199"/>
                </a:lnTo>
                <a:lnTo>
                  <a:pt x="91851" y="95525"/>
                </a:lnTo>
                <a:lnTo>
                  <a:pt x="91851" y="84503"/>
                </a:lnTo>
                <a:lnTo>
                  <a:pt x="90626" y="72256"/>
                </a:lnTo>
                <a:lnTo>
                  <a:pt x="91851" y="57560"/>
                </a:lnTo>
                <a:lnTo>
                  <a:pt x="97974" y="39190"/>
                </a:lnTo>
                <a:lnTo>
                  <a:pt x="110221" y="24494"/>
                </a:lnTo>
                <a:lnTo>
                  <a:pt x="128591" y="11022"/>
                </a:lnTo>
                <a:lnTo>
                  <a:pt x="150636" y="2449"/>
                </a:lnTo>
                <a:lnTo>
                  <a:pt x="1763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pPr algn="r"/>
            <a:endParaRPr lang="en-US" dirty="0"/>
          </a:p>
        </p:txBody>
      </p:sp>
      <p:grpSp>
        <p:nvGrpSpPr>
          <p:cNvPr id="49" name="Grupo 422"/>
          <p:cNvGrpSpPr/>
          <p:nvPr/>
        </p:nvGrpSpPr>
        <p:grpSpPr>
          <a:xfrm rot="0">
            <a:off x="6076649" y="2509329"/>
            <a:ext cx="260067" cy="320082"/>
            <a:chOff x="682745" y="4975327"/>
            <a:chExt cx="346757" cy="426777"/>
          </a:xfrm>
          <a:solidFill>
            <a:schemeClr val="bg1"/>
          </a:solidFill>
        </p:grpSpPr>
        <p:sp>
          <p:nvSpPr>
            <p:cNvPr id="50" name="Freeform 6387"/>
            <p:cNvSpPr/>
            <p:nvPr/>
          </p:nvSpPr>
          <p:spPr>
            <a:xfrm>
              <a:off x="887242" y="5259845"/>
              <a:ext cx="133368" cy="133368"/>
            </a:xfrm>
            <a:custGeom>
              <a:avLst/>
              <a:gdLst/>
              <a:ahLst/>
              <a:cxnLst/>
              <a:rect l="0" t="0" r="r" b="b"/>
              <a:pathLst>
                <a:path w="133368" h="133368">
                  <a:moveTo>
                    <a:pt x="8891" y="0"/>
                  </a:moveTo>
                  <a:lnTo>
                    <a:pt x="124477" y="0"/>
                  </a:lnTo>
                  <a:lnTo>
                    <a:pt x="128922" y="2964"/>
                  </a:lnTo>
                  <a:lnTo>
                    <a:pt x="131886" y="4446"/>
                  </a:lnTo>
                  <a:lnTo>
                    <a:pt x="133368" y="11855"/>
                  </a:lnTo>
                  <a:lnTo>
                    <a:pt x="131886" y="16301"/>
                  </a:lnTo>
                  <a:lnTo>
                    <a:pt x="128922" y="17782"/>
                  </a:lnTo>
                  <a:lnTo>
                    <a:pt x="124477" y="20746"/>
                  </a:lnTo>
                  <a:lnTo>
                    <a:pt x="20746" y="20746"/>
                  </a:lnTo>
                  <a:lnTo>
                    <a:pt x="20746" y="124477"/>
                  </a:lnTo>
                  <a:lnTo>
                    <a:pt x="17782" y="128922"/>
                  </a:lnTo>
                  <a:lnTo>
                    <a:pt x="13337" y="131886"/>
                  </a:lnTo>
                  <a:lnTo>
                    <a:pt x="8891" y="133368"/>
                  </a:lnTo>
                  <a:lnTo>
                    <a:pt x="4446" y="131886"/>
                  </a:lnTo>
                  <a:lnTo>
                    <a:pt x="2964" y="128922"/>
                  </a:lnTo>
                  <a:lnTo>
                    <a:pt x="0" y="124477"/>
                  </a:lnTo>
                  <a:lnTo>
                    <a:pt x="0" y="11855"/>
                  </a:lnTo>
                  <a:lnTo>
                    <a:pt x="2964" y="4446"/>
                  </a:lnTo>
                  <a:lnTo>
                    <a:pt x="4446" y="2964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1" name="Freeform 6388"/>
            <p:cNvSpPr/>
            <p:nvPr/>
          </p:nvSpPr>
          <p:spPr>
            <a:xfrm>
              <a:off x="682745" y="4975327"/>
              <a:ext cx="346757" cy="426777"/>
            </a:xfrm>
            <a:custGeom>
              <a:avLst/>
              <a:gdLst/>
              <a:ahLst/>
              <a:cxnLst/>
              <a:rect l="0" t="0" r="r" b="b"/>
              <a:pathLst>
                <a:path w="346757" h="426777">
                  <a:moveTo>
                    <a:pt x="38529" y="37047"/>
                  </a:moveTo>
                  <a:lnTo>
                    <a:pt x="38529" y="389730"/>
                  </a:lnTo>
                  <a:lnTo>
                    <a:pt x="207461" y="389730"/>
                  </a:lnTo>
                  <a:lnTo>
                    <a:pt x="309710" y="287482"/>
                  </a:lnTo>
                  <a:lnTo>
                    <a:pt x="309710" y="37047"/>
                  </a:lnTo>
                  <a:lnTo>
                    <a:pt x="38529" y="37047"/>
                  </a:lnTo>
                  <a:close/>
                  <a:moveTo>
                    <a:pt x="17782" y="0"/>
                  </a:moveTo>
                  <a:lnTo>
                    <a:pt x="328975" y="0"/>
                  </a:lnTo>
                  <a:lnTo>
                    <a:pt x="336384" y="1482"/>
                  </a:lnTo>
                  <a:lnTo>
                    <a:pt x="342311" y="4446"/>
                  </a:lnTo>
                  <a:lnTo>
                    <a:pt x="345275" y="10373"/>
                  </a:lnTo>
                  <a:lnTo>
                    <a:pt x="346757" y="17782"/>
                  </a:lnTo>
                  <a:lnTo>
                    <a:pt x="346757" y="296373"/>
                  </a:lnTo>
                  <a:lnTo>
                    <a:pt x="345275" y="302300"/>
                  </a:lnTo>
                  <a:lnTo>
                    <a:pt x="342311" y="309710"/>
                  </a:lnTo>
                  <a:lnTo>
                    <a:pt x="226726" y="422331"/>
                  </a:lnTo>
                  <a:lnTo>
                    <a:pt x="222280" y="426777"/>
                  </a:lnTo>
                  <a:lnTo>
                    <a:pt x="213389" y="426777"/>
                  </a:lnTo>
                  <a:lnTo>
                    <a:pt x="17782" y="426777"/>
                  </a:lnTo>
                  <a:lnTo>
                    <a:pt x="11855" y="426777"/>
                  </a:lnTo>
                  <a:lnTo>
                    <a:pt x="4446" y="422331"/>
                  </a:lnTo>
                  <a:lnTo>
                    <a:pt x="0" y="416404"/>
                  </a:lnTo>
                  <a:lnTo>
                    <a:pt x="0" y="408995"/>
                  </a:lnTo>
                  <a:lnTo>
                    <a:pt x="0" y="17782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1855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2" name="Freeform 6389"/>
            <p:cNvSpPr/>
            <p:nvPr/>
          </p:nvSpPr>
          <p:spPr>
            <a:xfrm>
              <a:off x="756838" y="5056828"/>
              <a:ext cx="128923" cy="17782"/>
            </a:xfrm>
            <a:custGeom>
              <a:avLst/>
              <a:gdLst/>
              <a:ahLst/>
              <a:cxnLst/>
              <a:rect l="0" t="0" r="r" b="b"/>
              <a:pathLst>
                <a:path w="128923" h="17782">
                  <a:moveTo>
                    <a:pt x="8891" y="0"/>
                  </a:moveTo>
                  <a:lnTo>
                    <a:pt x="120032" y="0"/>
                  </a:lnTo>
                  <a:lnTo>
                    <a:pt x="124477" y="0"/>
                  </a:lnTo>
                  <a:lnTo>
                    <a:pt x="128923" y="4446"/>
                  </a:lnTo>
                  <a:lnTo>
                    <a:pt x="128923" y="8891"/>
                  </a:lnTo>
                  <a:lnTo>
                    <a:pt x="128923" y="13337"/>
                  </a:lnTo>
                  <a:lnTo>
                    <a:pt x="124477" y="16300"/>
                  </a:lnTo>
                  <a:lnTo>
                    <a:pt x="120032" y="17782"/>
                  </a:lnTo>
                  <a:lnTo>
                    <a:pt x="8891" y="17782"/>
                  </a:lnTo>
                  <a:lnTo>
                    <a:pt x="4446" y="16300"/>
                  </a:lnTo>
                  <a:lnTo>
                    <a:pt x="0" y="13337"/>
                  </a:lnTo>
                  <a:lnTo>
                    <a:pt x="0" y="8891"/>
                  </a:lnTo>
                  <a:lnTo>
                    <a:pt x="0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3" name="Freeform 6390"/>
            <p:cNvSpPr/>
            <p:nvPr/>
          </p:nvSpPr>
          <p:spPr>
            <a:xfrm>
              <a:off x="756838" y="5101285"/>
              <a:ext cx="201534" cy="20745"/>
            </a:xfrm>
            <a:custGeom>
              <a:avLst/>
              <a:gdLst/>
              <a:ahLst/>
              <a:cxnLst/>
              <a:rect l="0" t="0" r="r" b="b"/>
              <a:pathLst>
                <a:path w="201534" h="20746">
                  <a:moveTo>
                    <a:pt x="8891" y="0"/>
                  </a:moveTo>
                  <a:lnTo>
                    <a:pt x="192643" y="0"/>
                  </a:lnTo>
                  <a:lnTo>
                    <a:pt x="197088" y="2964"/>
                  </a:lnTo>
                  <a:lnTo>
                    <a:pt x="201534" y="5927"/>
                  </a:lnTo>
                  <a:lnTo>
                    <a:pt x="201534" y="10373"/>
                  </a:lnTo>
                  <a:lnTo>
                    <a:pt x="201534" y="16300"/>
                  </a:lnTo>
                  <a:lnTo>
                    <a:pt x="197088" y="19264"/>
                  </a:lnTo>
                  <a:lnTo>
                    <a:pt x="192643" y="20746"/>
                  </a:lnTo>
                  <a:lnTo>
                    <a:pt x="8891" y="20746"/>
                  </a:lnTo>
                  <a:lnTo>
                    <a:pt x="4446" y="19264"/>
                  </a:lnTo>
                  <a:lnTo>
                    <a:pt x="0" y="16300"/>
                  </a:lnTo>
                  <a:lnTo>
                    <a:pt x="0" y="10373"/>
                  </a:lnTo>
                  <a:lnTo>
                    <a:pt x="0" y="5927"/>
                  </a:lnTo>
                  <a:lnTo>
                    <a:pt x="4446" y="2964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4" name="Freeform 6391"/>
            <p:cNvSpPr/>
            <p:nvPr/>
          </p:nvSpPr>
          <p:spPr>
            <a:xfrm>
              <a:off x="756838" y="5148705"/>
              <a:ext cx="201534" cy="17782"/>
            </a:xfrm>
            <a:custGeom>
              <a:avLst/>
              <a:gdLst/>
              <a:ahLst/>
              <a:cxnLst/>
              <a:rect l="0" t="0" r="r" b="b"/>
              <a:pathLst>
                <a:path w="201534" h="17782">
                  <a:moveTo>
                    <a:pt x="8891" y="0"/>
                  </a:moveTo>
                  <a:lnTo>
                    <a:pt x="192643" y="0"/>
                  </a:lnTo>
                  <a:lnTo>
                    <a:pt x="197088" y="0"/>
                  </a:lnTo>
                  <a:lnTo>
                    <a:pt x="201534" y="4446"/>
                  </a:lnTo>
                  <a:lnTo>
                    <a:pt x="201534" y="8891"/>
                  </a:lnTo>
                  <a:lnTo>
                    <a:pt x="201534" y="13337"/>
                  </a:lnTo>
                  <a:lnTo>
                    <a:pt x="197088" y="17782"/>
                  </a:lnTo>
                  <a:lnTo>
                    <a:pt x="192643" y="17782"/>
                  </a:lnTo>
                  <a:lnTo>
                    <a:pt x="8891" y="17782"/>
                  </a:lnTo>
                  <a:lnTo>
                    <a:pt x="4446" y="17782"/>
                  </a:lnTo>
                  <a:lnTo>
                    <a:pt x="0" y="13337"/>
                  </a:lnTo>
                  <a:lnTo>
                    <a:pt x="0" y="8891"/>
                  </a:lnTo>
                  <a:lnTo>
                    <a:pt x="0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5" name="Freeform 6392"/>
            <p:cNvSpPr/>
            <p:nvPr/>
          </p:nvSpPr>
          <p:spPr>
            <a:xfrm>
              <a:off x="756838" y="5193161"/>
              <a:ext cx="94839" cy="20745"/>
            </a:xfrm>
            <a:custGeom>
              <a:avLst/>
              <a:gdLst/>
              <a:ahLst/>
              <a:cxnLst/>
              <a:rect l="0" t="0" r="r" b="b"/>
              <a:pathLst>
                <a:path w="94839" h="20746">
                  <a:moveTo>
                    <a:pt x="8891" y="0"/>
                  </a:moveTo>
                  <a:lnTo>
                    <a:pt x="85948" y="0"/>
                  </a:lnTo>
                  <a:lnTo>
                    <a:pt x="90393" y="2964"/>
                  </a:lnTo>
                  <a:lnTo>
                    <a:pt x="93357" y="7409"/>
                  </a:lnTo>
                  <a:lnTo>
                    <a:pt x="94839" y="11855"/>
                  </a:lnTo>
                  <a:lnTo>
                    <a:pt x="93357" y="16300"/>
                  </a:lnTo>
                  <a:lnTo>
                    <a:pt x="90393" y="17782"/>
                  </a:lnTo>
                  <a:lnTo>
                    <a:pt x="85948" y="20746"/>
                  </a:lnTo>
                  <a:lnTo>
                    <a:pt x="8891" y="20746"/>
                  </a:lnTo>
                  <a:lnTo>
                    <a:pt x="4446" y="17782"/>
                  </a:lnTo>
                  <a:lnTo>
                    <a:pt x="0" y="16300"/>
                  </a:lnTo>
                  <a:lnTo>
                    <a:pt x="0" y="11855"/>
                  </a:lnTo>
                  <a:lnTo>
                    <a:pt x="0" y="7409"/>
                  </a:lnTo>
                  <a:lnTo>
                    <a:pt x="4446" y="2964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grpSp>
        <p:nvGrpSpPr>
          <p:cNvPr id="56" name="Grupo 336"/>
          <p:cNvGrpSpPr/>
          <p:nvPr/>
        </p:nvGrpSpPr>
        <p:grpSpPr>
          <a:xfrm rot="0">
            <a:off x="7719871" y="2546623"/>
            <a:ext cx="242988" cy="245493"/>
            <a:chOff x="6418896" y="262254"/>
            <a:chExt cx="431223" cy="435669"/>
          </a:xfrm>
          <a:solidFill>
            <a:schemeClr val="bg1"/>
          </a:solidFill>
        </p:grpSpPr>
        <p:sp>
          <p:nvSpPr>
            <p:cNvPr id="57" name="Freeform 6531"/>
            <p:cNvSpPr/>
            <p:nvPr/>
          </p:nvSpPr>
          <p:spPr>
            <a:xfrm>
              <a:off x="6578936" y="262254"/>
              <a:ext cx="271182" cy="37046"/>
            </a:xfrm>
            <a:custGeom>
              <a:avLst/>
              <a:gdLst/>
              <a:ahLst/>
              <a:cxnLst/>
              <a:rect l="0" t="0" r="r" b="b"/>
              <a:pathLst>
                <a:path w="271182" h="37047">
                  <a:moveTo>
                    <a:pt x="17782" y="0"/>
                  </a:moveTo>
                  <a:lnTo>
                    <a:pt x="250436" y="0"/>
                  </a:lnTo>
                  <a:lnTo>
                    <a:pt x="257845" y="1482"/>
                  </a:lnTo>
                  <a:lnTo>
                    <a:pt x="263773" y="4446"/>
                  </a:lnTo>
                  <a:lnTo>
                    <a:pt x="268218" y="10373"/>
                  </a:lnTo>
                  <a:lnTo>
                    <a:pt x="271182" y="17783"/>
                  </a:lnTo>
                  <a:lnTo>
                    <a:pt x="268218" y="26674"/>
                  </a:lnTo>
                  <a:lnTo>
                    <a:pt x="263773" y="32601"/>
                  </a:lnTo>
                  <a:lnTo>
                    <a:pt x="257845" y="35565"/>
                  </a:lnTo>
                  <a:lnTo>
                    <a:pt x="250436" y="37047"/>
                  </a:lnTo>
                  <a:lnTo>
                    <a:pt x="17782" y="37047"/>
                  </a:lnTo>
                  <a:lnTo>
                    <a:pt x="10373" y="35565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0373"/>
                  </a:lnTo>
                  <a:lnTo>
                    <a:pt x="4446" y="4446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8" name="Freeform 6532"/>
            <p:cNvSpPr/>
            <p:nvPr/>
          </p:nvSpPr>
          <p:spPr>
            <a:xfrm>
              <a:off x="6578936" y="361539"/>
              <a:ext cx="271182" cy="38528"/>
            </a:xfrm>
            <a:custGeom>
              <a:avLst/>
              <a:gdLst/>
              <a:ahLst/>
              <a:cxnLst/>
              <a:rect l="0" t="0" r="r" b="b"/>
              <a:pathLst>
                <a:path w="271182" h="38529">
                  <a:moveTo>
                    <a:pt x="17782" y="0"/>
                  </a:moveTo>
                  <a:lnTo>
                    <a:pt x="250436" y="0"/>
                  </a:lnTo>
                  <a:lnTo>
                    <a:pt x="257845" y="0"/>
                  </a:lnTo>
                  <a:lnTo>
                    <a:pt x="263773" y="4446"/>
                  </a:lnTo>
                  <a:lnTo>
                    <a:pt x="268218" y="11855"/>
                  </a:lnTo>
                  <a:lnTo>
                    <a:pt x="271182" y="17783"/>
                  </a:lnTo>
                  <a:lnTo>
                    <a:pt x="268218" y="26674"/>
                  </a:lnTo>
                  <a:lnTo>
                    <a:pt x="263773" y="31120"/>
                  </a:lnTo>
                  <a:lnTo>
                    <a:pt x="257845" y="35565"/>
                  </a:lnTo>
                  <a:lnTo>
                    <a:pt x="250436" y="38529"/>
                  </a:lnTo>
                  <a:lnTo>
                    <a:pt x="17782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0" y="26674"/>
                  </a:lnTo>
                  <a:lnTo>
                    <a:pt x="0" y="17783"/>
                  </a:lnTo>
                  <a:lnTo>
                    <a:pt x="0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59" name="Freeform 6533"/>
            <p:cNvSpPr/>
            <p:nvPr/>
          </p:nvSpPr>
          <p:spPr>
            <a:xfrm>
              <a:off x="6418896" y="462306"/>
              <a:ext cx="431223" cy="38528"/>
            </a:xfrm>
            <a:custGeom>
              <a:avLst/>
              <a:gdLst/>
              <a:ahLst/>
              <a:cxnLst/>
              <a:rect l="0" t="0" r="r" b="b"/>
              <a:pathLst>
                <a:path w="431223" h="38529">
                  <a:moveTo>
                    <a:pt x="19264" y="0"/>
                  </a:moveTo>
                  <a:lnTo>
                    <a:pt x="410477" y="0"/>
                  </a:lnTo>
                  <a:lnTo>
                    <a:pt x="417886" y="0"/>
                  </a:lnTo>
                  <a:lnTo>
                    <a:pt x="423814" y="4446"/>
                  </a:lnTo>
                  <a:lnTo>
                    <a:pt x="428259" y="11855"/>
                  </a:lnTo>
                  <a:lnTo>
                    <a:pt x="431223" y="17783"/>
                  </a:lnTo>
                  <a:lnTo>
                    <a:pt x="428259" y="26674"/>
                  </a:lnTo>
                  <a:lnTo>
                    <a:pt x="423814" y="31120"/>
                  </a:lnTo>
                  <a:lnTo>
                    <a:pt x="417886" y="35565"/>
                  </a:lnTo>
                  <a:lnTo>
                    <a:pt x="410477" y="38529"/>
                  </a:lnTo>
                  <a:lnTo>
                    <a:pt x="19264" y="38529"/>
                  </a:lnTo>
                  <a:lnTo>
                    <a:pt x="10373" y="35565"/>
                  </a:lnTo>
                  <a:lnTo>
                    <a:pt x="4446" y="31120"/>
                  </a:lnTo>
                  <a:lnTo>
                    <a:pt x="1482" y="26674"/>
                  </a:lnTo>
                  <a:lnTo>
                    <a:pt x="0" y="17783"/>
                  </a:lnTo>
                  <a:lnTo>
                    <a:pt x="1482" y="11855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60" name="Freeform 6534"/>
            <p:cNvSpPr/>
            <p:nvPr/>
          </p:nvSpPr>
          <p:spPr>
            <a:xfrm>
              <a:off x="6418896" y="563072"/>
              <a:ext cx="431223" cy="37046"/>
            </a:xfrm>
            <a:custGeom>
              <a:avLst/>
              <a:gdLst/>
              <a:ahLst/>
              <a:cxnLst/>
              <a:rect l="0" t="0" r="r" b="b"/>
              <a:pathLst>
                <a:path w="431223" h="37047">
                  <a:moveTo>
                    <a:pt x="19264" y="0"/>
                  </a:moveTo>
                  <a:lnTo>
                    <a:pt x="410477" y="0"/>
                  </a:lnTo>
                  <a:lnTo>
                    <a:pt x="417886" y="0"/>
                  </a:lnTo>
                  <a:lnTo>
                    <a:pt x="423814" y="4446"/>
                  </a:lnTo>
                  <a:lnTo>
                    <a:pt x="428259" y="10373"/>
                  </a:lnTo>
                  <a:lnTo>
                    <a:pt x="431223" y="17783"/>
                  </a:lnTo>
                  <a:lnTo>
                    <a:pt x="428259" y="23710"/>
                  </a:lnTo>
                  <a:lnTo>
                    <a:pt x="423814" y="31119"/>
                  </a:lnTo>
                  <a:lnTo>
                    <a:pt x="417886" y="35565"/>
                  </a:lnTo>
                  <a:lnTo>
                    <a:pt x="410477" y="37047"/>
                  </a:lnTo>
                  <a:lnTo>
                    <a:pt x="19264" y="37047"/>
                  </a:lnTo>
                  <a:lnTo>
                    <a:pt x="10373" y="35565"/>
                  </a:lnTo>
                  <a:lnTo>
                    <a:pt x="4446" y="31119"/>
                  </a:lnTo>
                  <a:lnTo>
                    <a:pt x="1482" y="23710"/>
                  </a:lnTo>
                  <a:lnTo>
                    <a:pt x="0" y="17783"/>
                  </a:lnTo>
                  <a:lnTo>
                    <a:pt x="1482" y="10373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61" name="Freeform 6535"/>
            <p:cNvSpPr/>
            <p:nvPr/>
          </p:nvSpPr>
          <p:spPr>
            <a:xfrm>
              <a:off x="6418896" y="660876"/>
              <a:ext cx="431223" cy="37046"/>
            </a:xfrm>
            <a:custGeom>
              <a:avLst/>
              <a:gdLst/>
              <a:ahLst/>
              <a:cxnLst/>
              <a:rect l="0" t="0" r="r" b="b"/>
              <a:pathLst>
                <a:path w="431223" h="37047">
                  <a:moveTo>
                    <a:pt x="19264" y="0"/>
                  </a:moveTo>
                  <a:lnTo>
                    <a:pt x="410477" y="0"/>
                  </a:lnTo>
                  <a:lnTo>
                    <a:pt x="417886" y="1482"/>
                  </a:lnTo>
                  <a:lnTo>
                    <a:pt x="423814" y="5928"/>
                  </a:lnTo>
                  <a:lnTo>
                    <a:pt x="428259" y="13337"/>
                  </a:lnTo>
                  <a:lnTo>
                    <a:pt x="431223" y="19264"/>
                  </a:lnTo>
                  <a:lnTo>
                    <a:pt x="428259" y="26674"/>
                  </a:lnTo>
                  <a:lnTo>
                    <a:pt x="423814" y="32601"/>
                  </a:lnTo>
                  <a:lnTo>
                    <a:pt x="417886" y="37047"/>
                  </a:lnTo>
                  <a:lnTo>
                    <a:pt x="410477" y="37047"/>
                  </a:lnTo>
                  <a:lnTo>
                    <a:pt x="19264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1482" y="26674"/>
                  </a:lnTo>
                  <a:lnTo>
                    <a:pt x="0" y="19264"/>
                  </a:lnTo>
                  <a:lnTo>
                    <a:pt x="1482" y="13337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62" name="Freeform 6536"/>
            <p:cNvSpPr/>
            <p:nvPr/>
          </p:nvSpPr>
          <p:spPr>
            <a:xfrm>
              <a:off x="6418896" y="262254"/>
              <a:ext cx="139295" cy="161523"/>
            </a:xfrm>
            <a:custGeom>
              <a:avLst/>
              <a:gdLst/>
              <a:ahLst/>
              <a:cxnLst/>
              <a:rect l="0" t="0" r="r" b="b"/>
              <a:pathLst>
                <a:path w="139295" h="161524">
                  <a:moveTo>
                    <a:pt x="68166" y="0"/>
                  </a:moveTo>
                  <a:lnTo>
                    <a:pt x="77057" y="1482"/>
                  </a:lnTo>
                  <a:lnTo>
                    <a:pt x="81502" y="4446"/>
                  </a:lnTo>
                  <a:lnTo>
                    <a:pt x="85948" y="10373"/>
                  </a:lnTo>
                  <a:lnTo>
                    <a:pt x="137813" y="134850"/>
                  </a:lnTo>
                  <a:lnTo>
                    <a:pt x="139295" y="142260"/>
                  </a:lnTo>
                  <a:lnTo>
                    <a:pt x="137813" y="148187"/>
                  </a:lnTo>
                  <a:lnTo>
                    <a:pt x="134849" y="152633"/>
                  </a:lnTo>
                  <a:lnTo>
                    <a:pt x="133368" y="157078"/>
                  </a:lnTo>
                  <a:lnTo>
                    <a:pt x="125958" y="160042"/>
                  </a:lnTo>
                  <a:lnTo>
                    <a:pt x="120031" y="161524"/>
                  </a:lnTo>
                  <a:lnTo>
                    <a:pt x="115585" y="161524"/>
                  </a:lnTo>
                  <a:lnTo>
                    <a:pt x="108176" y="160042"/>
                  </a:lnTo>
                  <a:lnTo>
                    <a:pt x="103730" y="155597"/>
                  </a:lnTo>
                  <a:lnTo>
                    <a:pt x="102248" y="151151"/>
                  </a:lnTo>
                  <a:lnTo>
                    <a:pt x="68166" y="68166"/>
                  </a:lnTo>
                  <a:lnTo>
                    <a:pt x="35565" y="151151"/>
                  </a:lnTo>
                  <a:lnTo>
                    <a:pt x="32601" y="155597"/>
                  </a:lnTo>
                  <a:lnTo>
                    <a:pt x="28155" y="160042"/>
                  </a:lnTo>
                  <a:lnTo>
                    <a:pt x="23710" y="161524"/>
                  </a:lnTo>
                  <a:lnTo>
                    <a:pt x="17782" y="161524"/>
                  </a:lnTo>
                  <a:lnTo>
                    <a:pt x="10373" y="160042"/>
                  </a:lnTo>
                  <a:lnTo>
                    <a:pt x="5927" y="157078"/>
                  </a:lnTo>
                  <a:lnTo>
                    <a:pt x="1482" y="152633"/>
                  </a:lnTo>
                  <a:lnTo>
                    <a:pt x="0" y="148187"/>
                  </a:lnTo>
                  <a:lnTo>
                    <a:pt x="0" y="142260"/>
                  </a:lnTo>
                  <a:lnTo>
                    <a:pt x="1482" y="134850"/>
                  </a:lnTo>
                  <a:lnTo>
                    <a:pt x="50383" y="10373"/>
                  </a:lnTo>
                  <a:lnTo>
                    <a:pt x="54829" y="4446"/>
                  </a:lnTo>
                  <a:lnTo>
                    <a:pt x="62238" y="1482"/>
                  </a:lnTo>
                  <a:lnTo>
                    <a:pt x="68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63" name="Freeform 6537"/>
            <p:cNvSpPr/>
            <p:nvPr/>
          </p:nvSpPr>
          <p:spPr>
            <a:xfrm>
              <a:off x="6432232" y="361539"/>
              <a:ext cx="103731" cy="38528"/>
            </a:xfrm>
            <a:custGeom>
              <a:avLst/>
              <a:gdLst/>
              <a:ahLst/>
              <a:cxnLst/>
              <a:rect l="0" t="0" r="r" b="b"/>
              <a:pathLst>
                <a:path w="103731" h="38529">
                  <a:moveTo>
                    <a:pt x="19264" y="0"/>
                  </a:moveTo>
                  <a:lnTo>
                    <a:pt x="85949" y="0"/>
                  </a:lnTo>
                  <a:lnTo>
                    <a:pt x="93358" y="0"/>
                  </a:lnTo>
                  <a:lnTo>
                    <a:pt x="99285" y="4446"/>
                  </a:lnTo>
                  <a:lnTo>
                    <a:pt x="103731" y="11855"/>
                  </a:lnTo>
                  <a:lnTo>
                    <a:pt x="103731" y="17783"/>
                  </a:lnTo>
                  <a:lnTo>
                    <a:pt x="103731" y="26674"/>
                  </a:lnTo>
                  <a:lnTo>
                    <a:pt x="99285" y="31120"/>
                  </a:lnTo>
                  <a:lnTo>
                    <a:pt x="93358" y="35565"/>
                  </a:lnTo>
                  <a:lnTo>
                    <a:pt x="85949" y="38529"/>
                  </a:lnTo>
                  <a:lnTo>
                    <a:pt x="19264" y="38529"/>
                  </a:lnTo>
                  <a:lnTo>
                    <a:pt x="10373" y="35565"/>
                  </a:lnTo>
                  <a:lnTo>
                    <a:pt x="5927" y="31120"/>
                  </a:lnTo>
                  <a:lnTo>
                    <a:pt x="1482" y="26674"/>
                  </a:lnTo>
                  <a:lnTo>
                    <a:pt x="0" y="17783"/>
                  </a:lnTo>
                  <a:lnTo>
                    <a:pt x="1482" y="11855"/>
                  </a:lnTo>
                  <a:lnTo>
                    <a:pt x="5927" y="4446"/>
                  </a:lnTo>
                  <a:lnTo>
                    <a:pt x="10373" y="0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sp>
        <p:nvSpPr>
          <p:cNvPr id="64" name="TextBox 87"/>
          <p:cNvSpPr txBox="1"/>
          <p:nvPr userDrawn="1"/>
        </p:nvSpPr>
        <p:spPr>
          <a:xfrm>
            <a:off x="1100388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2800" b="1" i="0" u="none" strike="noStrike" cap="none" spc="0" baseline="0" dirty="0">
                <a:ln>
                  <a:noFill/>
                </a:ln>
                <a:solidFill>
                  <a:schemeClr val="accent1"/>
                </a:solidFill>
                <a:latin typeface="Source Sans Pro" panose="020B0503030403020204"/>
              </a:rPr>
              <a:t>01</a:t>
            </a:r>
            <a:endParaRPr lang="en-US" sz="2800" b="1" i="0" u="none" strike="noStrike" cap="none" spc="0" baseline="0" dirty="0">
              <a:ln>
                <a:noFill/>
              </a:ln>
              <a:solidFill>
                <a:schemeClr val="accent1"/>
              </a:solidFill>
              <a:latin typeface="Source Sans Pro" panose="020B0503030403020204"/>
            </a:endParaRPr>
          </a:p>
        </p:txBody>
      </p:sp>
      <p:sp>
        <p:nvSpPr>
          <p:cNvPr id="65" name="TextBox 92"/>
          <p:cNvSpPr txBox="1"/>
          <p:nvPr userDrawn="1"/>
        </p:nvSpPr>
        <p:spPr>
          <a:xfrm>
            <a:off x="2735070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2800" b="1" i="0" u="none" strike="noStrike" cap="none" spc="0" baseline="0" dirty="0">
                <a:ln>
                  <a:noFill/>
                </a:ln>
                <a:solidFill>
                  <a:schemeClr val="accent2"/>
                </a:solidFill>
                <a:latin typeface="Source Sans Pro" panose="020B0503030403020204"/>
              </a:rPr>
              <a:t>02</a:t>
            </a:r>
            <a:endParaRPr lang="en-US" sz="2800" b="1" i="0" u="none" strike="noStrike" cap="none" spc="0" baseline="0" dirty="0">
              <a:ln>
                <a:noFill/>
              </a:ln>
              <a:solidFill>
                <a:schemeClr val="accent2"/>
              </a:solidFill>
              <a:latin typeface="Source Sans Pro" panose="020B0503030403020204"/>
            </a:endParaRPr>
          </a:p>
        </p:txBody>
      </p:sp>
      <p:sp>
        <p:nvSpPr>
          <p:cNvPr id="66" name="TextBox 93"/>
          <p:cNvSpPr txBox="1"/>
          <p:nvPr userDrawn="1"/>
        </p:nvSpPr>
        <p:spPr>
          <a:xfrm>
            <a:off x="4369688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2800" b="1" i="0" u="none" strike="noStrike" cap="none" spc="0" baseline="0" dirty="0">
                <a:ln>
                  <a:noFill/>
                </a:ln>
                <a:solidFill>
                  <a:schemeClr val="accent1"/>
                </a:solidFill>
                <a:latin typeface="Source Sans Pro" panose="020B0503030403020204"/>
              </a:rPr>
              <a:t>03</a:t>
            </a:r>
            <a:endParaRPr lang="en-US" sz="2800" b="1" i="0" u="none" strike="noStrike" cap="none" spc="0" baseline="0" dirty="0">
              <a:ln>
                <a:noFill/>
              </a:ln>
              <a:solidFill>
                <a:schemeClr val="accent1"/>
              </a:solidFill>
              <a:latin typeface="Source Sans Pro" panose="020B0503030403020204"/>
            </a:endParaRPr>
          </a:p>
        </p:txBody>
      </p:sp>
      <p:sp>
        <p:nvSpPr>
          <p:cNvPr id="67" name="TextBox 94"/>
          <p:cNvSpPr txBox="1"/>
          <p:nvPr userDrawn="1"/>
        </p:nvSpPr>
        <p:spPr>
          <a:xfrm>
            <a:off x="5997291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2800" b="1" i="0" u="none" strike="noStrike" cap="none" spc="0" baseline="0" dirty="0">
                <a:ln>
                  <a:noFill/>
                </a:ln>
                <a:solidFill>
                  <a:schemeClr val="accent2"/>
                </a:solidFill>
                <a:latin typeface="Source Sans Pro" panose="020B0503030403020204"/>
              </a:rPr>
              <a:t>04</a:t>
            </a:r>
            <a:endParaRPr lang="en-US" sz="2800" b="1" i="0" u="none" strike="noStrike" cap="none" spc="0" baseline="0" dirty="0">
              <a:ln>
                <a:noFill/>
              </a:ln>
              <a:solidFill>
                <a:schemeClr val="accent2"/>
              </a:solidFill>
              <a:latin typeface="Source Sans Pro" panose="020B0503030403020204"/>
            </a:endParaRPr>
          </a:p>
        </p:txBody>
      </p:sp>
      <p:sp>
        <p:nvSpPr>
          <p:cNvPr id="68" name="TextBox 95"/>
          <p:cNvSpPr txBox="1"/>
          <p:nvPr userDrawn="1"/>
        </p:nvSpPr>
        <p:spPr>
          <a:xfrm>
            <a:off x="7639051" y="1906382"/>
            <a:ext cx="404560" cy="21531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2800" b="1" i="0" u="none" strike="noStrike" cap="none" spc="0" baseline="0" dirty="0">
                <a:ln>
                  <a:noFill/>
                </a:ln>
                <a:solidFill>
                  <a:schemeClr val="accent1"/>
                </a:solidFill>
                <a:latin typeface="Source Sans Pro" panose="020B0503030403020204"/>
              </a:rPr>
              <a:t>05</a:t>
            </a:r>
            <a:endParaRPr lang="en-US" sz="2800" b="1" i="0" u="none" strike="noStrike" cap="none" spc="0" baseline="0" dirty="0">
              <a:ln>
                <a:noFill/>
              </a:ln>
              <a:solidFill>
                <a:schemeClr val="accent1"/>
              </a:solidFill>
              <a:latin typeface="Source Sans Pro" panose="020B0503030403020204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 idx="5" hasCustomPrompt="1"/>
          </p:nvPr>
        </p:nvSpPr>
        <p:spPr>
          <a:xfrm>
            <a:off x="333375" y="476250"/>
            <a:ext cx="8477250" cy="476250"/>
          </a:xfrm>
        </p:spPr>
        <p:txBody>
          <a:bodyPr vert="horz" rtlCol="0" anchor="b">
            <a:noAutofit/>
          </a:bodyPr>
          <a:lstStyle>
            <a:lvl1pPr lvl="0">
              <a:defRPr lang="en-US" sz="2800" baseline="0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70" name="Slide Number Placeholder 1"/>
          <p:cNvSpPr>
            <a:spLocks noGrp="1"/>
          </p:cNvSpPr>
          <p:nvPr>
            <p:ph type="sldNum" sz="quarter" idx="6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CE12B65-2609-46F1-8C60-4B40D2792988}" type="slidenum">
              <a:rPr/>
            </a:fld>
            <a:endParaRPr lang="en-US" dirty="0"/>
          </a:p>
        </p:txBody>
      </p:sp>
      <p:sp>
        <p:nvSpPr>
          <p:cNvPr id="71" name="Footer Placeholder 1"/>
          <p:cNvSpPr>
            <a:spLocks noGrp="1"/>
          </p:cNvSpPr>
          <p:nvPr>
            <p:ph type="ftr" sz="quarter" idx="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72" name="Date Placeholder 1"/>
          <p:cNvSpPr>
            <a:spLocks noGrp="1"/>
          </p:cNvSpPr>
          <p:nvPr>
            <p:ph type="dt" sz="half" idx="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51D3F0F-F635-4102-82CE-13E366B0477F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/>
          <p:cNvSpPr/>
          <p:nvPr userDrawn="1"/>
        </p:nvSpPr>
        <p:spPr>
          <a:xfrm>
            <a:off x="134549" y="134999"/>
            <a:ext cx="6180449" cy="4873499"/>
          </a:xfrm>
          <a:custGeom>
            <a:avLst/>
            <a:gdLst/>
            <a:ahLst/>
            <a:cxnLst/>
            <a:rect l="0" t="0" r="r" b="b"/>
            <a:pathLst>
              <a:path w="8240599" h="6498000">
                <a:moveTo>
                  <a:pt x="0" y="0"/>
                </a:moveTo>
                <a:lnTo>
                  <a:pt x="8240600" y="0"/>
                </a:lnTo>
                <a:lnTo>
                  <a:pt x="5986892" y="6498000"/>
                </a:lnTo>
                <a:lnTo>
                  <a:pt x="0" y="6498000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hasCustomPrompt="1"/>
          </p:nvPr>
        </p:nvSpPr>
        <p:spPr>
          <a:xfrm>
            <a:off x="1405013" y="1428559"/>
            <a:ext cx="3570103" cy="2952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4" name="Forma livre: Forma 16"/>
          <p:cNvSpPr>
            <a:spLocks noGrp="1"/>
          </p:cNvSpPr>
          <p:nvPr>
            <p:ph type="pic" idx="1" hasCustomPrompt="1"/>
          </p:nvPr>
        </p:nvSpPr>
        <p:spPr>
          <a:xfrm flipH="1">
            <a:off x="4637300" y="134999"/>
            <a:ext cx="4372151" cy="4873499"/>
          </a:xfrm>
          <a:custGeom>
            <a:avLst/>
            <a:gdLst/>
            <a:ahLst/>
            <a:cxnLst/>
            <a:rect l="0" t="0" r="r" b="b"/>
            <a:pathLst>
              <a:path w="5829535" h="6498000">
                <a:moveTo>
                  <a:pt x="3575827" y="0"/>
                </a:moveTo>
                <a:lnTo>
                  <a:pt x="0" y="0"/>
                </a:lnTo>
                <a:lnTo>
                  <a:pt x="0" y="6498000"/>
                </a:lnTo>
                <a:lnTo>
                  <a:pt x="101483" y="6498000"/>
                </a:lnTo>
                <a:lnTo>
                  <a:pt x="101483" y="6297000"/>
                </a:lnTo>
                <a:lnTo>
                  <a:pt x="359108" y="6297000"/>
                </a:lnTo>
                <a:lnTo>
                  <a:pt x="359108" y="6498000"/>
                </a:lnTo>
                <a:lnTo>
                  <a:pt x="5829535" y="64980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5" name="Oval 6"/>
          <p:cNvSpPr/>
          <p:nvPr userDrawn="1"/>
        </p:nvSpPr>
        <p:spPr>
          <a:xfrm>
            <a:off x="677262" y="1262896"/>
            <a:ext cx="566777" cy="566777"/>
          </a:xfrm>
          <a:prstGeom prst="ellipse">
            <a:avLst/>
          </a:prstGeom>
          <a:solidFill>
            <a:srgbClr val="243E36"/>
          </a:solidFill>
          <a:ln>
            <a:solidFill>
              <a:srgbClr val="C2A8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grpSp>
        <p:nvGrpSpPr>
          <p:cNvPr id="6" name="Grupo 367"/>
          <p:cNvGrpSpPr/>
          <p:nvPr/>
        </p:nvGrpSpPr>
        <p:grpSpPr>
          <a:xfrm rot="0">
            <a:off x="811852" y="1418611"/>
            <a:ext cx="297597" cy="255346"/>
            <a:chOff x="9879051" y="3805394"/>
            <a:chExt cx="480125" cy="411959"/>
          </a:xfrm>
          <a:solidFill>
            <a:srgbClr val="C2A83E"/>
          </a:solidFill>
        </p:grpSpPr>
        <p:sp>
          <p:nvSpPr>
            <p:cNvPr id="7" name="Freeform 6154"/>
            <p:cNvSpPr/>
            <p:nvPr/>
          </p:nvSpPr>
          <p:spPr>
            <a:xfrm>
              <a:off x="9879051" y="3805394"/>
              <a:ext cx="391213" cy="354166"/>
            </a:xfrm>
            <a:custGeom>
              <a:avLst/>
              <a:gdLst/>
              <a:ahLst/>
              <a:cxnLst/>
              <a:rect l="0" t="0" r="r" b="b"/>
              <a:pathLst>
                <a:path w="391213" h="354166">
                  <a:moveTo>
                    <a:pt x="195607" y="37047"/>
                  </a:moveTo>
                  <a:lnTo>
                    <a:pt x="154114" y="41492"/>
                  </a:lnTo>
                  <a:lnTo>
                    <a:pt x="115586" y="53347"/>
                  </a:lnTo>
                  <a:lnTo>
                    <a:pt x="84466" y="72611"/>
                  </a:lnTo>
                  <a:lnTo>
                    <a:pt x="60757" y="97803"/>
                  </a:lnTo>
                  <a:lnTo>
                    <a:pt x="42974" y="124477"/>
                  </a:lnTo>
                  <a:lnTo>
                    <a:pt x="38529" y="157078"/>
                  </a:lnTo>
                  <a:lnTo>
                    <a:pt x="44456" y="191161"/>
                  </a:lnTo>
                  <a:lnTo>
                    <a:pt x="62238" y="219316"/>
                  </a:lnTo>
                  <a:lnTo>
                    <a:pt x="88912" y="247472"/>
                  </a:lnTo>
                  <a:lnTo>
                    <a:pt x="127441" y="265254"/>
                  </a:lnTo>
                  <a:lnTo>
                    <a:pt x="131886" y="266736"/>
                  </a:lnTo>
                  <a:lnTo>
                    <a:pt x="136332" y="271182"/>
                  </a:lnTo>
                  <a:lnTo>
                    <a:pt x="137814" y="275627"/>
                  </a:lnTo>
                  <a:lnTo>
                    <a:pt x="137814" y="284518"/>
                  </a:lnTo>
                  <a:lnTo>
                    <a:pt x="136332" y="291928"/>
                  </a:lnTo>
                  <a:lnTo>
                    <a:pt x="136332" y="293410"/>
                  </a:lnTo>
                  <a:lnTo>
                    <a:pt x="133368" y="300819"/>
                  </a:lnTo>
                  <a:lnTo>
                    <a:pt x="127441" y="309710"/>
                  </a:lnTo>
                  <a:lnTo>
                    <a:pt x="149669" y="297855"/>
                  </a:lnTo>
                  <a:lnTo>
                    <a:pt x="167451" y="283036"/>
                  </a:lnTo>
                  <a:lnTo>
                    <a:pt x="171897" y="280073"/>
                  </a:lnTo>
                  <a:lnTo>
                    <a:pt x="177824" y="278591"/>
                  </a:lnTo>
                  <a:lnTo>
                    <a:pt x="182270" y="278591"/>
                  </a:lnTo>
                  <a:lnTo>
                    <a:pt x="195607" y="278591"/>
                  </a:lnTo>
                  <a:lnTo>
                    <a:pt x="238581" y="274145"/>
                  </a:lnTo>
                  <a:lnTo>
                    <a:pt x="274146" y="260808"/>
                  </a:lnTo>
                  <a:lnTo>
                    <a:pt x="306747" y="241544"/>
                  </a:lnTo>
                  <a:lnTo>
                    <a:pt x="331938" y="217834"/>
                  </a:lnTo>
                  <a:lnTo>
                    <a:pt x="346757" y="188197"/>
                  </a:lnTo>
                  <a:lnTo>
                    <a:pt x="354166" y="157078"/>
                  </a:lnTo>
                  <a:lnTo>
                    <a:pt x="346757" y="124477"/>
                  </a:lnTo>
                  <a:lnTo>
                    <a:pt x="331938" y="97803"/>
                  </a:lnTo>
                  <a:lnTo>
                    <a:pt x="306747" y="72611"/>
                  </a:lnTo>
                  <a:lnTo>
                    <a:pt x="274146" y="53347"/>
                  </a:lnTo>
                  <a:lnTo>
                    <a:pt x="238581" y="41492"/>
                  </a:lnTo>
                  <a:lnTo>
                    <a:pt x="195607" y="37047"/>
                  </a:lnTo>
                  <a:close/>
                  <a:moveTo>
                    <a:pt x="195607" y="0"/>
                  </a:moveTo>
                  <a:lnTo>
                    <a:pt x="247472" y="4446"/>
                  </a:lnTo>
                  <a:lnTo>
                    <a:pt x="293410" y="19264"/>
                  </a:lnTo>
                  <a:lnTo>
                    <a:pt x="333420" y="45938"/>
                  </a:lnTo>
                  <a:lnTo>
                    <a:pt x="364539" y="77057"/>
                  </a:lnTo>
                  <a:lnTo>
                    <a:pt x="385286" y="115586"/>
                  </a:lnTo>
                  <a:lnTo>
                    <a:pt x="391213" y="157078"/>
                  </a:lnTo>
                  <a:lnTo>
                    <a:pt x="385286" y="200052"/>
                  </a:lnTo>
                  <a:lnTo>
                    <a:pt x="364539" y="237099"/>
                  </a:lnTo>
                  <a:lnTo>
                    <a:pt x="333420" y="269700"/>
                  </a:lnTo>
                  <a:lnTo>
                    <a:pt x="293410" y="293410"/>
                  </a:lnTo>
                  <a:lnTo>
                    <a:pt x="247472" y="309710"/>
                  </a:lnTo>
                  <a:lnTo>
                    <a:pt x="195607" y="315638"/>
                  </a:lnTo>
                  <a:lnTo>
                    <a:pt x="189679" y="315638"/>
                  </a:lnTo>
                  <a:lnTo>
                    <a:pt x="158560" y="336384"/>
                  </a:lnTo>
                  <a:lnTo>
                    <a:pt x="120031" y="349720"/>
                  </a:lnTo>
                  <a:lnTo>
                    <a:pt x="80021" y="354166"/>
                  </a:lnTo>
                  <a:lnTo>
                    <a:pt x="65202" y="354166"/>
                  </a:lnTo>
                  <a:lnTo>
                    <a:pt x="60757" y="351202"/>
                  </a:lnTo>
                  <a:lnTo>
                    <a:pt x="53347" y="349720"/>
                  </a:lnTo>
                  <a:lnTo>
                    <a:pt x="51865" y="345275"/>
                  </a:lnTo>
                  <a:lnTo>
                    <a:pt x="48902" y="337865"/>
                  </a:lnTo>
                  <a:lnTo>
                    <a:pt x="48902" y="331938"/>
                  </a:lnTo>
                  <a:lnTo>
                    <a:pt x="48902" y="327492"/>
                  </a:lnTo>
                  <a:lnTo>
                    <a:pt x="53347" y="320083"/>
                  </a:lnTo>
                  <a:lnTo>
                    <a:pt x="57793" y="318601"/>
                  </a:lnTo>
                  <a:lnTo>
                    <a:pt x="71130" y="311192"/>
                  </a:lnTo>
                  <a:lnTo>
                    <a:pt x="82985" y="302301"/>
                  </a:lnTo>
                  <a:lnTo>
                    <a:pt x="91876" y="291928"/>
                  </a:lnTo>
                  <a:lnTo>
                    <a:pt x="53347" y="266736"/>
                  </a:lnTo>
                  <a:lnTo>
                    <a:pt x="25192" y="232653"/>
                  </a:lnTo>
                  <a:lnTo>
                    <a:pt x="7409" y="197088"/>
                  </a:lnTo>
                  <a:lnTo>
                    <a:pt x="0" y="157078"/>
                  </a:lnTo>
                  <a:lnTo>
                    <a:pt x="7409" y="115586"/>
                  </a:lnTo>
                  <a:lnTo>
                    <a:pt x="26674" y="77057"/>
                  </a:lnTo>
                  <a:lnTo>
                    <a:pt x="57793" y="45938"/>
                  </a:lnTo>
                  <a:lnTo>
                    <a:pt x="96321" y="19264"/>
                  </a:lnTo>
                  <a:lnTo>
                    <a:pt x="142259" y="4446"/>
                  </a:lnTo>
                  <a:lnTo>
                    <a:pt x="1956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8" name="Freeform 6155"/>
            <p:cNvSpPr/>
            <p:nvPr/>
          </p:nvSpPr>
          <p:spPr>
            <a:xfrm>
              <a:off x="10050948" y="3931352"/>
              <a:ext cx="308227" cy="286001"/>
            </a:xfrm>
            <a:custGeom>
              <a:avLst/>
              <a:gdLst/>
              <a:ahLst/>
              <a:cxnLst/>
              <a:rect l="0" t="0" r="r" b="b"/>
              <a:pathLst>
                <a:path w="308228" h="286001">
                  <a:moveTo>
                    <a:pt x="219316" y="0"/>
                  </a:moveTo>
                  <a:lnTo>
                    <a:pt x="226725" y="2964"/>
                  </a:lnTo>
                  <a:lnTo>
                    <a:pt x="257845" y="20746"/>
                  </a:lnTo>
                  <a:lnTo>
                    <a:pt x="281554" y="42974"/>
                  </a:lnTo>
                  <a:lnTo>
                    <a:pt x="299337" y="69648"/>
                  </a:lnTo>
                  <a:lnTo>
                    <a:pt x="308228" y="102249"/>
                  </a:lnTo>
                  <a:lnTo>
                    <a:pt x="308228" y="136332"/>
                  </a:lnTo>
                  <a:lnTo>
                    <a:pt x="299337" y="170415"/>
                  </a:lnTo>
                  <a:lnTo>
                    <a:pt x="281554" y="203016"/>
                  </a:lnTo>
                  <a:lnTo>
                    <a:pt x="254881" y="229690"/>
                  </a:lnTo>
                  <a:lnTo>
                    <a:pt x="262290" y="237099"/>
                  </a:lnTo>
                  <a:lnTo>
                    <a:pt x="271181" y="241545"/>
                  </a:lnTo>
                  <a:lnTo>
                    <a:pt x="281554" y="243027"/>
                  </a:lnTo>
                  <a:lnTo>
                    <a:pt x="286000" y="247472"/>
                  </a:lnTo>
                  <a:lnTo>
                    <a:pt x="290446" y="251918"/>
                  </a:lnTo>
                  <a:lnTo>
                    <a:pt x="293409" y="256364"/>
                  </a:lnTo>
                  <a:lnTo>
                    <a:pt x="294891" y="263773"/>
                  </a:lnTo>
                  <a:lnTo>
                    <a:pt x="293409" y="269700"/>
                  </a:lnTo>
                  <a:lnTo>
                    <a:pt x="290446" y="274146"/>
                  </a:lnTo>
                  <a:lnTo>
                    <a:pt x="286000" y="278592"/>
                  </a:lnTo>
                  <a:lnTo>
                    <a:pt x="280073" y="281555"/>
                  </a:lnTo>
                  <a:lnTo>
                    <a:pt x="241544" y="286001"/>
                  </a:lnTo>
                  <a:lnTo>
                    <a:pt x="205979" y="281555"/>
                  </a:lnTo>
                  <a:lnTo>
                    <a:pt x="174860" y="265255"/>
                  </a:lnTo>
                  <a:lnTo>
                    <a:pt x="173378" y="268219"/>
                  </a:lnTo>
                  <a:lnTo>
                    <a:pt x="128922" y="269700"/>
                  </a:lnTo>
                  <a:lnTo>
                    <a:pt x="85948" y="260809"/>
                  </a:lnTo>
                  <a:lnTo>
                    <a:pt x="50383" y="245991"/>
                  </a:lnTo>
                  <a:lnTo>
                    <a:pt x="22228" y="219317"/>
                  </a:lnTo>
                  <a:lnTo>
                    <a:pt x="0" y="188198"/>
                  </a:lnTo>
                  <a:lnTo>
                    <a:pt x="0" y="180788"/>
                  </a:lnTo>
                  <a:lnTo>
                    <a:pt x="0" y="176343"/>
                  </a:lnTo>
                  <a:lnTo>
                    <a:pt x="1482" y="170415"/>
                  </a:lnTo>
                  <a:lnTo>
                    <a:pt x="4446" y="165970"/>
                  </a:lnTo>
                  <a:lnTo>
                    <a:pt x="10373" y="163006"/>
                  </a:lnTo>
                  <a:lnTo>
                    <a:pt x="14819" y="161524"/>
                  </a:lnTo>
                  <a:lnTo>
                    <a:pt x="22228" y="161524"/>
                  </a:lnTo>
                  <a:lnTo>
                    <a:pt x="26674" y="163006"/>
                  </a:lnTo>
                  <a:lnTo>
                    <a:pt x="32601" y="167451"/>
                  </a:lnTo>
                  <a:lnTo>
                    <a:pt x="35565" y="171897"/>
                  </a:lnTo>
                  <a:lnTo>
                    <a:pt x="50383" y="197089"/>
                  </a:lnTo>
                  <a:lnTo>
                    <a:pt x="72611" y="214871"/>
                  </a:lnTo>
                  <a:lnTo>
                    <a:pt x="99285" y="225244"/>
                  </a:lnTo>
                  <a:lnTo>
                    <a:pt x="133368" y="232654"/>
                  </a:lnTo>
                  <a:lnTo>
                    <a:pt x="165969" y="229690"/>
                  </a:lnTo>
                  <a:lnTo>
                    <a:pt x="174860" y="228208"/>
                  </a:lnTo>
                  <a:lnTo>
                    <a:pt x="182269" y="228208"/>
                  </a:lnTo>
                  <a:lnTo>
                    <a:pt x="186715" y="228208"/>
                  </a:lnTo>
                  <a:lnTo>
                    <a:pt x="191161" y="229690"/>
                  </a:lnTo>
                  <a:lnTo>
                    <a:pt x="204497" y="238581"/>
                  </a:lnTo>
                  <a:lnTo>
                    <a:pt x="214870" y="243027"/>
                  </a:lnTo>
                  <a:lnTo>
                    <a:pt x="214870" y="243027"/>
                  </a:lnTo>
                  <a:lnTo>
                    <a:pt x="213389" y="238581"/>
                  </a:lnTo>
                  <a:lnTo>
                    <a:pt x="208943" y="234136"/>
                  </a:lnTo>
                  <a:lnTo>
                    <a:pt x="208943" y="228208"/>
                  </a:lnTo>
                  <a:lnTo>
                    <a:pt x="208943" y="223762"/>
                  </a:lnTo>
                  <a:lnTo>
                    <a:pt x="210425" y="219317"/>
                  </a:lnTo>
                  <a:lnTo>
                    <a:pt x="213389" y="214871"/>
                  </a:lnTo>
                  <a:lnTo>
                    <a:pt x="217834" y="210426"/>
                  </a:lnTo>
                  <a:lnTo>
                    <a:pt x="241544" y="189679"/>
                  </a:lnTo>
                  <a:lnTo>
                    <a:pt x="262290" y="163006"/>
                  </a:lnTo>
                  <a:lnTo>
                    <a:pt x="271181" y="136332"/>
                  </a:lnTo>
                  <a:lnTo>
                    <a:pt x="271181" y="106695"/>
                  </a:lnTo>
                  <a:lnTo>
                    <a:pt x="262290" y="78539"/>
                  </a:lnTo>
                  <a:lnTo>
                    <a:pt x="240062" y="53347"/>
                  </a:lnTo>
                  <a:lnTo>
                    <a:pt x="210425" y="38529"/>
                  </a:lnTo>
                  <a:lnTo>
                    <a:pt x="205979" y="34083"/>
                  </a:lnTo>
                  <a:lnTo>
                    <a:pt x="201534" y="29637"/>
                  </a:lnTo>
                  <a:lnTo>
                    <a:pt x="200052" y="25192"/>
                  </a:lnTo>
                  <a:lnTo>
                    <a:pt x="200052" y="17782"/>
                  </a:lnTo>
                  <a:lnTo>
                    <a:pt x="201534" y="13337"/>
                  </a:lnTo>
                  <a:lnTo>
                    <a:pt x="204497" y="7409"/>
                  </a:lnTo>
                  <a:lnTo>
                    <a:pt x="208943" y="2964"/>
                  </a:lnTo>
                  <a:lnTo>
                    <a:pt x="213389" y="0"/>
                  </a:lnTo>
                  <a:lnTo>
                    <a:pt x="219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cxnSp>
        <p:nvCxnSpPr>
          <p:cNvPr id="9" name="Straight Connector 11"/>
          <p:cNvCxnSpPr/>
          <p:nvPr/>
        </p:nvCxnSpPr>
        <p:spPr>
          <a:xfrm>
            <a:off x="960651" y="1948542"/>
            <a:ext cx="0" cy="2471057"/>
          </a:xfrm>
          <a:prstGeom prst="line">
            <a:avLst/>
          </a:prstGeom>
          <a:ln>
            <a:solidFill>
              <a:srgbClr val="C2A8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idx="2" hasCustomPrompt="1"/>
          </p:nvPr>
        </p:nvSpPr>
        <p:spPr>
          <a:xfrm>
            <a:off x="628650" y="366032"/>
            <a:ext cx="3431707" cy="526298"/>
          </a:xfrm>
        </p:spPr>
        <p:txBody>
          <a:bodyPr rtlCol="0"/>
          <a:lstStyle>
            <a:lvl1pPr lvl="0">
              <a:defRPr lang="en-US" sz="2800" dirty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5"/>
          </p:nvPr>
        </p:nvSpPr>
        <p:spPr>
          <a:xfrm>
            <a:off x="762000" y="47815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fld id="{0BA4630C-FFC9-4C10-A713-989FB6B58769}" type="datetime4">
              <a:rPr/>
            </a:fld>
            <a:endParaRPr lang="en-US" dirty="0"/>
          </a:p>
        </p:txBody>
      </p:sp>
      <p:sp>
        <p:nvSpPr>
          <p:cNvPr id="14" name="Picture Placeholder 13" hidden="1"/>
          <p:cNvSpPr/>
          <p:nvPr>
            <p:ph type="pic" idx="6" hasCustomPrompt="1"/>
          </p:nvPr>
        </p:nvSpPr>
        <p:spPr>
          <a:xfrm>
            <a:off x="4629150" y="9525"/>
            <a:ext cx="4371975" cy="48768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 userDrawn="1"/>
        </p:nvSpPr>
        <p:spPr>
          <a:xfrm>
            <a:off x="257175" y="356590"/>
            <a:ext cx="8629650" cy="4430318"/>
          </a:xfrm>
          <a:prstGeom prst="rect">
            <a:avLst/>
          </a:prstGeom>
          <a:noFill/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12"/>
          <p:cNvSpPr>
            <a:spLocks noGrp="1"/>
          </p:cNvSpPr>
          <p:nvPr>
            <p:ph type="pic" hasCustomPrompt="1"/>
          </p:nvPr>
        </p:nvSpPr>
        <p:spPr>
          <a:xfrm>
            <a:off x="6201823" y="1619250"/>
            <a:ext cx="2102929" cy="1581150"/>
          </a:xfrm>
          <a:custGeom>
            <a:avLst/>
            <a:gdLst/>
            <a:ahLst/>
            <a:cxnLst/>
            <a:rect l="0" t="0" r="r" b="b"/>
            <a:pathLst>
              <a:path w="2803906" h="2108200">
                <a:moveTo>
                  <a:pt x="742951" y="0"/>
                </a:moveTo>
                <a:lnTo>
                  <a:pt x="2803906" y="0"/>
                </a:lnTo>
                <a:lnTo>
                  <a:pt x="2060955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18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4" name="Picture Placeholder 11"/>
          <p:cNvSpPr>
            <a:spLocks noGrp="1"/>
          </p:cNvSpPr>
          <p:nvPr>
            <p:ph type="pic" idx="1" hasCustomPrompt="1"/>
          </p:nvPr>
        </p:nvSpPr>
        <p:spPr>
          <a:xfrm>
            <a:off x="3520535" y="1619250"/>
            <a:ext cx="2102929" cy="1581150"/>
          </a:xfrm>
          <a:custGeom>
            <a:avLst/>
            <a:gdLst/>
            <a:ahLst/>
            <a:cxnLst/>
            <a:rect l="0" t="0" r="r" b="b"/>
            <a:pathLst>
              <a:path w="2803906" h="2108200">
                <a:moveTo>
                  <a:pt x="742951" y="0"/>
                </a:moveTo>
                <a:lnTo>
                  <a:pt x="2803906" y="0"/>
                </a:lnTo>
                <a:lnTo>
                  <a:pt x="2060955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18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idx="2" hasCustomPrompt="1"/>
          </p:nvPr>
        </p:nvSpPr>
        <p:spPr>
          <a:xfrm>
            <a:off x="839247" y="1619250"/>
            <a:ext cx="2102929" cy="1581150"/>
          </a:xfrm>
          <a:custGeom>
            <a:avLst/>
            <a:gdLst/>
            <a:ahLst/>
            <a:cxnLst/>
            <a:rect l="0" t="0" r="r" b="b"/>
            <a:pathLst>
              <a:path w="2803906" h="2108200">
                <a:moveTo>
                  <a:pt x="742951" y="0"/>
                </a:moveTo>
                <a:lnTo>
                  <a:pt x="2803906" y="0"/>
                </a:lnTo>
                <a:lnTo>
                  <a:pt x="2060955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18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idx="3" hasCustomPrompt="1"/>
          </p:nvPr>
        </p:nvSpPr>
        <p:spPr>
          <a:xfrm>
            <a:off x="857250" y="3381375"/>
            <a:ext cx="1524000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Insert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idx="4" hasCustomPrompt="1"/>
          </p:nvPr>
        </p:nvSpPr>
        <p:spPr>
          <a:xfrm>
            <a:off x="704850" y="3857625"/>
            <a:ext cx="1837711" cy="428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Insert bio</a:t>
            </a:r>
            <a:endParaRPr lang="en-US" dirty="0"/>
          </a:p>
        </p:txBody>
      </p:sp>
      <p:cxnSp>
        <p:nvCxnSpPr>
          <p:cNvPr id="8" name="Straight Connector 17"/>
          <p:cNvCxnSpPr/>
          <p:nvPr/>
        </p:nvCxnSpPr>
        <p:spPr>
          <a:xfrm>
            <a:off x="1534048" y="3724634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idx="5" hasCustomPrompt="1"/>
          </p:nvPr>
        </p:nvSpPr>
        <p:spPr>
          <a:xfrm>
            <a:off x="3524250" y="3381375"/>
            <a:ext cx="1524000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Insert Name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6" hasCustomPrompt="1"/>
          </p:nvPr>
        </p:nvSpPr>
        <p:spPr>
          <a:xfrm>
            <a:off x="3375060" y="3857625"/>
            <a:ext cx="1837711" cy="428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Insert bio</a:t>
            </a:r>
            <a:endParaRPr lang="en-US" dirty="0"/>
          </a:p>
        </p:txBody>
      </p:sp>
      <p:cxnSp>
        <p:nvCxnSpPr>
          <p:cNvPr id="11" name="Straight Connector 20"/>
          <p:cNvCxnSpPr/>
          <p:nvPr/>
        </p:nvCxnSpPr>
        <p:spPr>
          <a:xfrm>
            <a:off x="4215336" y="3724634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6191250" y="3381375"/>
            <a:ext cx="1524000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Insert Name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idx="8" hasCustomPrompt="1"/>
          </p:nvPr>
        </p:nvSpPr>
        <p:spPr>
          <a:xfrm>
            <a:off x="6038850" y="3857625"/>
            <a:ext cx="1837711" cy="428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Insert bio</a:t>
            </a:r>
            <a:endParaRPr lang="en-US" dirty="0"/>
          </a:p>
        </p:txBody>
      </p:sp>
      <p:cxnSp>
        <p:nvCxnSpPr>
          <p:cNvPr id="14" name="Straight Connector 23"/>
          <p:cNvCxnSpPr/>
          <p:nvPr/>
        </p:nvCxnSpPr>
        <p:spPr>
          <a:xfrm>
            <a:off x="6896624" y="3724634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idx="9" hasCustomPrompt="1"/>
          </p:nvPr>
        </p:nvSpPr>
        <p:spPr>
          <a:xfrm>
            <a:off x="1238250" y="666750"/>
            <a:ext cx="6667500" cy="38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idx="10" hasCustomPrompt="1"/>
          </p:nvPr>
        </p:nvSpPr>
        <p:spPr>
          <a:xfrm>
            <a:off x="2857500" y="142875"/>
            <a:ext cx="3429000" cy="476250"/>
          </a:xfr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lvl="0" algn="ctr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767818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04676663-179D-4659-B12E-79C1E07301B8}" type="slidenum">
              <a:rPr/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70D33CBC-2526-4451-8BBF-7C045DDB435A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 userDrawn="1"/>
        </p:nvSpPr>
        <p:spPr>
          <a:xfrm>
            <a:off x="0" y="0"/>
            <a:ext cx="9144000" cy="1088571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 userDrawn="1">
            <p:ph type="body" hasCustomPrompt="1"/>
          </p:nvPr>
        </p:nvSpPr>
        <p:spPr>
          <a:xfrm>
            <a:off x="339921" y="1571625"/>
            <a:ext cx="4003479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4800600" y="1571625"/>
            <a:ext cx="4003479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cxnSp>
        <p:nvCxnSpPr>
          <p:cNvPr id="5" name="Straight Connector 10"/>
          <p:cNvCxnSpPr/>
          <p:nvPr/>
        </p:nvCxnSpPr>
        <p:spPr>
          <a:xfrm>
            <a:off x="4572000" y="1590675"/>
            <a:ext cx="0" cy="3019425"/>
          </a:xfrm>
          <a:prstGeom prst="line">
            <a:avLst/>
          </a:prstGeom>
          <a:ln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idx="2" hasCustomPrompt="1"/>
          </p:nvPr>
        </p:nvSpPr>
        <p:spPr>
          <a:xfrm>
            <a:off x="333375" y="476250"/>
            <a:ext cx="8477250" cy="476250"/>
          </a:xfrm>
        </p:spPr>
        <p:txBody>
          <a:bodyPr vert="horz" lIns="0" tIns="0" rIns="0" bIns="0" rtlCol="0" anchor="b">
            <a:noAutofit/>
          </a:bodyPr>
          <a:lstStyle>
            <a:lvl1pPr lvl="0">
              <a:defRPr lang="en-US" sz="2800" baseline="0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350D62C-A1FF-4998-9B89-D0C1CA0AAC33}" type="slidenum">
              <a:rPr/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58F9F85E-FF39-4A6E-AC63-BD60BDB9B2B2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sks and Iss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hasCustomPrompt="1"/>
          </p:nvPr>
        </p:nvSpPr>
        <p:spPr>
          <a:xfrm>
            <a:off x="1120140" y="641232"/>
            <a:ext cx="6903715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" name="Oval 6"/>
          <p:cNvSpPr/>
          <p:nvPr userDrawn="1"/>
        </p:nvSpPr>
        <p:spPr>
          <a:xfrm>
            <a:off x="3167062" y="1862137"/>
            <a:ext cx="2809875" cy="2809875"/>
          </a:xfrm>
          <a:prstGeom prst="ellipse">
            <a:avLst/>
          </a:prstGeom>
          <a:solidFill>
            <a:schemeClr val="bg1"/>
          </a:solidFill>
          <a:ln>
            <a:solidFill>
              <a:srgbClr val="243E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8"/>
          <p:cNvCxnSpPr/>
          <p:nvPr/>
        </p:nvCxnSpPr>
        <p:spPr>
          <a:xfrm flipH="1">
            <a:off x="5648324" y="2200275"/>
            <a:ext cx="31718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/>
          <p:cNvCxnSpPr/>
          <p:nvPr/>
        </p:nvCxnSpPr>
        <p:spPr>
          <a:xfrm>
            <a:off x="323850" y="2200275"/>
            <a:ext cx="31718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/>
          <p:cNvSpPr>
            <a:spLocks noGrp="1"/>
          </p:cNvSpPr>
          <p:nvPr>
            <p:ph type="body" idx="1" hasCustomPrompt="1"/>
          </p:nvPr>
        </p:nvSpPr>
        <p:spPr>
          <a:xfrm>
            <a:off x="1089786" y="1804597"/>
            <a:ext cx="1685925" cy="2769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buNone/>
              <a:defRPr lang="en-US" sz="20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idx="2" hasCustomPrompt="1"/>
          </p:nvPr>
        </p:nvSpPr>
        <p:spPr>
          <a:xfrm>
            <a:off x="6990524" y="1804597"/>
            <a:ext cx="1685925" cy="27699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buNone/>
              <a:defRPr lang="en-US" sz="20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label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 hasCustomPrompt="1"/>
          </p:nvPr>
        </p:nvSpPr>
        <p:spPr>
          <a:xfrm>
            <a:off x="323847" y="2419738"/>
            <a:ext cx="2643187" cy="228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idx="4" hasCustomPrompt="1"/>
          </p:nvPr>
        </p:nvSpPr>
        <p:spPr>
          <a:xfrm>
            <a:off x="6224588" y="2419736"/>
            <a:ext cx="2643187" cy="228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0" name="Oval 17"/>
          <p:cNvSpPr/>
          <p:nvPr userDrawn="1"/>
        </p:nvSpPr>
        <p:spPr>
          <a:xfrm>
            <a:off x="3486150" y="2181225"/>
            <a:ext cx="2171700" cy="21717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grpSp>
        <p:nvGrpSpPr>
          <p:cNvPr id="11" name="Grupo 8875"/>
          <p:cNvGrpSpPr/>
          <p:nvPr/>
        </p:nvGrpSpPr>
        <p:grpSpPr>
          <a:xfrm rot="0">
            <a:off x="6445307" y="1792141"/>
            <a:ext cx="253843" cy="254678"/>
            <a:chOff x="11109894" y="1459407"/>
            <a:chExt cx="450487" cy="451969"/>
          </a:xfrm>
          <a:solidFill>
            <a:srgbClr val="C2A83E"/>
          </a:solidFill>
        </p:grpSpPr>
        <p:sp>
          <p:nvSpPr>
            <p:cNvPr id="12" name="Freeform 6776"/>
            <p:cNvSpPr/>
            <p:nvPr/>
          </p:nvSpPr>
          <p:spPr>
            <a:xfrm>
              <a:off x="11306981" y="1459407"/>
              <a:ext cx="253399" cy="254881"/>
            </a:xfrm>
            <a:custGeom>
              <a:avLst/>
              <a:gdLst/>
              <a:ahLst/>
              <a:cxnLst/>
              <a:rect l="0" t="0" r="r" b="b"/>
              <a:pathLst>
                <a:path w="253399" h="254881">
                  <a:moveTo>
                    <a:pt x="133368" y="0"/>
                  </a:moveTo>
                  <a:lnTo>
                    <a:pt x="164487" y="0"/>
                  </a:lnTo>
                  <a:lnTo>
                    <a:pt x="194124" y="8891"/>
                  </a:lnTo>
                  <a:lnTo>
                    <a:pt x="220798" y="28155"/>
                  </a:lnTo>
                  <a:lnTo>
                    <a:pt x="226725" y="34083"/>
                  </a:lnTo>
                  <a:lnTo>
                    <a:pt x="244508" y="60757"/>
                  </a:lnTo>
                  <a:lnTo>
                    <a:pt x="253399" y="90394"/>
                  </a:lnTo>
                  <a:lnTo>
                    <a:pt x="253399" y="121513"/>
                  </a:lnTo>
                  <a:lnTo>
                    <a:pt x="244508" y="152632"/>
                  </a:lnTo>
                  <a:lnTo>
                    <a:pt x="226725" y="179306"/>
                  </a:lnTo>
                  <a:lnTo>
                    <a:pt x="177824" y="225244"/>
                  </a:lnTo>
                  <a:lnTo>
                    <a:pt x="158560" y="241544"/>
                  </a:lnTo>
                  <a:lnTo>
                    <a:pt x="133368" y="251917"/>
                  </a:lnTo>
                  <a:lnTo>
                    <a:pt x="106694" y="254881"/>
                  </a:lnTo>
                  <a:lnTo>
                    <a:pt x="97803" y="254881"/>
                  </a:lnTo>
                  <a:lnTo>
                    <a:pt x="91876" y="251917"/>
                  </a:lnTo>
                  <a:lnTo>
                    <a:pt x="84466" y="247472"/>
                  </a:lnTo>
                  <a:lnTo>
                    <a:pt x="82984" y="241544"/>
                  </a:lnTo>
                  <a:lnTo>
                    <a:pt x="80021" y="234135"/>
                  </a:lnTo>
                  <a:lnTo>
                    <a:pt x="82984" y="225244"/>
                  </a:lnTo>
                  <a:lnTo>
                    <a:pt x="87430" y="220798"/>
                  </a:lnTo>
                  <a:lnTo>
                    <a:pt x="93358" y="216352"/>
                  </a:lnTo>
                  <a:lnTo>
                    <a:pt x="102249" y="216352"/>
                  </a:lnTo>
                  <a:lnTo>
                    <a:pt x="128922" y="211907"/>
                  </a:lnTo>
                  <a:lnTo>
                    <a:pt x="151150" y="198570"/>
                  </a:lnTo>
                  <a:lnTo>
                    <a:pt x="200052" y="152632"/>
                  </a:lnTo>
                  <a:lnTo>
                    <a:pt x="213389" y="130404"/>
                  </a:lnTo>
                  <a:lnTo>
                    <a:pt x="217834" y="105213"/>
                  </a:lnTo>
                  <a:lnTo>
                    <a:pt x="213389" y="81503"/>
                  </a:lnTo>
                  <a:lnTo>
                    <a:pt x="200052" y="60757"/>
                  </a:lnTo>
                  <a:lnTo>
                    <a:pt x="194124" y="54829"/>
                  </a:lnTo>
                  <a:lnTo>
                    <a:pt x="173378" y="41492"/>
                  </a:lnTo>
                  <a:lnTo>
                    <a:pt x="149668" y="37047"/>
                  </a:lnTo>
                  <a:lnTo>
                    <a:pt x="124477" y="41492"/>
                  </a:lnTo>
                  <a:lnTo>
                    <a:pt x="102249" y="54829"/>
                  </a:lnTo>
                  <a:lnTo>
                    <a:pt x="56311" y="103731"/>
                  </a:lnTo>
                  <a:lnTo>
                    <a:pt x="42974" y="125959"/>
                  </a:lnTo>
                  <a:lnTo>
                    <a:pt x="38529" y="152632"/>
                  </a:lnTo>
                  <a:lnTo>
                    <a:pt x="38529" y="161523"/>
                  </a:lnTo>
                  <a:lnTo>
                    <a:pt x="34083" y="167451"/>
                  </a:lnTo>
                  <a:lnTo>
                    <a:pt x="29637" y="171896"/>
                  </a:lnTo>
                  <a:lnTo>
                    <a:pt x="20746" y="174860"/>
                  </a:lnTo>
                  <a:lnTo>
                    <a:pt x="13337" y="171896"/>
                  </a:lnTo>
                  <a:lnTo>
                    <a:pt x="7409" y="170415"/>
                  </a:lnTo>
                  <a:lnTo>
                    <a:pt x="2964" y="163005"/>
                  </a:lnTo>
                  <a:lnTo>
                    <a:pt x="0" y="157078"/>
                  </a:lnTo>
                  <a:lnTo>
                    <a:pt x="2964" y="127441"/>
                  </a:lnTo>
                  <a:lnTo>
                    <a:pt x="11855" y="99285"/>
                  </a:lnTo>
                  <a:lnTo>
                    <a:pt x="29637" y="77057"/>
                  </a:lnTo>
                  <a:lnTo>
                    <a:pt x="75575" y="28155"/>
                  </a:lnTo>
                  <a:lnTo>
                    <a:pt x="102249" y="8891"/>
                  </a:lnTo>
                  <a:lnTo>
                    <a:pt x="133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13" name="Freeform 6777"/>
            <p:cNvSpPr/>
            <p:nvPr/>
          </p:nvSpPr>
          <p:spPr>
            <a:xfrm>
              <a:off x="11109894" y="1656495"/>
              <a:ext cx="254881" cy="254881"/>
            </a:xfrm>
            <a:custGeom>
              <a:avLst/>
              <a:gdLst/>
              <a:ahLst/>
              <a:cxnLst/>
              <a:rect l="0" t="0" r="r" b="b"/>
              <a:pathLst>
                <a:path w="254881" h="254881">
                  <a:moveTo>
                    <a:pt x="157078" y="0"/>
                  </a:moveTo>
                  <a:lnTo>
                    <a:pt x="164487" y="1482"/>
                  </a:lnTo>
                  <a:lnTo>
                    <a:pt x="170415" y="5927"/>
                  </a:lnTo>
                  <a:lnTo>
                    <a:pt x="173378" y="13337"/>
                  </a:lnTo>
                  <a:lnTo>
                    <a:pt x="174860" y="19264"/>
                  </a:lnTo>
                  <a:lnTo>
                    <a:pt x="173378" y="26674"/>
                  </a:lnTo>
                  <a:lnTo>
                    <a:pt x="168933" y="32601"/>
                  </a:lnTo>
                  <a:lnTo>
                    <a:pt x="161523" y="37047"/>
                  </a:lnTo>
                  <a:lnTo>
                    <a:pt x="155596" y="37047"/>
                  </a:lnTo>
                  <a:lnTo>
                    <a:pt x="134850" y="37047"/>
                  </a:lnTo>
                  <a:lnTo>
                    <a:pt x="117067" y="44456"/>
                  </a:lnTo>
                  <a:lnTo>
                    <a:pt x="103731" y="54829"/>
                  </a:lnTo>
                  <a:lnTo>
                    <a:pt x="57793" y="102249"/>
                  </a:lnTo>
                  <a:lnTo>
                    <a:pt x="41492" y="124477"/>
                  </a:lnTo>
                  <a:lnTo>
                    <a:pt x="37047" y="148187"/>
                  </a:lnTo>
                  <a:lnTo>
                    <a:pt x="41492" y="173378"/>
                  </a:lnTo>
                  <a:lnTo>
                    <a:pt x="57793" y="192643"/>
                  </a:lnTo>
                  <a:lnTo>
                    <a:pt x="62238" y="197088"/>
                  </a:lnTo>
                  <a:lnTo>
                    <a:pt x="81503" y="213389"/>
                  </a:lnTo>
                  <a:lnTo>
                    <a:pt x="106694" y="217834"/>
                  </a:lnTo>
                  <a:lnTo>
                    <a:pt x="130404" y="213389"/>
                  </a:lnTo>
                  <a:lnTo>
                    <a:pt x="152632" y="197088"/>
                  </a:lnTo>
                  <a:lnTo>
                    <a:pt x="200052" y="151150"/>
                  </a:lnTo>
                  <a:lnTo>
                    <a:pt x="213389" y="128922"/>
                  </a:lnTo>
                  <a:lnTo>
                    <a:pt x="217834" y="99285"/>
                  </a:lnTo>
                  <a:lnTo>
                    <a:pt x="217834" y="93358"/>
                  </a:lnTo>
                  <a:lnTo>
                    <a:pt x="222280" y="85948"/>
                  </a:lnTo>
                  <a:lnTo>
                    <a:pt x="228207" y="81503"/>
                  </a:lnTo>
                  <a:lnTo>
                    <a:pt x="235617" y="80021"/>
                  </a:lnTo>
                  <a:lnTo>
                    <a:pt x="241544" y="81503"/>
                  </a:lnTo>
                  <a:lnTo>
                    <a:pt x="248954" y="84466"/>
                  </a:lnTo>
                  <a:lnTo>
                    <a:pt x="253399" y="90394"/>
                  </a:lnTo>
                  <a:lnTo>
                    <a:pt x="254881" y="97803"/>
                  </a:lnTo>
                  <a:lnTo>
                    <a:pt x="253399" y="125959"/>
                  </a:lnTo>
                  <a:lnTo>
                    <a:pt x="244508" y="155596"/>
                  </a:lnTo>
                  <a:lnTo>
                    <a:pt x="226726" y="177824"/>
                  </a:lnTo>
                  <a:lnTo>
                    <a:pt x="179306" y="223762"/>
                  </a:lnTo>
                  <a:lnTo>
                    <a:pt x="157078" y="241544"/>
                  </a:lnTo>
                  <a:lnTo>
                    <a:pt x="133368" y="250435"/>
                  </a:lnTo>
                  <a:lnTo>
                    <a:pt x="106694" y="254881"/>
                  </a:lnTo>
                  <a:lnTo>
                    <a:pt x="81503" y="250435"/>
                  </a:lnTo>
                  <a:lnTo>
                    <a:pt x="57793" y="241544"/>
                  </a:lnTo>
                  <a:lnTo>
                    <a:pt x="35565" y="226726"/>
                  </a:lnTo>
                  <a:lnTo>
                    <a:pt x="28155" y="219316"/>
                  </a:lnTo>
                  <a:lnTo>
                    <a:pt x="13337" y="200052"/>
                  </a:lnTo>
                  <a:lnTo>
                    <a:pt x="4446" y="174860"/>
                  </a:lnTo>
                  <a:lnTo>
                    <a:pt x="0" y="148187"/>
                  </a:lnTo>
                  <a:lnTo>
                    <a:pt x="4446" y="121513"/>
                  </a:lnTo>
                  <a:lnTo>
                    <a:pt x="13337" y="97803"/>
                  </a:lnTo>
                  <a:lnTo>
                    <a:pt x="31119" y="75575"/>
                  </a:lnTo>
                  <a:lnTo>
                    <a:pt x="77057" y="28155"/>
                  </a:lnTo>
                  <a:lnTo>
                    <a:pt x="99285" y="10373"/>
                  </a:lnTo>
                  <a:lnTo>
                    <a:pt x="128922" y="1482"/>
                  </a:lnTo>
                  <a:lnTo>
                    <a:pt x="1570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14" name="Freeform 6778"/>
            <p:cNvSpPr/>
            <p:nvPr/>
          </p:nvSpPr>
          <p:spPr>
            <a:xfrm>
              <a:off x="11164722" y="1514235"/>
              <a:ext cx="115586" cy="115586"/>
            </a:xfrm>
            <a:custGeom>
              <a:avLst/>
              <a:gdLst/>
              <a:ahLst/>
              <a:cxnLst/>
              <a:rect l="0" t="0" r="r" b="b"/>
              <a:pathLst>
                <a:path w="115586" h="115586">
                  <a:moveTo>
                    <a:pt x="78539" y="0"/>
                  </a:moveTo>
                  <a:lnTo>
                    <a:pt x="82985" y="0"/>
                  </a:lnTo>
                  <a:lnTo>
                    <a:pt x="87430" y="1482"/>
                  </a:lnTo>
                  <a:lnTo>
                    <a:pt x="88912" y="5927"/>
                  </a:lnTo>
                  <a:lnTo>
                    <a:pt x="115586" y="103731"/>
                  </a:lnTo>
                  <a:lnTo>
                    <a:pt x="115586" y="108177"/>
                  </a:lnTo>
                  <a:lnTo>
                    <a:pt x="114104" y="112622"/>
                  </a:lnTo>
                  <a:lnTo>
                    <a:pt x="111140" y="115586"/>
                  </a:lnTo>
                  <a:lnTo>
                    <a:pt x="106695" y="115586"/>
                  </a:lnTo>
                  <a:lnTo>
                    <a:pt x="105213" y="115586"/>
                  </a:lnTo>
                  <a:lnTo>
                    <a:pt x="7409" y="88912"/>
                  </a:lnTo>
                  <a:lnTo>
                    <a:pt x="2964" y="85949"/>
                  </a:lnTo>
                  <a:lnTo>
                    <a:pt x="0" y="81503"/>
                  </a:lnTo>
                  <a:lnTo>
                    <a:pt x="0" y="77057"/>
                  </a:lnTo>
                  <a:lnTo>
                    <a:pt x="2964" y="72612"/>
                  </a:lnTo>
                  <a:lnTo>
                    <a:pt x="7409" y="71130"/>
                  </a:lnTo>
                  <a:lnTo>
                    <a:pt x="11855" y="71130"/>
                  </a:lnTo>
                  <a:lnTo>
                    <a:pt x="93358" y="93358"/>
                  </a:lnTo>
                  <a:lnTo>
                    <a:pt x="71130" y="10373"/>
                  </a:lnTo>
                  <a:lnTo>
                    <a:pt x="71130" y="5927"/>
                  </a:lnTo>
                  <a:lnTo>
                    <a:pt x="74094" y="1482"/>
                  </a:lnTo>
                  <a:lnTo>
                    <a:pt x="785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15" name="Freeform 6779"/>
            <p:cNvSpPr/>
            <p:nvPr/>
          </p:nvSpPr>
          <p:spPr>
            <a:xfrm>
              <a:off x="11391447" y="1740960"/>
              <a:ext cx="115586" cy="115586"/>
            </a:xfrm>
            <a:custGeom>
              <a:avLst/>
              <a:gdLst/>
              <a:ahLst/>
              <a:cxnLst/>
              <a:rect l="0" t="0" r="r" b="b"/>
              <a:pathLst>
                <a:path w="115586" h="115586">
                  <a:moveTo>
                    <a:pt x="7409" y="0"/>
                  </a:moveTo>
                  <a:lnTo>
                    <a:pt x="11855" y="0"/>
                  </a:lnTo>
                  <a:lnTo>
                    <a:pt x="109659" y="26674"/>
                  </a:lnTo>
                  <a:lnTo>
                    <a:pt x="114104" y="28156"/>
                  </a:lnTo>
                  <a:lnTo>
                    <a:pt x="115586" y="32601"/>
                  </a:lnTo>
                  <a:lnTo>
                    <a:pt x="115586" y="37047"/>
                  </a:lnTo>
                  <a:lnTo>
                    <a:pt x="114104" y="41492"/>
                  </a:lnTo>
                  <a:lnTo>
                    <a:pt x="109659" y="44456"/>
                  </a:lnTo>
                  <a:lnTo>
                    <a:pt x="105213" y="44456"/>
                  </a:lnTo>
                  <a:lnTo>
                    <a:pt x="22228" y="22228"/>
                  </a:lnTo>
                  <a:lnTo>
                    <a:pt x="44456" y="103731"/>
                  </a:lnTo>
                  <a:lnTo>
                    <a:pt x="44456" y="108177"/>
                  </a:lnTo>
                  <a:lnTo>
                    <a:pt x="42974" y="112622"/>
                  </a:lnTo>
                  <a:lnTo>
                    <a:pt x="38529" y="115586"/>
                  </a:lnTo>
                  <a:lnTo>
                    <a:pt x="35565" y="115586"/>
                  </a:lnTo>
                  <a:lnTo>
                    <a:pt x="31119" y="115586"/>
                  </a:lnTo>
                  <a:lnTo>
                    <a:pt x="26674" y="112622"/>
                  </a:lnTo>
                  <a:lnTo>
                    <a:pt x="25192" y="108177"/>
                  </a:lnTo>
                  <a:lnTo>
                    <a:pt x="0" y="10373"/>
                  </a:lnTo>
                  <a:lnTo>
                    <a:pt x="0" y="5927"/>
                  </a:lnTo>
                  <a:lnTo>
                    <a:pt x="2964" y="1482"/>
                  </a:lnTo>
                  <a:lnTo>
                    <a:pt x="7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grpSp>
        <p:nvGrpSpPr>
          <p:cNvPr id="16" name="Grupo 8890"/>
          <p:cNvGrpSpPr/>
          <p:nvPr/>
        </p:nvGrpSpPr>
        <p:grpSpPr>
          <a:xfrm rot="0">
            <a:off x="577185" y="1795481"/>
            <a:ext cx="283903" cy="247998"/>
            <a:chOff x="11069881" y="2588569"/>
            <a:chExt cx="503834" cy="440115"/>
          </a:xfrm>
          <a:solidFill>
            <a:srgbClr val="C2A83E"/>
          </a:solidFill>
        </p:grpSpPr>
        <p:sp>
          <p:nvSpPr>
            <p:cNvPr id="17" name="Freeform 6965"/>
            <p:cNvSpPr/>
            <p:nvPr/>
          </p:nvSpPr>
          <p:spPr>
            <a:xfrm>
              <a:off x="11298089" y="2744167"/>
              <a:ext cx="40011" cy="198570"/>
            </a:xfrm>
            <a:custGeom>
              <a:avLst/>
              <a:gdLst/>
              <a:ahLst/>
              <a:cxnLst/>
              <a:rect l="0" t="0" r="r" b="b"/>
              <a:pathLst>
                <a:path w="40011" h="198570">
                  <a:moveTo>
                    <a:pt x="20746" y="158560"/>
                  </a:moveTo>
                  <a:lnTo>
                    <a:pt x="25192" y="158560"/>
                  </a:lnTo>
                  <a:lnTo>
                    <a:pt x="29638" y="160041"/>
                  </a:lnTo>
                  <a:lnTo>
                    <a:pt x="34083" y="164487"/>
                  </a:lnTo>
                  <a:lnTo>
                    <a:pt x="38529" y="171896"/>
                  </a:lnTo>
                  <a:lnTo>
                    <a:pt x="40011" y="177824"/>
                  </a:lnTo>
                  <a:lnTo>
                    <a:pt x="40011" y="182269"/>
                  </a:lnTo>
                  <a:lnTo>
                    <a:pt x="38529" y="189679"/>
                  </a:lnTo>
                  <a:lnTo>
                    <a:pt x="34083" y="191161"/>
                  </a:lnTo>
                  <a:lnTo>
                    <a:pt x="26674" y="195606"/>
                  </a:lnTo>
                  <a:lnTo>
                    <a:pt x="20746" y="198570"/>
                  </a:lnTo>
                  <a:lnTo>
                    <a:pt x="13337" y="195606"/>
                  </a:lnTo>
                  <a:lnTo>
                    <a:pt x="7409" y="191161"/>
                  </a:lnTo>
                  <a:lnTo>
                    <a:pt x="2964" y="189679"/>
                  </a:lnTo>
                  <a:lnTo>
                    <a:pt x="2964" y="182269"/>
                  </a:lnTo>
                  <a:lnTo>
                    <a:pt x="0" y="177824"/>
                  </a:lnTo>
                  <a:lnTo>
                    <a:pt x="2964" y="171896"/>
                  </a:lnTo>
                  <a:lnTo>
                    <a:pt x="7409" y="164487"/>
                  </a:lnTo>
                  <a:lnTo>
                    <a:pt x="11855" y="160041"/>
                  </a:lnTo>
                  <a:lnTo>
                    <a:pt x="16301" y="158560"/>
                  </a:lnTo>
                  <a:lnTo>
                    <a:pt x="20746" y="158560"/>
                  </a:lnTo>
                  <a:close/>
                  <a:moveTo>
                    <a:pt x="22228" y="0"/>
                  </a:moveTo>
                  <a:lnTo>
                    <a:pt x="26674" y="2964"/>
                  </a:lnTo>
                  <a:lnTo>
                    <a:pt x="34083" y="4446"/>
                  </a:lnTo>
                  <a:lnTo>
                    <a:pt x="35565" y="8891"/>
                  </a:lnTo>
                  <a:lnTo>
                    <a:pt x="38529" y="13337"/>
                  </a:lnTo>
                  <a:lnTo>
                    <a:pt x="40011" y="22228"/>
                  </a:lnTo>
                  <a:lnTo>
                    <a:pt x="40011" y="31119"/>
                  </a:lnTo>
                  <a:lnTo>
                    <a:pt x="40011" y="48902"/>
                  </a:lnTo>
                  <a:lnTo>
                    <a:pt x="34083" y="111140"/>
                  </a:lnTo>
                  <a:lnTo>
                    <a:pt x="31120" y="122995"/>
                  </a:lnTo>
                  <a:lnTo>
                    <a:pt x="29638" y="128922"/>
                  </a:lnTo>
                  <a:lnTo>
                    <a:pt x="26674" y="133368"/>
                  </a:lnTo>
                  <a:lnTo>
                    <a:pt x="25192" y="136332"/>
                  </a:lnTo>
                  <a:lnTo>
                    <a:pt x="20746" y="136332"/>
                  </a:lnTo>
                  <a:lnTo>
                    <a:pt x="16301" y="136332"/>
                  </a:lnTo>
                  <a:lnTo>
                    <a:pt x="11855" y="133368"/>
                  </a:lnTo>
                  <a:lnTo>
                    <a:pt x="8891" y="128922"/>
                  </a:lnTo>
                  <a:lnTo>
                    <a:pt x="7409" y="122995"/>
                  </a:lnTo>
                  <a:lnTo>
                    <a:pt x="7409" y="111140"/>
                  </a:lnTo>
                  <a:lnTo>
                    <a:pt x="2964" y="48902"/>
                  </a:lnTo>
                  <a:lnTo>
                    <a:pt x="0" y="38529"/>
                  </a:lnTo>
                  <a:lnTo>
                    <a:pt x="0" y="29637"/>
                  </a:lnTo>
                  <a:lnTo>
                    <a:pt x="0" y="25192"/>
                  </a:lnTo>
                  <a:lnTo>
                    <a:pt x="0" y="17782"/>
                  </a:lnTo>
                  <a:lnTo>
                    <a:pt x="2964" y="11855"/>
                  </a:lnTo>
                  <a:lnTo>
                    <a:pt x="7409" y="7409"/>
                  </a:lnTo>
                  <a:lnTo>
                    <a:pt x="11855" y="2964"/>
                  </a:lnTo>
                  <a:lnTo>
                    <a:pt x="16301" y="2964"/>
                  </a:lnTo>
                  <a:lnTo>
                    <a:pt x="22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18" name="Freeform 6966"/>
            <p:cNvSpPr/>
            <p:nvPr/>
          </p:nvSpPr>
          <p:spPr>
            <a:xfrm>
              <a:off x="11069881" y="2588569"/>
              <a:ext cx="503834" cy="440115"/>
            </a:xfrm>
            <a:custGeom>
              <a:avLst/>
              <a:gdLst/>
              <a:ahLst/>
              <a:cxnLst/>
              <a:rect l="0" t="0" r="r" b="b"/>
              <a:pathLst>
                <a:path w="503834" h="440115">
                  <a:moveTo>
                    <a:pt x="250435" y="56311"/>
                  </a:moveTo>
                  <a:lnTo>
                    <a:pt x="50383" y="403068"/>
                  </a:lnTo>
                  <a:lnTo>
                    <a:pt x="450487" y="403068"/>
                  </a:lnTo>
                  <a:lnTo>
                    <a:pt x="250435" y="56311"/>
                  </a:lnTo>
                  <a:close/>
                  <a:moveTo>
                    <a:pt x="250435" y="0"/>
                  </a:moveTo>
                  <a:lnTo>
                    <a:pt x="257844" y="0"/>
                  </a:lnTo>
                  <a:lnTo>
                    <a:pt x="263772" y="4446"/>
                  </a:lnTo>
                  <a:lnTo>
                    <a:pt x="268218" y="8891"/>
                  </a:lnTo>
                  <a:lnTo>
                    <a:pt x="502352" y="413441"/>
                  </a:lnTo>
                  <a:lnTo>
                    <a:pt x="502352" y="417887"/>
                  </a:lnTo>
                  <a:lnTo>
                    <a:pt x="503834" y="425296"/>
                  </a:lnTo>
                  <a:lnTo>
                    <a:pt x="502352" y="431224"/>
                  </a:lnTo>
                  <a:lnTo>
                    <a:pt x="497907" y="435669"/>
                  </a:lnTo>
                  <a:lnTo>
                    <a:pt x="490497" y="440115"/>
                  </a:lnTo>
                  <a:lnTo>
                    <a:pt x="484570" y="440115"/>
                  </a:lnTo>
                  <a:lnTo>
                    <a:pt x="17782" y="440115"/>
                  </a:lnTo>
                  <a:lnTo>
                    <a:pt x="10373" y="440115"/>
                  </a:lnTo>
                  <a:lnTo>
                    <a:pt x="5927" y="435669"/>
                  </a:lnTo>
                  <a:lnTo>
                    <a:pt x="1482" y="431224"/>
                  </a:lnTo>
                  <a:lnTo>
                    <a:pt x="0" y="425296"/>
                  </a:lnTo>
                  <a:lnTo>
                    <a:pt x="0" y="417887"/>
                  </a:lnTo>
                  <a:lnTo>
                    <a:pt x="1482" y="413441"/>
                  </a:lnTo>
                  <a:lnTo>
                    <a:pt x="235616" y="8891"/>
                  </a:lnTo>
                  <a:lnTo>
                    <a:pt x="240062" y="4446"/>
                  </a:lnTo>
                  <a:lnTo>
                    <a:pt x="244508" y="0"/>
                  </a:lnTo>
                  <a:lnTo>
                    <a:pt x="2504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cxnSp>
        <p:nvCxnSpPr>
          <p:cNvPr id="19" name="Straight Connector 26"/>
          <p:cNvCxnSpPr/>
          <p:nvPr/>
        </p:nvCxnSpPr>
        <p:spPr>
          <a:xfrm>
            <a:off x="1000125" y="1767928"/>
            <a:ext cx="0" cy="313684"/>
          </a:xfrm>
          <a:prstGeom prst="line">
            <a:avLst/>
          </a:prstGeom>
          <a:ln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/>
        </p:nvCxnSpPr>
        <p:spPr>
          <a:xfrm>
            <a:off x="6867525" y="1767928"/>
            <a:ext cx="0" cy="313684"/>
          </a:xfrm>
          <a:prstGeom prst="line">
            <a:avLst/>
          </a:prstGeom>
          <a:ln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831"/>
          <p:cNvSpPr/>
          <p:nvPr userDrawn="1"/>
        </p:nvSpPr>
        <p:spPr>
          <a:xfrm>
            <a:off x="4267999" y="2934155"/>
            <a:ext cx="608000" cy="579854"/>
          </a:xfrm>
          <a:custGeom>
            <a:avLst/>
            <a:gdLst/>
            <a:ahLst/>
            <a:cxnLst/>
            <a:rect l="0" t="0" r="r" b="b"/>
            <a:pathLst>
              <a:path w="810668" h="773139">
                <a:moveTo>
                  <a:pt x="405334" y="135112"/>
                </a:moveTo>
                <a:lnTo>
                  <a:pt x="350289" y="312758"/>
                </a:lnTo>
                <a:lnTo>
                  <a:pt x="345285" y="322767"/>
                </a:lnTo>
                <a:lnTo>
                  <a:pt x="337778" y="330273"/>
                </a:lnTo>
                <a:lnTo>
                  <a:pt x="330272" y="335277"/>
                </a:lnTo>
                <a:lnTo>
                  <a:pt x="320264" y="335277"/>
                </a:lnTo>
                <a:lnTo>
                  <a:pt x="132609" y="335277"/>
                </a:lnTo>
                <a:lnTo>
                  <a:pt x="282733" y="442866"/>
                </a:lnTo>
                <a:lnTo>
                  <a:pt x="290239" y="450372"/>
                </a:lnTo>
                <a:lnTo>
                  <a:pt x="297745" y="462883"/>
                </a:lnTo>
                <a:lnTo>
                  <a:pt x="297745" y="470389"/>
                </a:lnTo>
                <a:lnTo>
                  <a:pt x="297745" y="480397"/>
                </a:lnTo>
                <a:lnTo>
                  <a:pt x="237696" y="658044"/>
                </a:lnTo>
                <a:lnTo>
                  <a:pt x="387820" y="547953"/>
                </a:lnTo>
                <a:lnTo>
                  <a:pt x="397828" y="545451"/>
                </a:lnTo>
                <a:lnTo>
                  <a:pt x="405334" y="540447"/>
                </a:lnTo>
                <a:lnTo>
                  <a:pt x="417844" y="545451"/>
                </a:lnTo>
                <a:lnTo>
                  <a:pt x="425351" y="547953"/>
                </a:lnTo>
                <a:lnTo>
                  <a:pt x="577976" y="658044"/>
                </a:lnTo>
                <a:lnTo>
                  <a:pt x="517927" y="480397"/>
                </a:lnTo>
                <a:lnTo>
                  <a:pt x="517927" y="470389"/>
                </a:lnTo>
                <a:lnTo>
                  <a:pt x="517927" y="462883"/>
                </a:lnTo>
                <a:lnTo>
                  <a:pt x="522931" y="450372"/>
                </a:lnTo>
                <a:lnTo>
                  <a:pt x="530437" y="442866"/>
                </a:lnTo>
                <a:lnTo>
                  <a:pt x="683063" y="335277"/>
                </a:lnTo>
                <a:lnTo>
                  <a:pt x="495408" y="335277"/>
                </a:lnTo>
                <a:lnTo>
                  <a:pt x="485400" y="335277"/>
                </a:lnTo>
                <a:lnTo>
                  <a:pt x="477894" y="330273"/>
                </a:lnTo>
                <a:lnTo>
                  <a:pt x="470388" y="322767"/>
                </a:lnTo>
                <a:lnTo>
                  <a:pt x="465384" y="312758"/>
                </a:lnTo>
                <a:lnTo>
                  <a:pt x="405334" y="135112"/>
                </a:lnTo>
                <a:close/>
                <a:moveTo>
                  <a:pt x="405334" y="0"/>
                </a:moveTo>
                <a:lnTo>
                  <a:pt x="417844" y="0"/>
                </a:lnTo>
                <a:lnTo>
                  <a:pt x="425351" y="7506"/>
                </a:lnTo>
                <a:lnTo>
                  <a:pt x="432857" y="12510"/>
                </a:lnTo>
                <a:lnTo>
                  <a:pt x="440363" y="22519"/>
                </a:lnTo>
                <a:lnTo>
                  <a:pt x="517927" y="270223"/>
                </a:lnTo>
                <a:lnTo>
                  <a:pt x="780643" y="270223"/>
                </a:lnTo>
                <a:lnTo>
                  <a:pt x="788149" y="275227"/>
                </a:lnTo>
                <a:lnTo>
                  <a:pt x="800660" y="277730"/>
                </a:lnTo>
                <a:lnTo>
                  <a:pt x="808166" y="285236"/>
                </a:lnTo>
                <a:lnTo>
                  <a:pt x="810668" y="292742"/>
                </a:lnTo>
                <a:lnTo>
                  <a:pt x="810668" y="305252"/>
                </a:lnTo>
                <a:lnTo>
                  <a:pt x="810668" y="312758"/>
                </a:lnTo>
                <a:lnTo>
                  <a:pt x="808166" y="322767"/>
                </a:lnTo>
                <a:lnTo>
                  <a:pt x="800660" y="330273"/>
                </a:lnTo>
                <a:lnTo>
                  <a:pt x="585482" y="485401"/>
                </a:lnTo>
                <a:lnTo>
                  <a:pt x="668051" y="733106"/>
                </a:lnTo>
                <a:lnTo>
                  <a:pt x="668051" y="743114"/>
                </a:lnTo>
                <a:lnTo>
                  <a:pt x="668051" y="750620"/>
                </a:lnTo>
                <a:lnTo>
                  <a:pt x="665548" y="763131"/>
                </a:lnTo>
                <a:lnTo>
                  <a:pt x="658042" y="765633"/>
                </a:lnTo>
                <a:lnTo>
                  <a:pt x="645532" y="773139"/>
                </a:lnTo>
                <a:lnTo>
                  <a:pt x="638026" y="773139"/>
                </a:lnTo>
                <a:lnTo>
                  <a:pt x="628018" y="773139"/>
                </a:lnTo>
                <a:lnTo>
                  <a:pt x="620511" y="765633"/>
                </a:lnTo>
                <a:lnTo>
                  <a:pt x="405334" y="613007"/>
                </a:lnTo>
                <a:lnTo>
                  <a:pt x="195161" y="765633"/>
                </a:lnTo>
                <a:lnTo>
                  <a:pt x="187655" y="773139"/>
                </a:lnTo>
                <a:lnTo>
                  <a:pt x="177646" y="773139"/>
                </a:lnTo>
                <a:lnTo>
                  <a:pt x="165136" y="773139"/>
                </a:lnTo>
                <a:lnTo>
                  <a:pt x="157630" y="765633"/>
                </a:lnTo>
                <a:lnTo>
                  <a:pt x="150124" y="763131"/>
                </a:lnTo>
                <a:lnTo>
                  <a:pt x="147622" y="750620"/>
                </a:lnTo>
                <a:lnTo>
                  <a:pt x="142618" y="743114"/>
                </a:lnTo>
                <a:lnTo>
                  <a:pt x="147622" y="733106"/>
                </a:lnTo>
                <a:lnTo>
                  <a:pt x="225186" y="485401"/>
                </a:lnTo>
                <a:lnTo>
                  <a:pt x="15012" y="330273"/>
                </a:lnTo>
                <a:lnTo>
                  <a:pt x="7506" y="322767"/>
                </a:lnTo>
                <a:lnTo>
                  <a:pt x="5004" y="312758"/>
                </a:lnTo>
                <a:lnTo>
                  <a:pt x="0" y="305252"/>
                </a:lnTo>
                <a:lnTo>
                  <a:pt x="5004" y="292742"/>
                </a:lnTo>
                <a:lnTo>
                  <a:pt x="7506" y="285236"/>
                </a:lnTo>
                <a:lnTo>
                  <a:pt x="15012" y="277730"/>
                </a:lnTo>
                <a:lnTo>
                  <a:pt x="22519" y="275227"/>
                </a:lnTo>
                <a:lnTo>
                  <a:pt x="35029" y="270223"/>
                </a:lnTo>
                <a:lnTo>
                  <a:pt x="297745" y="270223"/>
                </a:lnTo>
                <a:lnTo>
                  <a:pt x="375309" y="22519"/>
                </a:lnTo>
                <a:lnTo>
                  <a:pt x="380313" y="12510"/>
                </a:lnTo>
                <a:lnTo>
                  <a:pt x="387820" y="7506"/>
                </a:lnTo>
                <a:lnTo>
                  <a:pt x="397828" y="0"/>
                </a:lnTo>
                <a:lnTo>
                  <a:pt x="405334" y="0"/>
                </a:lnTo>
                <a:close/>
              </a:path>
            </a:pathLst>
          </a:custGeom>
          <a:solidFill>
            <a:srgbClr val="C2A83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pPr algn="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idx="5" hasCustomPrompt="1"/>
          </p:nvPr>
        </p:nvSpPr>
        <p:spPr>
          <a:xfrm>
            <a:off x="2850696" y="156482"/>
            <a:ext cx="3442607" cy="484748"/>
          </a:xfrm>
        </p:spPr>
        <p:txBody>
          <a:bodyPr vert="horz" lIns="0" tIns="0" rIns="0" bIns="0" rtlCol="0">
            <a:noAutofit/>
          </a:bodyPr>
          <a:lstStyle>
            <a:lvl1pPr lvl="0" algn="ctr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6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EA8FB947-9820-4D49-89AA-879D04000667}" type="slidenum">
              <a:rPr/>
            </a:fld>
            <a:endParaRPr lang="en-US" dirty="0"/>
          </a:p>
        </p:txBody>
      </p:sp>
      <p:sp>
        <p:nvSpPr>
          <p:cNvPr id="24" name="Footer Placeholder 1"/>
          <p:cNvSpPr>
            <a:spLocks noGrp="1"/>
          </p:cNvSpPr>
          <p:nvPr>
            <p:ph type="ftr" sz="quarter" idx="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8DE3FBD5-8DCE-4328-8340-6AE0401C3A96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544" y="0"/>
            <a:ext cx="6103296" cy="5143500"/>
          </a:xfrm>
          <a:prstGeom prst="rect">
            <a:avLst/>
          </a:prstGeom>
          <a:noFill/>
        </p:spPr>
      </p:pic>
      <p:sp>
        <p:nvSpPr>
          <p:cNvPr id="3" name="Text Placeholder 7"/>
          <p:cNvSpPr>
            <a:spLocks noGrp="1"/>
          </p:cNvSpPr>
          <p:nvPr>
            <p:ph type="body" hasCustomPrompt="1"/>
          </p:nvPr>
        </p:nvSpPr>
        <p:spPr>
          <a:xfrm>
            <a:off x="6247123" y="1399267"/>
            <a:ext cx="2429325" cy="1473077"/>
          </a:xfrm>
          <a:prstGeom prst="rect">
            <a:avLst/>
          </a:prstGeom>
        </p:spPr>
        <p:txBody>
          <a:bodyPr vert="horz" wrap="square" rtlCol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4061755" y="4032294"/>
            <a:ext cx="1286322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2" hasCustomPrompt="1"/>
          </p:nvPr>
        </p:nvSpPr>
        <p:spPr>
          <a:xfrm>
            <a:off x="5716390" y="4032294"/>
            <a:ext cx="1286322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idx="3" hasCustomPrompt="1"/>
          </p:nvPr>
        </p:nvSpPr>
        <p:spPr>
          <a:xfrm>
            <a:off x="7390124" y="4032294"/>
            <a:ext cx="1286322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7" name="Oval 23"/>
          <p:cNvSpPr/>
          <p:nvPr userDrawn="1"/>
        </p:nvSpPr>
        <p:spPr>
          <a:xfrm>
            <a:off x="7390127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" hasCustomPrompt="1"/>
          </p:nvPr>
        </p:nvSpPr>
        <p:spPr>
          <a:xfrm>
            <a:off x="2397570" y="4032292"/>
            <a:ext cx="1286322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2A83E"/>
              </a:buClr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9" name="Oval 28"/>
          <p:cNvSpPr/>
          <p:nvPr userDrawn="1"/>
        </p:nvSpPr>
        <p:spPr>
          <a:xfrm>
            <a:off x="5725941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Oval 29"/>
          <p:cNvSpPr/>
          <p:nvPr userDrawn="1"/>
        </p:nvSpPr>
        <p:spPr>
          <a:xfrm>
            <a:off x="4061756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Oval 31"/>
          <p:cNvSpPr/>
          <p:nvPr userDrawn="1"/>
        </p:nvSpPr>
        <p:spPr>
          <a:xfrm>
            <a:off x="2397570" y="3142614"/>
            <a:ext cx="685800" cy="685800"/>
          </a:xfrm>
          <a:prstGeom prst="ellipse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grpSp>
        <p:nvGrpSpPr>
          <p:cNvPr id="12" name="Group 37"/>
          <p:cNvGrpSpPr/>
          <p:nvPr/>
        </p:nvGrpSpPr>
        <p:grpSpPr>
          <a:xfrm rot="0">
            <a:off x="3872824" y="3142614"/>
            <a:ext cx="3328371" cy="1621683"/>
            <a:chOff x="5163766" y="3810000"/>
            <a:chExt cx="4437828" cy="2667000"/>
          </a:xfrm>
        </p:grpSpPr>
        <p:cxnSp>
          <p:nvCxnSpPr>
            <p:cNvPr id="13" name="Straight Connector 33"/>
            <p:cNvCxnSpPr/>
            <p:nvPr/>
          </p:nvCxnSpPr>
          <p:spPr>
            <a:xfrm>
              <a:off x="5163766" y="3810000"/>
              <a:ext cx="0" cy="2667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4"/>
            <p:cNvCxnSpPr/>
            <p:nvPr/>
          </p:nvCxnSpPr>
          <p:spPr>
            <a:xfrm>
              <a:off x="7382680" y="3810000"/>
              <a:ext cx="0" cy="2667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5"/>
            <p:cNvCxnSpPr/>
            <p:nvPr/>
          </p:nvCxnSpPr>
          <p:spPr>
            <a:xfrm>
              <a:off x="9601594" y="3810000"/>
              <a:ext cx="0" cy="2667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6977"/>
          <p:cNvSpPr/>
          <p:nvPr userDrawn="1"/>
        </p:nvSpPr>
        <p:spPr>
          <a:xfrm>
            <a:off x="7565206" y="3317693"/>
            <a:ext cx="335642" cy="335642"/>
          </a:xfrm>
          <a:custGeom>
            <a:avLst/>
            <a:gdLst/>
            <a:ahLst/>
            <a:cxnLst/>
            <a:rect l="0" t="0" r="r" b="b"/>
            <a:pathLst>
              <a:path w="447523" h="447523">
                <a:moveTo>
                  <a:pt x="222280" y="177824"/>
                </a:moveTo>
                <a:lnTo>
                  <a:pt x="200052" y="185233"/>
                </a:lnTo>
                <a:lnTo>
                  <a:pt x="185233" y="200052"/>
                </a:lnTo>
                <a:lnTo>
                  <a:pt x="177824" y="222280"/>
                </a:lnTo>
                <a:lnTo>
                  <a:pt x="185233" y="247471"/>
                </a:lnTo>
                <a:lnTo>
                  <a:pt x="200052" y="262290"/>
                </a:lnTo>
                <a:lnTo>
                  <a:pt x="222280" y="269699"/>
                </a:lnTo>
                <a:lnTo>
                  <a:pt x="244508" y="262290"/>
                </a:lnTo>
                <a:lnTo>
                  <a:pt x="262290" y="247471"/>
                </a:lnTo>
                <a:lnTo>
                  <a:pt x="269699" y="222280"/>
                </a:lnTo>
                <a:lnTo>
                  <a:pt x="262290" y="200052"/>
                </a:lnTo>
                <a:lnTo>
                  <a:pt x="244508" y="185233"/>
                </a:lnTo>
                <a:lnTo>
                  <a:pt x="222280" y="177824"/>
                </a:lnTo>
                <a:close/>
                <a:moveTo>
                  <a:pt x="222280" y="140777"/>
                </a:moveTo>
                <a:lnTo>
                  <a:pt x="256363" y="146705"/>
                </a:lnTo>
                <a:lnTo>
                  <a:pt x="283036" y="164487"/>
                </a:lnTo>
                <a:lnTo>
                  <a:pt x="300818" y="191160"/>
                </a:lnTo>
                <a:lnTo>
                  <a:pt x="306746" y="222280"/>
                </a:lnTo>
                <a:lnTo>
                  <a:pt x="300818" y="256363"/>
                </a:lnTo>
                <a:lnTo>
                  <a:pt x="283036" y="283036"/>
                </a:lnTo>
                <a:lnTo>
                  <a:pt x="256363" y="300818"/>
                </a:lnTo>
                <a:lnTo>
                  <a:pt x="222280" y="306746"/>
                </a:lnTo>
                <a:lnTo>
                  <a:pt x="191160" y="300818"/>
                </a:lnTo>
                <a:lnTo>
                  <a:pt x="164487" y="283036"/>
                </a:lnTo>
                <a:lnTo>
                  <a:pt x="146705" y="256363"/>
                </a:lnTo>
                <a:lnTo>
                  <a:pt x="140777" y="222280"/>
                </a:lnTo>
                <a:lnTo>
                  <a:pt x="146705" y="191160"/>
                </a:lnTo>
                <a:lnTo>
                  <a:pt x="164487" y="164487"/>
                </a:lnTo>
                <a:lnTo>
                  <a:pt x="191160" y="146705"/>
                </a:lnTo>
                <a:lnTo>
                  <a:pt x="222280" y="140777"/>
                </a:lnTo>
                <a:close/>
                <a:moveTo>
                  <a:pt x="204497" y="37047"/>
                </a:moveTo>
                <a:lnTo>
                  <a:pt x="204497" y="63720"/>
                </a:lnTo>
                <a:lnTo>
                  <a:pt x="203015" y="74093"/>
                </a:lnTo>
                <a:lnTo>
                  <a:pt x="200052" y="82984"/>
                </a:lnTo>
                <a:lnTo>
                  <a:pt x="194124" y="88912"/>
                </a:lnTo>
                <a:lnTo>
                  <a:pt x="186715" y="96321"/>
                </a:lnTo>
                <a:lnTo>
                  <a:pt x="177824" y="100767"/>
                </a:lnTo>
                <a:lnTo>
                  <a:pt x="164487" y="105212"/>
                </a:lnTo>
                <a:lnTo>
                  <a:pt x="158559" y="106694"/>
                </a:lnTo>
                <a:lnTo>
                  <a:pt x="151150" y="109658"/>
                </a:lnTo>
                <a:lnTo>
                  <a:pt x="140777" y="106694"/>
                </a:lnTo>
                <a:lnTo>
                  <a:pt x="131886" y="102249"/>
                </a:lnTo>
                <a:lnTo>
                  <a:pt x="122995" y="97803"/>
                </a:lnTo>
                <a:lnTo>
                  <a:pt x="105212" y="78539"/>
                </a:lnTo>
                <a:lnTo>
                  <a:pt x="78539" y="105212"/>
                </a:lnTo>
                <a:lnTo>
                  <a:pt x="97803" y="124477"/>
                </a:lnTo>
                <a:lnTo>
                  <a:pt x="105212" y="136332"/>
                </a:lnTo>
                <a:lnTo>
                  <a:pt x="106694" y="151150"/>
                </a:lnTo>
                <a:lnTo>
                  <a:pt x="105212" y="167451"/>
                </a:lnTo>
                <a:lnTo>
                  <a:pt x="97803" y="180787"/>
                </a:lnTo>
                <a:lnTo>
                  <a:pt x="96321" y="186715"/>
                </a:lnTo>
                <a:lnTo>
                  <a:pt x="88912" y="194124"/>
                </a:lnTo>
                <a:lnTo>
                  <a:pt x="80021" y="200052"/>
                </a:lnTo>
                <a:lnTo>
                  <a:pt x="74093" y="203015"/>
                </a:lnTo>
                <a:lnTo>
                  <a:pt x="65202" y="204497"/>
                </a:lnTo>
                <a:lnTo>
                  <a:pt x="38528" y="204497"/>
                </a:lnTo>
                <a:lnTo>
                  <a:pt x="38528" y="243026"/>
                </a:lnTo>
                <a:lnTo>
                  <a:pt x="65202" y="243026"/>
                </a:lnTo>
                <a:lnTo>
                  <a:pt x="78539" y="244508"/>
                </a:lnTo>
                <a:lnTo>
                  <a:pt x="91876" y="253399"/>
                </a:lnTo>
                <a:lnTo>
                  <a:pt x="100767" y="266736"/>
                </a:lnTo>
                <a:lnTo>
                  <a:pt x="105212" y="280072"/>
                </a:lnTo>
                <a:lnTo>
                  <a:pt x="106694" y="293409"/>
                </a:lnTo>
                <a:lnTo>
                  <a:pt x="105212" y="309710"/>
                </a:lnTo>
                <a:lnTo>
                  <a:pt x="97803" y="323046"/>
                </a:lnTo>
                <a:lnTo>
                  <a:pt x="78539" y="340829"/>
                </a:lnTo>
                <a:lnTo>
                  <a:pt x="105212" y="367502"/>
                </a:lnTo>
                <a:lnTo>
                  <a:pt x="122995" y="349720"/>
                </a:lnTo>
                <a:lnTo>
                  <a:pt x="136332" y="340829"/>
                </a:lnTo>
                <a:lnTo>
                  <a:pt x="151150" y="337865"/>
                </a:lnTo>
                <a:lnTo>
                  <a:pt x="167451" y="342311"/>
                </a:lnTo>
                <a:lnTo>
                  <a:pt x="180787" y="346756"/>
                </a:lnTo>
                <a:lnTo>
                  <a:pt x="186715" y="351202"/>
                </a:lnTo>
                <a:lnTo>
                  <a:pt x="194124" y="358611"/>
                </a:lnTo>
                <a:lnTo>
                  <a:pt x="200052" y="364539"/>
                </a:lnTo>
                <a:lnTo>
                  <a:pt x="203015" y="373430"/>
                </a:lnTo>
                <a:lnTo>
                  <a:pt x="204497" y="382321"/>
                </a:lnTo>
                <a:lnTo>
                  <a:pt x="204497" y="408995"/>
                </a:lnTo>
                <a:lnTo>
                  <a:pt x="243026" y="408995"/>
                </a:lnTo>
                <a:lnTo>
                  <a:pt x="243026" y="382321"/>
                </a:lnTo>
                <a:lnTo>
                  <a:pt x="243026" y="373430"/>
                </a:lnTo>
                <a:lnTo>
                  <a:pt x="247471" y="364539"/>
                </a:lnTo>
                <a:lnTo>
                  <a:pt x="251917" y="358611"/>
                </a:lnTo>
                <a:lnTo>
                  <a:pt x="257844" y="351202"/>
                </a:lnTo>
                <a:lnTo>
                  <a:pt x="266736" y="346756"/>
                </a:lnTo>
                <a:lnTo>
                  <a:pt x="280072" y="342311"/>
                </a:lnTo>
                <a:lnTo>
                  <a:pt x="287482" y="340829"/>
                </a:lnTo>
                <a:lnTo>
                  <a:pt x="296373" y="337865"/>
                </a:lnTo>
                <a:lnTo>
                  <a:pt x="305264" y="340829"/>
                </a:lnTo>
                <a:lnTo>
                  <a:pt x="314155" y="342311"/>
                </a:lnTo>
                <a:lnTo>
                  <a:pt x="323046" y="349720"/>
                </a:lnTo>
                <a:lnTo>
                  <a:pt x="340829" y="367502"/>
                </a:lnTo>
                <a:lnTo>
                  <a:pt x="367502" y="340829"/>
                </a:lnTo>
                <a:lnTo>
                  <a:pt x="349720" y="323046"/>
                </a:lnTo>
                <a:lnTo>
                  <a:pt x="340829" y="309710"/>
                </a:lnTo>
                <a:lnTo>
                  <a:pt x="337865" y="293409"/>
                </a:lnTo>
                <a:lnTo>
                  <a:pt x="342311" y="280072"/>
                </a:lnTo>
                <a:lnTo>
                  <a:pt x="346756" y="266736"/>
                </a:lnTo>
                <a:lnTo>
                  <a:pt x="351202" y="257844"/>
                </a:lnTo>
                <a:lnTo>
                  <a:pt x="355647" y="251917"/>
                </a:lnTo>
                <a:lnTo>
                  <a:pt x="364539" y="247471"/>
                </a:lnTo>
                <a:lnTo>
                  <a:pt x="373430" y="243026"/>
                </a:lnTo>
                <a:lnTo>
                  <a:pt x="382321" y="243026"/>
                </a:lnTo>
                <a:lnTo>
                  <a:pt x="407513" y="243026"/>
                </a:lnTo>
                <a:lnTo>
                  <a:pt x="407513" y="204497"/>
                </a:lnTo>
                <a:lnTo>
                  <a:pt x="382321" y="204497"/>
                </a:lnTo>
                <a:lnTo>
                  <a:pt x="367502" y="200052"/>
                </a:lnTo>
                <a:lnTo>
                  <a:pt x="354166" y="191160"/>
                </a:lnTo>
                <a:lnTo>
                  <a:pt x="346756" y="177824"/>
                </a:lnTo>
                <a:lnTo>
                  <a:pt x="340829" y="167451"/>
                </a:lnTo>
                <a:lnTo>
                  <a:pt x="337865" y="151150"/>
                </a:lnTo>
                <a:lnTo>
                  <a:pt x="340829" y="136332"/>
                </a:lnTo>
                <a:lnTo>
                  <a:pt x="349720" y="124477"/>
                </a:lnTo>
                <a:lnTo>
                  <a:pt x="367502" y="105212"/>
                </a:lnTo>
                <a:lnTo>
                  <a:pt x="340829" y="78539"/>
                </a:lnTo>
                <a:lnTo>
                  <a:pt x="323046" y="97803"/>
                </a:lnTo>
                <a:lnTo>
                  <a:pt x="309710" y="105212"/>
                </a:lnTo>
                <a:lnTo>
                  <a:pt x="293409" y="106694"/>
                </a:lnTo>
                <a:lnTo>
                  <a:pt x="278590" y="105212"/>
                </a:lnTo>
                <a:lnTo>
                  <a:pt x="266736" y="97803"/>
                </a:lnTo>
                <a:lnTo>
                  <a:pt x="257844" y="96321"/>
                </a:lnTo>
                <a:lnTo>
                  <a:pt x="251917" y="88912"/>
                </a:lnTo>
                <a:lnTo>
                  <a:pt x="247471" y="82984"/>
                </a:lnTo>
                <a:lnTo>
                  <a:pt x="243026" y="74093"/>
                </a:lnTo>
                <a:lnTo>
                  <a:pt x="243026" y="63720"/>
                </a:lnTo>
                <a:lnTo>
                  <a:pt x="243026" y="37047"/>
                </a:lnTo>
                <a:lnTo>
                  <a:pt x="204497" y="37047"/>
                </a:lnTo>
                <a:close/>
                <a:moveTo>
                  <a:pt x="198570" y="0"/>
                </a:moveTo>
                <a:lnTo>
                  <a:pt x="247471" y="0"/>
                </a:lnTo>
                <a:lnTo>
                  <a:pt x="257844" y="1482"/>
                </a:lnTo>
                <a:lnTo>
                  <a:pt x="266736" y="5927"/>
                </a:lnTo>
                <a:lnTo>
                  <a:pt x="274145" y="13337"/>
                </a:lnTo>
                <a:lnTo>
                  <a:pt x="278590" y="22228"/>
                </a:lnTo>
                <a:lnTo>
                  <a:pt x="280072" y="31119"/>
                </a:lnTo>
                <a:lnTo>
                  <a:pt x="280072" y="63720"/>
                </a:lnTo>
                <a:lnTo>
                  <a:pt x="296373" y="69648"/>
                </a:lnTo>
                <a:lnTo>
                  <a:pt x="318601" y="48902"/>
                </a:lnTo>
                <a:lnTo>
                  <a:pt x="324528" y="41492"/>
                </a:lnTo>
                <a:lnTo>
                  <a:pt x="331938" y="40010"/>
                </a:lnTo>
                <a:lnTo>
                  <a:pt x="340829" y="37047"/>
                </a:lnTo>
                <a:lnTo>
                  <a:pt x="349720" y="40010"/>
                </a:lnTo>
                <a:lnTo>
                  <a:pt x="355647" y="41492"/>
                </a:lnTo>
                <a:lnTo>
                  <a:pt x="363057" y="48902"/>
                </a:lnTo>
                <a:lnTo>
                  <a:pt x="398621" y="82984"/>
                </a:lnTo>
                <a:lnTo>
                  <a:pt x="403067" y="88912"/>
                </a:lnTo>
                <a:lnTo>
                  <a:pt x="407513" y="97803"/>
                </a:lnTo>
                <a:lnTo>
                  <a:pt x="407513" y="105212"/>
                </a:lnTo>
                <a:lnTo>
                  <a:pt x="407513" y="114104"/>
                </a:lnTo>
                <a:lnTo>
                  <a:pt x="403067" y="122995"/>
                </a:lnTo>
                <a:lnTo>
                  <a:pt x="398621" y="128922"/>
                </a:lnTo>
                <a:lnTo>
                  <a:pt x="376394" y="151150"/>
                </a:lnTo>
                <a:lnTo>
                  <a:pt x="382321" y="164487"/>
                </a:lnTo>
                <a:lnTo>
                  <a:pt x="413440" y="167451"/>
                </a:lnTo>
                <a:lnTo>
                  <a:pt x="425295" y="168933"/>
                </a:lnTo>
                <a:lnTo>
                  <a:pt x="434186" y="173378"/>
                </a:lnTo>
                <a:lnTo>
                  <a:pt x="440114" y="180787"/>
                </a:lnTo>
                <a:lnTo>
                  <a:pt x="444559" y="189679"/>
                </a:lnTo>
                <a:lnTo>
                  <a:pt x="447523" y="198570"/>
                </a:lnTo>
                <a:lnTo>
                  <a:pt x="447523" y="247471"/>
                </a:lnTo>
                <a:lnTo>
                  <a:pt x="444559" y="257844"/>
                </a:lnTo>
                <a:lnTo>
                  <a:pt x="440114" y="266736"/>
                </a:lnTo>
                <a:lnTo>
                  <a:pt x="434186" y="274145"/>
                </a:lnTo>
                <a:lnTo>
                  <a:pt x="425295" y="278590"/>
                </a:lnTo>
                <a:lnTo>
                  <a:pt x="413440" y="280072"/>
                </a:lnTo>
                <a:lnTo>
                  <a:pt x="382321" y="280072"/>
                </a:lnTo>
                <a:lnTo>
                  <a:pt x="376394" y="296373"/>
                </a:lnTo>
                <a:lnTo>
                  <a:pt x="398621" y="318601"/>
                </a:lnTo>
                <a:lnTo>
                  <a:pt x="403067" y="324528"/>
                </a:lnTo>
                <a:lnTo>
                  <a:pt x="407513" y="331938"/>
                </a:lnTo>
                <a:lnTo>
                  <a:pt x="407513" y="340829"/>
                </a:lnTo>
                <a:lnTo>
                  <a:pt x="407513" y="349720"/>
                </a:lnTo>
                <a:lnTo>
                  <a:pt x="403067" y="358611"/>
                </a:lnTo>
                <a:lnTo>
                  <a:pt x="398621" y="364539"/>
                </a:lnTo>
                <a:lnTo>
                  <a:pt x="363057" y="398621"/>
                </a:lnTo>
                <a:lnTo>
                  <a:pt x="349720" y="407513"/>
                </a:lnTo>
                <a:lnTo>
                  <a:pt x="331938" y="407513"/>
                </a:lnTo>
                <a:lnTo>
                  <a:pt x="318601" y="398621"/>
                </a:lnTo>
                <a:lnTo>
                  <a:pt x="296373" y="376394"/>
                </a:lnTo>
                <a:lnTo>
                  <a:pt x="280072" y="382321"/>
                </a:lnTo>
                <a:lnTo>
                  <a:pt x="280072" y="413440"/>
                </a:lnTo>
                <a:lnTo>
                  <a:pt x="278590" y="425295"/>
                </a:lnTo>
                <a:lnTo>
                  <a:pt x="274145" y="434186"/>
                </a:lnTo>
                <a:lnTo>
                  <a:pt x="266736" y="440114"/>
                </a:lnTo>
                <a:lnTo>
                  <a:pt x="257844" y="444559"/>
                </a:lnTo>
                <a:lnTo>
                  <a:pt x="247471" y="447523"/>
                </a:lnTo>
                <a:lnTo>
                  <a:pt x="198570" y="447523"/>
                </a:lnTo>
                <a:lnTo>
                  <a:pt x="189679" y="444559"/>
                </a:lnTo>
                <a:lnTo>
                  <a:pt x="180787" y="440114"/>
                </a:lnTo>
                <a:lnTo>
                  <a:pt x="171896" y="434186"/>
                </a:lnTo>
                <a:lnTo>
                  <a:pt x="167451" y="425295"/>
                </a:lnTo>
                <a:lnTo>
                  <a:pt x="167451" y="413440"/>
                </a:lnTo>
                <a:lnTo>
                  <a:pt x="167451" y="382321"/>
                </a:lnTo>
                <a:lnTo>
                  <a:pt x="151150" y="376394"/>
                </a:lnTo>
                <a:lnTo>
                  <a:pt x="128922" y="398621"/>
                </a:lnTo>
                <a:lnTo>
                  <a:pt x="114104" y="407513"/>
                </a:lnTo>
                <a:lnTo>
                  <a:pt x="96321" y="407513"/>
                </a:lnTo>
                <a:lnTo>
                  <a:pt x="82984" y="398621"/>
                </a:lnTo>
                <a:lnTo>
                  <a:pt x="47420" y="364539"/>
                </a:lnTo>
                <a:lnTo>
                  <a:pt x="42974" y="358611"/>
                </a:lnTo>
                <a:lnTo>
                  <a:pt x="40010" y="349720"/>
                </a:lnTo>
                <a:lnTo>
                  <a:pt x="38528" y="340829"/>
                </a:lnTo>
                <a:lnTo>
                  <a:pt x="40010" y="331938"/>
                </a:lnTo>
                <a:lnTo>
                  <a:pt x="42974" y="324528"/>
                </a:lnTo>
                <a:lnTo>
                  <a:pt x="47420" y="318601"/>
                </a:lnTo>
                <a:lnTo>
                  <a:pt x="69648" y="296373"/>
                </a:lnTo>
                <a:lnTo>
                  <a:pt x="65202" y="280072"/>
                </a:lnTo>
                <a:lnTo>
                  <a:pt x="31119" y="280072"/>
                </a:lnTo>
                <a:lnTo>
                  <a:pt x="22228" y="278590"/>
                </a:lnTo>
                <a:lnTo>
                  <a:pt x="13337" y="274145"/>
                </a:lnTo>
                <a:lnTo>
                  <a:pt x="7409" y="266736"/>
                </a:lnTo>
                <a:lnTo>
                  <a:pt x="0" y="257844"/>
                </a:lnTo>
                <a:lnTo>
                  <a:pt x="0" y="247471"/>
                </a:lnTo>
                <a:lnTo>
                  <a:pt x="0" y="198570"/>
                </a:lnTo>
                <a:lnTo>
                  <a:pt x="0" y="189679"/>
                </a:lnTo>
                <a:lnTo>
                  <a:pt x="7409" y="180787"/>
                </a:lnTo>
                <a:lnTo>
                  <a:pt x="13337" y="173378"/>
                </a:lnTo>
                <a:lnTo>
                  <a:pt x="22228" y="168933"/>
                </a:lnTo>
                <a:lnTo>
                  <a:pt x="31119" y="167451"/>
                </a:lnTo>
                <a:lnTo>
                  <a:pt x="65202" y="167451"/>
                </a:lnTo>
                <a:lnTo>
                  <a:pt x="69648" y="151150"/>
                </a:lnTo>
                <a:lnTo>
                  <a:pt x="47420" y="128922"/>
                </a:lnTo>
                <a:lnTo>
                  <a:pt x="42974" y="122995"/>
                </a:lnTo>
                <a:lnTo>
                  <a:pt x="40010" y="114104"/>
                </a:lnTo>
                <a:lnTo>
                  <a:pt x="38528" y="105212"/>
                </a:lnTo>
                <a:lnTo>
                  <a:pt x="40010" y="97803"/>
                </a:lnTo>
                <a:lnTo>
                  <a:pt x="42974" y="88912"/>
                </a:lnTo>
                <a:lnTo>
                  <a:pt x="47420" y="82984"/>
                </a:lnTo>
                <a:lnTo>
                  <a:pt x="82984" y="48902"/>
                </a:lnTo>
                <a:lnTo>
                  <a:pt x="96321" y="40010"/>
                </a:lnTo>
                <a:lnTo>
                  <a:pt x="114104" y="40010"/>
                </a:lnTo>
                <a:lnTo>
                  <a:pt x="128922" y="48902"/>
                </a:lnTo>
                <a:lnTo>
                  <a:pt x="151150" y="71129"/>
                </a:lnTo>
                <a:lnTo>
                  <a:pt x="164487" y="63720"/>
                </a:lnTo>
                <a:lnTo>
                  <a:pt x="167451" y="31119"/>
                </a:lnTo>
                <a:lnTo>
                  <a:pt x="167451" y="22228"/>
                </a:lnTo>
                <a:lnTo>
                  <a:pt x="171896" y="13337"/>
                </a:lnTo>
                <a:lnTo>
                  <a:pt x="180787" y="5927"/>
                </a:lnTo>
                <a:lnTo>
                  <a:pt x="189679" y="1482"/>
                </a:lnTo>
                <a:lnTo>
                  <a:pt x="198570" y="0"/>
                </a:lnTo>
                <a:close/>
              </a:path>
            </a:pathLst>
          </a:custGeom>
          <a:solidFill>
            <a:srgbClr val="C2A83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pPr algn="r"/>
            <a:endParaRPr lang="en-US" dirty="0"/>
          </a:p>
        </p:txBody>
      </p:sp>
      <p:sp>
        <p:nvSpPr>
          <p:cNvPr id="17" name="Freeform 7276"/>
          <p:cNvSpPr/>
          <p:nvPr userDrawn="1"/>
        </p:nvSpPr>
        <p:spPr>
          <a:xfrm>
            <a:off x="2573760" y="3318804"/>
            <a:ext cx="333419" cy="333420"/>
          </a:xfrm>
          <a:custGeom>
            <a:avLst/>
            <a:gdLst/>
            <a:ahLst/>
            <a:cxnLst/>
            <a:rect l="0" t="0" r="r" b="b"/>
            <a:pathLst>
              <a:path w="444560" h="444560">
                <a:moveTo>
                  <a:pt x="222280" y="37047"/>
                </a:moveTo>
                <a:lnTo>
                  <a:pt x="219316" y="40010"/>
                </a:lnTo>
                <a:lnTo>
                  <a:pt x="188197" y="71130"/>
                </a:lnTo>
                <a:lnTo>
                  <a:pt x="200052" y="80021"/>
                </a:lnTo>
                <a:lnTo>
                  <a:pt x="213389" y="102249"/>
                </a:lnTo>
                <a:lnTo>
                  <a:pt x="222280" y="124477"/>
                </a:lnTo>
                <a:lnTo>
                  <a:pt x="222280" y="149669"/>
                </a:lnTo>
                <a:lnTo>
                  <a:pt x="213389" y="173378"/>
                </a:lnTo>
                <a:lnTo>
                  <a:pt x="200052" y="195606"/>
                </a:lnTo>
                <a:lnTo>
                  <a:pt x="182270" y="207461"/>
                </a:lnTo>
                <a:lnTo>
                  <a:pt x="161523" y="216353"/>
                </a:lnTo>
                <a:lnTo>
                  <a:pt x="142259" y="217834"/>
                </a:lnTo>
                <a:lnTo>
                  <a:pt x="120031" y="216353"/>
                </a:lnTo>
                <a:lnTo>
                  <a:pt x="102249" y="207461"/>
                </a:lnTo>
                <a:lnTo>
                  <a:pt x="84466" y="195606"/>
                </a:lnTo>
                <a:lnTo>
                  <a:pt x="75575" y="185233"/>
                </a:lnTo>
                <a:lnTo>
                  <a:pt x="37047" y="220798"/>
                </a:lnTo>
                <a:lnTo>
                  <a:pt x="37047" y="222280"/>
                </a:lnTo>
                <a:lnTo>
                  <a:pt x="37047" y="225244"/>
                </a:lnTo>
                <a:lnTo>
                  <a:pt x="219316" y="407513"/>
                </a:lnTo>
                <a:lnTo>
                  <a:pt x="222280" y="407513"/>
                </a:lnTo>
                <a:lnTo>
                  <a:pt x="223762" y="407513"/>
                </a:lnTo>
                <a:lnTo>
                  <a:pt x="259327" y="368985"/>
                </a:lnTo>
                <a:lnTo>
                  <a:pt x="248954" y="360094"/>
                </a:lnTo>
                <a:lnTo>
                  <a:pt x="235617" y="337866"/>
                </a:lnTo>
                <a:lnTo>
                  <a:pt x="226726" y="315638"/>
                </a:lnTo>
                <a:lnTo>
                  <a:pt x="226726" y="291928"/>
                </a:lnTo>
                <a:lnTo>
                  <a:pt x="235617" y="266736"/>
                </a:lnTo>
                <a:lnTo>
                  <a:pt x="248954" y="244508"/>
                </a:lnTo>
                <a:lnTo>
                  <a:pt x="266736" y="234135"/>
                </a:lnTo>
                <a:lnTo>
                  <a:pt x="286000" y="225244"/>
                </a:lnTo>
                <a:lnTo>
                  <a:pt x="306746" y="222280"/>
                </a:lnTo>
                <a:lnTo>
                  <a:pt x="328974" y="225244"/>
                </a:lnTo>
                <a:lnTo>
                  <a:pt x="346757" y="234135"/>
                </a:lnTo>
                <a:lnTo>
                  <a:pt x="364539" y="244508"/>
                </a:lnTo>
                <a:lnTo>
                  <a:pt x="373430" y="256363"/>
                </a:lnTo>
                <a:lnTo>
                  <a:pt x="404550" y="225244"/>
                </a:lnTo>
                <a:lnTo>
                  <a:pt x="406031" y="222280"/>
                </a:lnTo>
                <a:lnTo>
                  <a:pt x="404550" y="220798"/>
                </a:lnTo>
                <a:lnTo>
                  <a:pt x="342311" y="158560"/>
                </a:lnTo>
                <a:lnTo>
                  <a:pt x="339347" y="154114"/>
                </a:lnTo>
                <a:lnTo>
                  <a:pt x="337866" y="149669"/>
                </a:lnTo>
                <a:lnTo>
                  <a:pt x="337866" y="142259"/>
                </a:lnTo>
                <a:lnTo>
                  <a:pt x="337866" y="137814"/>
                </a:lnTo>
                <a:lnTo>
                  <a:pt x="342311" y="131886"/>
                </a:lnTo>
                <a:lnTo>
                  <a:pt x="346757" y="128922"/>
                </a:lnTo>
                <a:lnTo>
                  <a:pt x="351202" y="127441"/>
                </a:lnTo>
                <a:lnTo>
                  <a:pt x="357130" y="127441"/>
                </a:lnTo>
                <a:lnTo>
                  <a:pt x="366021" y="127441"/>
                </a:lnTo>
                <a:lnTo>
                  <a:pt x="374912" y="124477"/>
                </a:lnTo>
                <a:lnTo>
                  <a:pt x="383803" y="120031"/>
                </a:lnTo>
                <a:lnTo>
                  <a:pt x="391213" y="114104"/>
                </a:lnTo>
                <a:lnTo>
                  <a:pt x="400104" y="100767"/>
                </a:lnTo>
                <a:lnTo>
                  <a:pt x="404550" y="84466"/>
                </a:lnTo>
                <a:lnTo>
                  <a:pt x="400104" y="66684"/>
                </a:lnTo>
                <a:lnTo>
                  <a:pt x="391213" y="53347"/>
                </a:lnTo>
                <a:lnTo>
                  <a:pt x="377876" y="44456"/>
                </a:lnTo>
                <a:lnTo>
                  <a:pt x="360094" y="40010"/>
                </a:lnTo>
                <a:lnTo>
                  <a:pt x="343793" y="44456"/>
                </a:lnTo>
                <a:lnTo>
                  <a:pt x="330456" y="53347"/>
                </a:lnTo>
                <a:lnTo>
                  <a:pt x="324529" y="59275"/>
                </a:lnTo>
                <a:lnTo>
                  <a:pt x="320083" y="69648"/>
                </a:lnTo>
                <a:lnTo>
                  <a:pt x="317119" y="78539"/>
                </a:lnTo>
                <a:lnTo>
                  <a:pt x="317119" y="87430"/>
                </a:lnTo>
                <a:lnTo>
                  <a:pt x="317119" y="93358"/>
                </a:lnTo>
                <a:lnTo>
                  <a:pt x="315638" y="97803"/>
                </a:lnTo>
                <a:lnTo>
                  <a:pt x="312674" y="102249"/>
                </a:lnTo>
                <a:lnTo>
                  <a:pt x="306746" y="106694"/>
                </a:lnTo>
                <a:lnTo>
                  <a:pt x="302301" y="106694"/>
                </a:lnTo>
                <a:lnTo>
                  <a:pt x="294891" y="106694"/>
                </a:lnTo>
                <a:lnTo>
                  <a:pt x="290446" y="105213"/>
                </a:lnTo>
                <a:lnTo>
                  <a:pt x="286000" y="102249"/>
                </a:lnTo>
                <a:lnTo>
                  <a:pt x="223762" y="40010"/>
                </a:lnTo>
                <a:lnTo>
                  <a:pt x="222280" y="37047"/>
                </a:lnTo>
                <a:close/>
                <a:moveTo>
                  <a:pt x="222280" y="0"/>
                </a:moveTo>
                <a:lnTo>
                  <a:pt x="237099" y="4446"/>
                </a:lnTo>
                <a:lnTo>
                  <a:pt x="250435" y="13337"/>
                </a:lnTo>
                <a:lnTo>
                  <a:pt x="286000" y="48902"/>
                </a:lnTo>
                <a:lnTo>
                  <a:pt x="294891" y="37047"/>
                </a:lnTo>
                <a:lnTo>
                  <a:pt x="303783" y="26674"/>
                </a:lnTo>
                <a:lnTo>
                  <a:pt x="320083" y="13337"/>
                </a:lnTo>
                <a:lnTo>
                  <a:pt x="339347" y="4446"/>
                </a:lnTo>
                <a:lnTo>
                  <a:pt x="360094" y="1482"/>
                </a:lnTo>
                <a:lnTo>
                  <a:pt x="382322" y="4446"/>
                </a:lnTo>
                <a:lnTo>
                  <a:pt x="401586" y="13337"/>
                </a:lnTo>
                <a:lnTo>
                  <a:pt x="417886" y="26674"/>
                </a:lnTo>
                <a:lnTo>
                  <a:pt x="432705" y="45938"/>
                </a:lnTo>
                <a:lnTo>
                  <a:pt x="440114" y="71130"/>
                </a:lnTo>
                <a:lnTo>
                  <a:pt x="440114" y="96321"/>
                </a:lnTo>
                <a:lnTo>
                  <a:pt x="432705" y="120031"/>
                </a:lnTo>
                <a:lnTo>
                  <a:pt x="417886" y="140777"/>
                </a:lnTo>
                <a:lnTo>
                  <a:pt x="406031" y="149669"/>
                </a:lnTo>
                <a:lnTo>
                  <a:pt x="395658" y="158560"/>
                </a:lnTo>
                <a:lnTo>
                  <a:pt x="431223" y="194125"/>
                </a:lnTo>
                <a:lnTo>
                  <a:pt x="437151" y="203016"/>
                </a:lnTo>
                <a:lnTo>
                  <a:pt x="441596" y="213389"/>
                </a:lnTo>
                <a:lnTo>
                  <a:pt x="444560" y="222280"/>
                </a:lnTo>
                <a:lnTo>
                  <a:pt x="441596" y="234135"/>
                </a:lnTo>
                <a:lnTo>
                  <a:pt x="437151" y="243026"/>
                </a:lnTo>
                <a:lnTo>
                  <a:pt x="431223" y="251917"/>
                </a:lnTo>
                <a:lnTo>
                  <a:pt x="379358" y="302301"/>
                </a:lnTo>
                <a:lnTo>
                  <a:pt x="374912" y="306746"/>
                </a:lnTo>
                <a:lnTo>
                  <a:pt x="368985" y="309710"/>
                </a:lnTo>
                <a:lnTo>
                  <a:pt x="361575" y="309710"/>
                </a:lnTo>
                <a:lnTo>
                  <a:pt x="355648" y="305265"/>
                </a:lnTo>
                <a:lnTo>
                  <a:pt x="351202" y="300819"/>
                </a:lnTo>
                <a:lnTo>
                  <a:pt x="348239" y="293410"/>
                </a:lnTo>
                <a:lnTo>
                  <a:pt x="346757" y="287482"/>
                </a:lnTo>
                <a:lnTo>
                  <a:pt x="342311" y="278591"/>
                </a:lnTo>
                <a:lnTo>
                  <a:pt x="337866" y="271182"/>
                </a:lnTo>
                <a:lnTo>
                  <a:pt x="321565" y="262290"/>
                </a:lnTo>
                <a:lnTo>
                  <a:pt x="306746" y="260809"/>
                </a:lnTo>
                <a:lnTo>
                  <a:pt x="290446" y="262290"/>
                </a:lnTo>
                <a:lnTo>
                  <a:pt x="275627" y="271182"/>
                </a:lnTo>
                <a:lnTo>
                  <a:pt x="266736" y="287482"/>
                </a:lnTo>
                <a:lnTo>
                  <a:pt x="263772" y="302301"/>
                </a:lnTo>
                <a:lnTo>
                  <a:pt x="266736" y="318601"/>
                </a:lnTo>
                <a:lnTo>
                  <a:pt x="275627" y="333420"/>
                </a:lnTo>
                <a:lnTo>
                  <a:pt x="281555" y="337866"/>
                </a:lnTo>
                <a:lnTo>
                  <a:pt x="290446" y="342311"/>
                </a:lnTo>
                <a:lnTo>
                  <a:pt x="297855" y="345275"/>
                </a:lnTo>
                <a:lnTo>
                  <a:pt x="303783" y="346757"/>
                </a:lnTo>
                <a:lnTo>
                  <a:pt x="308228" y="351202"/>
                </a:lnTo>
                <a:lnTo>
                  <a:pt x="312674" y="358612"/>
                </a:lnTo>
                <a:lnTo>
                  <a:pt x="312674" y="364539"/>
                </a:lnTo>
                <a:lnTo>
                  <a:pt x="311192" y="371949"/>
                </a:lnTo>
                <a:lnTo>
                  <a:pt x="306746" y="376394"/>
                </a:lnTo>
                <a:lnTo>
                  <a:pt x="250435" y="434187"/>
                </a:lnTo>
                <a:lnTo>
                  <a:pt x="241544" y="440114"/>
                </a:lnTo>
                <a:lnTo>
                  <a:pt x="232653" y="444560"/>
                </a:lnTo>
                <a:lnTo>
                  <a:pt x="222280" y="444560"/>
                </a:lnTo>
                <a:lnTo>
                  <a:pt x="222280" y="444560"/>
                </a:lnTo>
                <a:lnTo>
                  <a:pt x="210425" y="444560"/>
                </a:lnTo>
                <a:lnTo>
                  <a:pt x="201534" y="440114"/>
                </a:lnTo>
                <a:lnTo>
                  <a:pt x="192643" y="434187"/>
                </a:lnTo>
                <a:lnTo>
                  <a:pt x="10373" y="251917"/>
                </a:lnTo>
                <a:lnTo>
                  <a:pt x="4446" y="243026"/>
                </a:lnTo>
                <a:lnTo>
                  <a:pt x="0" y="234135"/>
                </a:lnTo>
                <a:lnTo>
                  <a:pt x="0" y="222280"/>
                </a:lnTo>
                <a:lnTo>
                  <a:pt x="0" y="213389"/>
                </a:lnTo>
                <a:lnTo>
                  <a:pt x="4446" y="203016"/>
                </a:lnTo>
                <a:lnTo>
                  <a:pt x="10373" y="194125"/>
                </a:lnTo>
                <a:lnTo>
                  <a:pt x="68166" y="137814"/>
                </a:lnTo>
                <a:lnTo>
                  <a:pt x="72611" y="133368"/>
                </a:lnTo>
                <a:lnTo>
                  <a:pt x="80021" y="131886"/>
                </a:lnTo>
                <a:lnTo>
                  <a:pt x="85948" y="133368"/>
                </a:lnTo>
                <a:lnTo>
                  <a:pt x="93358" y="136332"/>
                </a:lnTo>
                <a:lnTo>
                  <a:pt x="97803" y="140777"/>
                </a:lnTo>
                <a:lnTo>
                  <a:pt x="99285" y="146705"/>
                </a:lnTo>
                <a:lnTo>
                  <a:pt x="102249" y="154114"/>
                </a:lnTo>
                <a:lnTo>
                  <a:pt x="106694" y="163005"/>
                </a:lnTo>
                <a:lnTo>
                  <a:pt x="111140" y="168933"/>
                </a:lnTo>
                <a:lnTo>
                  <a:pt x="125959" y="177824"/>
                </a:lnTo>
                <a:lnTo>
                  <a:pt x="142259" y="180788"/>
                </a:lnTo>
                <a:lnTo>
                  <a:pt x="157078" y="177824"/>
                </a:lnTo>
                <a:lnTo>
                  <a:pt x="173378" y="168933"/>
                </a:lnTo>
                <a:lnTo>
                  <a:pt x="182270" y="154114"/>
                </a:lnTo>
                <a:lnTo>
                  <a:pt x="183751" y="137814"/>
                </a:lnTo>
                <a:lnTo>
                  <a:pt x="182270" y="122995"/>
                </a:lnTo>
                <a:lnTo>
                  <a:pt x="173378" y="106694"/>
                </a:lnTo>
                <a:lnTo>
                  <a:pt x="165969" y="102249"/>
                </a:lnTo>
                <a:lnTo>
                  <a:pt x="160042" y="97803"/>
                </a:lnTo>
                <a:lnTo>
                  <a:pt x="151150" y="96321"/>
                </a:lnTo>
                <a:lnTo>
                  <a:pt x="143741" y="93358"/>
                </a:lnTo>
                <a:lnTo>
                  <a:pt x="139295" y="88912"/>
                </a:lnTo>
                <a:lnTo>
                  <a:pt x="137814" y="82985"/>
                </a:lnTo>
                <a:lnTo>
                  <a:pt x="134850" y="75575"/>
                </a:lnTo>
                <a:lnTo>
                  <a:pt x="137814" y="69648"/>
                </a:lnTo>
                <a:lnTo>
                  <a:pt x="142259" y="63720"/>
                </a:lnTo>
                <a:lnTo>
                  <a:pt x="192643" y="13337"/>
                </a:lnTo>
                <a:lnTo>
                  <a:pt x="205979" y="4446"/>
                </a:lnTo>
                <a:lnTo>
                  <a:pt x="222280" y="0"/>
                </a:lnTo>
                <a:close/>
              </a:path>
            </a:pathLst>
          </a:custGeom>
          <a:solidFill>
            <a:srgbClr val="C2A83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pPr algn="r"/>
            <a:endParaRPr lang="en-US" dirty="0"/>
          </a:p>
        </p:txBody>
      </p:sp>
      <p:grpSp>
        <p:nvGrpSpPr>
          <p:cNvPr id="18" name="Grupo 395"/>
          <p:cNvGrpSpPr/>
          <p:nvPr/>
        </p:nvGrpSpPr>
        <p:grpSpPr>
          <a:xfrm rot="0">
            <a:off x="4285736" y="3312136"/>
            <a:ext cx="237839" cy="346757"/>
            <a:chOff x="4202176" y="1435150"/>
            <a:chExt cx="317118" cy="462343"/>
          </a:xfrm>
          <a:solidFill>
            <a:srgbClr val="C2A83E"/>
          </a:solidFill>
        </p:grpSpPr>
        <p:sp>
          <p:nvSpPr>
            <p:cNvPr id="19" name="Freeform 7338"/>
            <p:cNvSpPr/>
            <p:nvPr/>
          </p:nvSpPr>
          <p:spPr>
            <a:xfrm>
              <a:off x="4202176" y="1435150"/>
              <a:ext cx="317118" cy="377876"/>
            </a:xfrm>
            <a:custGeom>
              <a:avLst/>
              <a:gdLst/>
              <a:ahLst/>
              <a:cxnLst/>
              <a:rect l="0" t="0" r="r" b="b"/>
              <a:pathLst>
                <a:path w="317119" h="377876">
                  <a:moveTo>
                    <a:pt x="160041" y="37047"/>
                  </a:moveTo>
                  <a:lnTo>
                    <a:pt x="120031" y="44456"/>
                  </a:lnTo>
                  <a:lnTo>
                    <a:pt x="85948" y="62238"/>
                  </a:lnTo>
                  <a:lnTo>
                    <a:pt x="59275" y="88912"/>
                  </a:lnTo>
                  <a:lnTo>
                    <a:pt x="44456" y="122995"/>
                  </a:lnTo>
                  <a:lnTo>
                    <a:pt x="37047" y="160042"/>
                  </a:lnTo>
                  <a:lnTo>
                    <a:pt x="37047" y="167451"/>
                  </a:lnTo>
                  <a:lnTo>
                    <a:pt x="41492" y="186715"/>
                  </a:lnTo>
                  <a:lnTo>
                    <a:pt x="48902" y="213389"/>
                  </a:lnTo>
                  <a:lnTo>
                    <a:pt x="63720" y="248954"/>
                  </a:lnTo>
                  <a:lnTo>
                    <a:pt x="88912" y="287482"/>
                  </a:lnTo>
                  <a:lnTo>
                    <a:pt x="99285" y="305265"/>
                  </a:lnTo>
                  <a:lnTo>
                    <a:pt x="103731" y="323047"/>
                  </a:lnTo>
                  <a:lnTo>
                    <a:pt x="106694" y="340829"/>
                  </a:lnTo>
                  <a:lnTo>
                    <a:pt x="210425" y="340829"/>
                  </a:lnTo>
                  <a:lnTo>
                    <a:pt x="213388" y="323047"/>
                  </a:lnTo>
                  <a:lnTo>
                    <a:pt x="217834" y="305265"/>
                  </a:lnTo>
                  <a:lnTo>
                    <a:pt x="228207" y="287482"/>
                  </a:lnTo>
                  <a:lnTo>
                    <a:pt x="253399" y="248954"/>
                  </a:lnTo>
                  <a:lnTo>
                    <a:pt x="268217" y="213389"/>
                  </a:lnTo>
                  <a:lnTo>
                    <a:pt x="275627" y="186715"/>
                  </a:lnTo>
                  <a:lnTo>
                    <a:pt x="280072" y="167451"/>
                  </a:lnTo>
                  <a:lnTo>
                    <a:pt x="280072" y="160042"/>
                  </a:lnTo>
                  <a:lnTo>
                    <a:pt x="272663" y="122995"/>
                  </a:lnTo>
                  <a:lnTo>
                    <a:pt x="257844" y="88912"/>
                  </a:lnTo>
                  <a:lnTo>
                    <a:pt x="231171" y="62238"/>
                  </a:lnTo>
                  <a:lnTo>
                    <a:pt x="197088" y="44456"/>
                  </a:lnTo>
                  <a:lnTo>
                    <a:pt x="160041" y="37047"/>
                  </a:lnTo>
                  <a:close/>
                  <a:moveTo>
                    <a:pt x="160041" y="0"/>
                  </a:moveTo>
                  <a:lnTo>
                    <a:pt x="201534" y="5927"/>
                  </a:lnTo>
                  <a:lnTo>
                    <a:pt x="240062" y="22228"/>
                  </a:lnTo>
                  <a:lnTo>
                    <a:pt x="271181" y="45938"/>
                  </a:lnTo>
                  <a:lnTo>
                    <a:pt x="294891" y="80021"/>
                  </a:lnTo>
                  <a:lnTo>
                    <a:pt x="312673" y="118549"/>
                  </a:lnTo>
                  <a:lnTo>
                    <a:pt x="317119" y="160042"/>
                  </a:lnTo>
                  <a:lnTo>
                    <a:pt x="317119" y="168933"/>
                  </a:lnTo>
                  <a:lnTo>
                    <a:pt x="312673" y="191161"/>
                  </a:lnTo>
                  <a:lnTo>
                    <a:pt x="303782" y="225244"/>
                  </a:lnTo>
                  <a:lnTo>
                    <a:pt x="286000" y="265254"/>
                  </a:lnTo>
                  <a:lnTo>
                    <a:pt x="257844" y="309710"/>
                  </a:lnTo>
                  <a:lnTo>
                    <a:pt x="250435" y="324529"/>
                  </a:lnTo>
                  <a:lnTo>
                    <a:pt x="248953" y="342311"/>
                  </a:lnTo>
                  <a:lnTo>
                    <a:pt x="248953" y="358612"/>
                  </a:lnTo>
                  <a:lnTo>
                    <a:pt x="248953" y="364539"/>
                  </a:lnTo>
                  <a:lnTo>
                    <a:pt x="245990" y="368985"/>
                  </a:lnTo>
                  <a:lnTo>
                    <a:pt x="244508" y="373430"/>
                  </a:lnTo>
                  <a:lnTo>
                    <a:pt x="240062" y="376394"/>
                  </a:lnTo>
                  <a:lnTo>
                    <a:pt x="235616" y="377876"/>
                  </a:lnTo>
                  <a:lnTo>
                    <a:pt x="231171" y="377876"/>
                  </a:lnTo>
                  <a:lnTo>
                    <a:pt x="88912" y="377876"/>
                  </a:lnTo>
                  <a:lnTo>
                    <a:pt x="81503" y="377876"/>
                  </a:lnTo>
                  <a:lnTo>
                    <a:pt x="77057" y="376394"/>
                  </a:lnTo>
                  <a:lnTo>
                    <a:pt x="72611" y="373430"/>
                  </a:lnTo>
                  <a:lnTo>
                    <a:pt x="71129" y="368985"/>
                  </a:lnTo>
                  <a:lnTo>
                    <a:pt x="68166" y="364539"/>
                  </a:lnTo>
                  <a:lnTo>
                    <a:pt x="68166" y="358612"/>
                  </a:lnTo>
                  <a:lnTo>
                    <a:pt x="68166" y="342311"/>
                  </a:lnTo>
                  <a:lnTo>
                    <a:pt x="66684" y="324529"/>
                  </a:lnTo>
                  <a:lnTo>
                    <a:pt x="59275" y="309710"/>
                  </a:lnTo>
                  <a:lnTo>
                    <a:pt x="31119" y="265254"/>
                  </a:lnTo>
                  <a:lnTo>
                    <a:pt x="13337" y="225244"/>
                  </a:lnTo>
                  <a:lnTo>
                    <a:pt x="4446" y="191161"/>
                  </a:lnTo>
                  <a:lnTo>
                    <a:pt x="0" y="168933"/>
                  </a:lnTo>
                  <a:lnTo>
                    <a:pt x="0" y="160042"/>
                  </a:lnTo>
                  <a:lnTo>
                    <a:pt x="4446" y="118549"/>
                  </a:lnTo>
                  <a:lnTo>
                    <a:pt x="22228" y="80021"/>
                  </a:lnTo>
                  <a:lnTo>
                    <a:pt x="45938" y="45938"/>
                  </a:lnTo>
                  <a:lnTo>
                    <a:pt x="77057" y="22228"/>
                  </a:lnTo>
                  <a:lnTo>
                    <a:pt x="117067" y="5927"/>
                  </a:lnTo>
                  <a:lnTo>
                    <a:pt x="1600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0" name="Freeform 7339"/>
            <p:cNvSpPr/>
            <p:nvPr/>
          </p:nvSpPr>
          <p:spPr>
            <a:xfrm>
              <a:off x="4268859" y="1817471"/>
              <a:ext cx="186715" cy="38528"/>
            </a:xfrm>
            <a:custGeom>
              <a:avLst/>
              <a:gdLst/>
              <a:ahLst/>
              <a:cxnLst/>
              <a:rect l="0" t="0" r="r" b="b"/>
              <a:pathLst>
                <a:path w="186715" h="38529">
                  <a:moveTo>
                    <a:pt x="17782" y="0"/>
                  </a:moveTo>
                  <a:lnTo>
                    <a:pt x="165969" y="0"/>
                  </a:lnTo>
                  <a:lnTo>
                    <a:pt x="173378" y="2964"/>
                  </a:lnTo>
                  <a:lnTo>
                    <a:pt x="179306" y="7409"/>
                  </a:lnTo>
                  <a:lnTo>
                    <a:pt x="183751" y="13337"/>
                  </a:lnTo>
                  <a:lnTo>
                    <a:pt x="186715" y="20746"/>
                  </a:lnTo>
                  <a:lnTo>
                    <a:pt x="183751" y="26674"/>
                  </a:lnTo>
                  <a:lnTo>
                    <a:pt x="179306" y="34083"/>
                  </a:lnTo>
                  <a:lnTo>
                    <a:pt x="173378" y="38529"/>
                  </a:lnTo>
                  <a:lnTo>
                    <a:pt x="165969" y="38529"/>
                  </a:lnTo>
                  <a:lnTo>
                    <a:pt x="17782" y="38529"/>
                  </a:lnTo>
                  <a:lnTo>
                    <a:pt x="10373" y="38529"/>
                  </a:lnTo>
                  <a:lnTo>
                    <a:pt x="4446" y="34083"/>
                  </a:lnTo>
                  <a:lnTo>
                    <a:pt x="0" y="26674"/>
                  </a:lnTo>
                  <a:lnTo>
                    <a:pt x="0" y="20746"/>
                  </a:lnTo>
                  <a:lnTo>
                    <a:pt x="0" y="13337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1" name="Freeform 7340"/>
            <p:cNvSpPr/>
            <p:nvPr/>
          </p:nvSpPr>
          <p:spPr>
            <a:xfrm>
              <a:off x="4286642" y="1860446"/>
              <a:ext cx="148187" cy="37046"/>
            </a:xfrm>
            <a:custGeom>
              <a:avLst/>
              <a:gdLst/>
              <a:ahLst/>
              <a:cxnLst/>
              <a:rect l="0" t="0" r="r" b="b"/>
              <a:pathLst>
                <a:path w="148187" h="37047">
                  <a:moveTo>
                    <a:pt x="17782" y="0"/>
                  </a:moveTo>
                  <a:lnTo>
                    <a:pt x="130405" y="0"/>
                  </a:lnTo>
                  <a:lnTo>
                    <a:pt x="137814" y="1482"/>
                  </a:lnTo>
                  <a:lnTo>
                    <a:pt x="143741" y="5928"/>
                  </a:lnTo>
                  <a:lnTo>
                    <a:pt x="148187" y="10373"/>
                  </a:lnTo>
                  <a:lnTo>
                    <a:pt x="148187" y="19264"/>
                  </a:lnTo>
                  <a:lnTo>
                    <a:pt x="148187" y="26674"/>
                  </a:lnTo>
                  <a:lnTo>
                    <a:pt x="143741" y="32601"/>
                  </a:lnTo>
                  <a:lnTo>
                    <a:pt x="137814" y="37047"/>
                  </a:lnTo>
                  <a:lnTo>
                    <a:pt x="130405" y="37047"/>
                  </a:lnTo>
                  <a:lnTo>
                    <a:pt x="17782" y="37047"/>
                  </a:lnTo>
                  <a:lnTo>
                    <a:pt x="10373" y="37047"/>
                  </a:lnTo>
                  <a:lnTo>
                    <a:pt x="4446" y="32601"/>
                  </a:lnTo>
                  <a:lnTo>
                    <a:pt x="0" y="26674"/>
                  </a:lnTo>
                  <a:lnTo>
                    <a:pt x="0" y="19264"/>
                  </a:lnTo>
                  <a:lnTo>
                    <a:pt x="0" y="10373"/>
                  </a:lnTo>
                  <a:lnTo>
                    <a:pt x="4446" y="5928"/>
                  </a:lnTo>
                  <a:lnTo>
                    <a:pt x="10373" y="1482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2" name="Freeform 7341"/>
            <p:cNvSpPr/>
            <p:nvPr/>
          </p:nvSpPr>
          <p:spPr>
            <a:xfrm>
              <a:off x="4301460" y="1590746"/>
              <a:ext cx="44456" cy="203016"/>
            </a:xfrm>
            <a:custGeom>
              <a:avLst/>
              <a:gdLst/>
              <a:ahLst/>
              <a:cxnLst/>
              <a:rect l="0" t="0" r="r" b="b"/>
              <a:pathLst>
                <a:path w="44456" h="203016">
                  <a:moveTo>
                    <a:pt x="20746" y="0"/>
                  </a:moveTo>
                  <a:lnTo>
                    <a:pt x="44456" y="200052"/>
                  </a:lnTo>
                  <a:lnTo>
                    <a:pt x="25192" y="203016"/>
                  </a:lnTo>
                  <a:lnTo>
                    <a:pt x="0" y="4446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3" name="Freeform 7342"/>
            <p:cNvSpPr/>
            <p:nvPr/>
          </p:nvSpPr>
          <p:spPr>
            <a:xfrm>
              <a:off x="4375554" y="1590746"/>
              <a:ext cx="44456" cy="203016"/>
            </a:xfrm>
            <a:custGeom>
              <a:avLst/>
              <a:gdLst/>
              <a:ahLst/>
              <a:cxnLst/>
              <a:rect l="0" t="0" r="r" b="b"/>
              <a:pathLst>
                <a:path w="44456" h="203016">
                  <a:moveTo>
                    <a:pt x="23710" y="0"/>
                  </a:moveTo>
                  <a:lnTo>
                    <a:pt x="44456" y="4446"/>
                  </a:lnTo>
                  <a:lnTo>
                    <a:pt x="19264" y="203016"/>
                  </a:lnTo>
                  <a:lnTo>
                    <a:pt x="0" y="200052"/>
                  </a:lnTo>
                  <a:lnTo>
                    <a:pt x="23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4" name="Freeform 7343"/>
            <p:cNvSpPr/>
            <p:nvPr/>
          </p:nvSpPr>
          <p:spPr>
            <a:xfrm>
              <a:off x="4308870" y="1611492"/>
              <a:ext cx="102249" cy="31120"/>
            </a:xfrm>
            <a:custGeom>
              <a:avLst/>
              <a:gdLst/>
              <a:ahLst/>
              <a:cxnLst/>
              <a:rect l="0" t="0" r="r" b="b"/>
              <a:pathLst>
                <a:path w="102249" h="31120">
                  <a:moveTo>
                    <a:pt x="4446" y="0"/>
                  </a:moveTo>
                  <a:lnTo>
                    <a:pt x="8891" y="0"/>
                  </a:lnTo>
                  <a:lnTo>
                    <a:pt x="13337" y="1482"/>
                  </a:lnTo>
                  <a:lnTo>
                    <a:pt x="14819" y="5928"/>
                  </a:lnTo>
                  <a:lnTo>
                    <a:pt x="19264" y="1482"/>
                  </a:lnTo>
                  <a:lnTo>
                    <a:pt x="22228" y="0"/>
                  </a:lnTo>
                  <a:lnTo>
                    <a:pt x="28156" y="0"/>
                  </a:lnTo>
                  <a:lnTo>
                    <a:pt x="32601" y="0"/>
                  </a:lnTo>
                  <a:lnTo>
                    <a:pt x="35565" y="1482"/>
                  </a:lnTo>
                  <a:lnTo>
                    <a:pt x="40010" y="5928"/>
                  </a:lnTo>
                  <a:lnTo>
                    <a:pt x="41492" y="1482"/>
                  </a:lnTo>
                  <a:lnTo>
                    <a:pt x="45938" y="0"/>
                  </a:lnTo>
                  <a:lnTo>
                    <a:pt x="50384" y="0"/>
                  </a:lnTo>
                  <a:lnTo>
                    <a:pt x="54829" y="0"/>
                  </a:lnTo>
                  <a:lnTo>
                    <a:pt x="59275" y="1482"/>
                  </a:lnTo>
                  <a:lnTo>
                    <a:pt x="62239" y="5928"/>
                  </a:lnTo>
                  <a:lnTo>
                    <a:pt x="63720" y="1482"/>
                  </a:lnTo>
                  <a:lnTo>
                    <a:pt x="68166" y="0"/>
                  </a:lnTo>
                  <a:lnTo>
                    <a:pt x="72612" y="0"/>
                  </a:lnTo>
                  <a:lnTo>
                    <a:pt x="80021" y="0"/>
                  </a:lnTo>
                  <a:lnTo>
                    <a:pt x="84467" y="1482"/>
                  </a:lnTo>
                  <a:lnTo>
                    <a:pt x="85948" y="5928"/>
                  </a:lnTo>
                  <a:lnTo>
                    <a:pt x="88912" y="1482"/>
                  </a:lnTo>
                  <a:lnTo>
                    <a:pt x="93358" y="0"/>
                  </a:lnTo>
                  <a:lnTo>
                    <a:pt x="97803" y="0"/>
                  </a:lnTo>
                  <a:lnTo>
                    <a:pt x="97803" y="17783"/>
                  </a:lnTo>
                  <a:lnTo>
                    <a:pt x="99285" y="17783"/>
                  </a:lnTo>
                  <a:lnTo>
                    <a:pt x="102249" y="14819"/>
                  </a:lnTo>
                  <a:lnTo>
                    <a:pt x="102249" y="17783"/>
                  </a:lnTo>
                  <a:lnTo>
                    <a:pt x="99285" y="17783"/>
                  </a:lnTo>
                  <a:lnTo>
                    <a:pt x="99285" y="22229"/>
                  </a:lnTo>
                  <a:lnTo>
                    <a:pt x="97803" y="23710"/>
                  </a:lnTo>
                  <a:lnTo>
                    <a:pt x="94840" y="28156"/>
                  </a:lnTo>
                  <a:lnTo>
                    <a:pt x="90394" y="31120"/>
                  </a:lnTo>
                  <a:lnTo>
                    <a:pt x="85948" y="31120"/>
                  </a:lnTo>
                  <a:lnTo>
                    <a:pt x="80021" y="28156"/>
                  </a:lnTo>
                  <a:lnTo>
                    <a:pt x="77057" y="26674"/>
                  </a:lnTo>
                  <a:lnTo>
                    <a:pt x="72612" y="23710"/>
                  </a:lnTo>
                  <a:lnTo>
                    <a:pt x="71130" y="26674"/>
                  </a:lnTo>
                  <a:lnTo>
                    <a:pt x="68166" y="28156"/>
                  </a:lnTo>
                  <a:lnTo>
                    <a:pt x="62239" y="31120"/>
                  </a:lnTo>
                  <a:lnTo>
                    <a:pt x="57793" y="28156"/>
                  </a:lnTo>
                  <a:lnTo>
                    <a:pt x="53347" y="26674"/>
                  </a:lnTo>
                  <a:lnTo>
                    <a:pt x="50384" y="23710"/>
                  </a:lnTo>
                  <a:lnTo>
                    <a:pt x="48902" y="26674"/>
                  </a:lnTo>
                  <a:lnTo>
                    <a:pt x="44456" y="28156"/>
                  </a:lnTo>
                  <a:lnTo>
                    <a:pt x="40010" y="31120"/>
                  </a:lnTo>
                  <a:lnTo>
                    <a:pt x="32601" y="28156"/>
                  </a:lnTo>
                  <a:lnTo>
                    <a:pt x="31119" y="26674"/>
                  </a:lnTo>
                  <a:lnTo>
                    <a:pt x="28156" y="23710"/>
                  </a:lnTo>
                  <a:lnTo>
                    <a:pt x="23710" y="26674"/>
                  </a:lnTo>
                  <a:lnTo>
                    <a:pt x="22228" y="28156"/>
                  </a:lnTo>
                  <a:lnTo>
                    <a:pt x="14819" y="31120"/>
                  </a:lnTo>
                  <a:lnTo>
                    <a:pt x="10373" y="31120"/>
                  </a:lnTo>
                  <a:lnTo>
                    <a:pt x="5927" y="28156"/>
                  </a:lnTo>
                  <a:lnTo>
                    <a:pt x="4446" y="23710"/>
                  </a:lnTo>
                  <a:lnTo>
                    <a:pt x="1482" y="22229"/>
                  </a:lnTo>
                  <a:lnTo>
                    <a:pt x="1482" y="17783"/>
                  </a:lnTo>
                  <a:lnTo>
                    <a:pt x="0" y="17783"/>
                  </a:lnTo>
                  <a:lnTo>
                    <a:pt x="0" y="14819"/>
                  </a:lnTo>
                  <a:lnTo>
                    <a:pt x="1482" y="17783"/>
                  </a:lnTo>
                  <a:lnTo>
                    <a:pt x="4446" y="17783"/>
                  </a:lnTo>
                  <a:lnTo>
                    <a:pt x="44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grpSp>
        <p:nvGrpSpPr>
          <p:cNvPr id="25" name="Grupo 403"/>
          <p:cNvGrpSpPr/>
          <p:nvPr/>
        </p:nvGrpSpPr>
        <p:grpSpPr>
          <a:xfrm rot="0">
            <a:off x="5908800" y="3342699"/>
            <a:ext cx="320082" cy="285629"/>
            <a:chOff x="6475358" y="2653243"/>
            <a:chExt cx="426777" cy="380840"/>
          </a:xfrm>
          <a:solidFill>
            <a:srgbClr val="C2A83E"/>
          </a:solidFill>
        </p:grpSpPr>
        <p:sp>
          <p:nvSpPr>
            <p:cNvPr id="26" name="Freeform 8221"/>
            <p:cNvSpPr/>
            <p:nvPr/>
          </p:nvSpPr>
          <p:spPr>
            <a:xfrm>
              <a:off x="6475358" y="2684362"/>
              <a:ext cx="426777" cy="349720"/>
            </a:xfrm>
            <a:custGeom>
              <a:avLst/>
              <a:gdLst/>
              <a:ahLst/>
              <a:cxnLst/>
              <a:rect l="0" t="0" r="r" b="b"/>
              <a:pathLst>
                <a:path w="426777" h="349720">
                  <a:moveTo>
                    <a:pt x="37047" y="38528"/>
                  </a:moveTo>
                  <a:lnTo>
                    <a:pt x="37047" y="312673"/>
                  </a:lnTo>
                  <a:lnTo>
                    <a:pt x="388249" y="312673"/>
                  </a:lnTo>
                  <a:lnTo>
                    <a:pt x="388249" y="38528"/>
                  </a:lnTo>
                  <a:lnTo>
                    <a:pt x="37047" y="38528"/>
                  </a:lnTo>
                  <a:close/>
                  <a:moveTo>
                    <a:pt x="17782" y="0"/>
                  </a:moveTo>
                  <a:lnTo>
                    <a:pt x="408995" y="0"/>
                  </a:lnTo>
                  <a:lnTo>
                    <a:pt x="414922" y="2964"/>
                  </a:lnTo>
                  <a:lnTo>
                    <a:pt x="422331" y="7409"/>
                  </a:lnTo>
                  <a:lnTo>
                    <a:pt x="423813" y="11855"/>
                  </a:lnTo>
                  <a:lnTo>
                    <a:pt x="426777" y="20746"/>
                  </a:lnTo>
                  <a:lnTo>
                    <a:pt x="426777" y="330456"/>
                  </a:lnTo>
                  <a:lnTo>
                    <a:pt x="423813" y="339347"/>
                  </a:lnTo>
                  <a:lnTo>
                    <a:pt x="422331" y="343793"/>
                  </a:lnTo>
                  <a:lnTo>
                    <a:pt x="414922" y="348238"/>
                  </a:lnTo>
                  <a:lnTo>
                    <a:pt x="408995" y="349720"/>
                  </a:lnTo>
                  <a:lnTo>
                    <a:pt x="17782" y="349720"/>
                  </a:lnTo>
                  <a:lnTo>
                    <a:pt x="10373" y="348238"/>
                  </a:lnTo>
                  <a:lnTo>
                    <a:pt x="4446" y="343793"/>
                  </a:lnTo>
                  <a:lnTo>
                    <a:pt x="0" y="339347"/>
                  </a:lnTo>
                  <a:lnTo>
                    <a:pt x="0" y="330456"/>
                  </a:lnTo>
                  <a:lnTo>
                    <a:pt x="0" y="20746"/>
                  </a:lnTo>
                  <a:lnTo>
                    <a:pt x="0" y="11855"/>
                  </a:lnTo>
                  <a:lnTo>
                    <a:pt x="4446" y="7409"/>
                  </a:lnTo>
                  <a:lnTo>
                    <a:pt x="10373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7" name="Freeform 8222"/>
            <p:cNvSpPr/>
            <p:nvPr/>
          </p:nvSpPr>
          <p:spPr>
            <a:xfrm>
              <a:off x="6790996" y="2653243"/>
              <a:ext cx="37046" cy="100767"/>
            </a:xfrm>
            <a:custGeom>
              <a:avLst/>
              <a:gdLst/>
              <a:ahLst/>
              <a:cxnLst/>
              <a:rect l="0" t="0" r="r" b="b"/>
              <a:pathLst>
                <a:path w="37047" h="100767">
                  <a:moveTo>
                    <a:pt x="19264" y="0"/>
                  </a:moveTo>
                  <a:lnTo>
                    <a:pt x="26674" y="2964"/>
                  </a:lnTo>
                  <a:lnTo>
                    <a:pt x="32601" y="4446"/>
                  </a:lnTo>
                  <a:lnTo>
                    <a:pt x="37047" y="11855"/>
                  </a:lnTo>
                  <a:lnTo>
                    <a:pt x="37047" y="17782"/>
                  </a:lnTo>
                  <a:lnTo>
                    <a:pt x="37047" y="82985"/>
                  </a:lnTo>
                  <a:lnTo>
                    <a:pt x="37047" y="90394"/>
                  </a:lnTo>
                  <a:lnTo>
                    <a:pt x="32601" y="96321"/>
                  </a:lnTo>
                  <a:lnTo>
                    <a:pt x="26674" y="100767"/>
                  </a:lnTo>
                  <a:lnTo>
                    <a:pt x="19264" y="100767"/>
                  </a:lnTo>
                  <a:lnTo>
                    <a:pt x="13337" y="100767"/>
                  </a:lnTo>
                  <a:lnTo>
                    <a:pt x="5928" y="96321"/>
                  </a:lnTo>
                  <a:lnTo>
                    <a:pt x="1482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1482" y="11855"/>
                  </a:lnTo>
                  <a:lnTo>
                    <a:pt x="5928" y="4446"/>
                  </a:lnTo>
                  <a:lnTo>
                    <a:pt x="13337" y="2964"/>
                  </a:lnTo>
                  <a:lnTo>
                    <a:pt x="19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8" name="Freeform 8223"/>
            <p:cNvSpPr/>
            <p:nvPr/>
          </p:nvSpPr>
          <p:spPr>
            <a:xfrm>
              <a:off x="6547970" y="2653243"/>
              <a:ext cx="38528" cy="100767"/>
            </a:xfrm>
            <a:custGeom>
              <a:avLst/>
              <a:gdLst/>
              <a:ahLst/>
              <a:cxnLst/>
              <a:rect l="0" t="0" r="r" b="b"/>
              <a:pathLst>
                <a:path w="38529" h="100767">
                  <a:moveTo>
                    <a:pt x="20746" y="0"/>
                  </a:moveTo>
                  <a:lnTo>
                    <a:pt x="26674" y="2964"/>
                  </a:lnTo>
                  <a:lnTo>
                    <a:pt x="34083" y="4446"/>
                  </a:lnTo>
                  <a:lnTo>
                    <a:pt x="38529" y="11855"/>
                  </a:lnTo>
                  <a:lnTo>
                    <a:pt x="38529" y="17782"/>
                  </a:lnTo>
                  <a:lnTo>
                    <a:pt x="38529" y="82985"/>
                  </a:lnTo>
                  <a:lnTo>
                    <a:pt x="38529" y="90394"/>
                  </a:lnTo>
                  <a:lnTo>
                    <a:pt x="34083" y="96321"/>
                  </a:lnTo>
                  <a:lnTo>
                    <a:pt x="26674" y="100767"/>
                  </a:lnTo>
                  <a:lnTo>
                    <a:pt x="20746" y="100767"/>
                  </a:lnTo>
                  <a:lnTo>
                    <a:pt x="13337" y="100767"/>
                  </a:lnTo>
                  <a:lnTo>
                    <a:pt x="7409" y="96321"/>
                  </a:lnTo>
                  <a:lnTo>
                    <a:pt x="2964" y="90394"/>
                  </a:lnTo>
                  <a:lnTo>
                    <a:pt x="0" y="82985"/>
                  </a:lnTo>
                  <a:lnTo>
                    <a:pt x="0" y="17782"/>
                  </a:lnTo>
                  <a:lnTo>
                    <a:pt x="2964" y="11855"/>
                  </a:lnTo>
                  <a:lnTo>
                    <a:pt x="7409" y="4446"/>
                  </a:lnTo>
                  <a:lnTo>
                    <a:pt x="13337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29" name="Freeform 8224"/>
            <p:cNvSpPr/>
            <p:nvPr/>
          </p:nvSpPr>
          <p:spPr>
            <a:xfrm>
              <a:off x="6485730" y="2798465"/>
              <a:ext cx="404550" cy="17782"/>
            </a:xfrm>
            <a:custGeom>
              <a:avLst/>
              <a:gdLst/>
              <a:ahLst/>
              <a:cxnLst/>
              <a:rect l="0" t="0" r="r" b="b"/>
              <a:pathLst>
                <a:path w="404550" h="17782">
                  <a:moveTo>
                    <a:pt x="8891" y="0"/>
                  </a:moveTo>
                  <a:lnTo>
                    <a:pt x="395659" y="0"/>
                  </a:lnTo>
                  <a:lnTo>
                    <a:pt x="400104" y="0"/>
                  </a:lnTo>
                  <a:lnTo>
                    <a:pt x="404550" y="4446"/>
                  </a:lnTo>
                  <a:lnTo>
                    <a:pt x="404550" y="8891"/>
                  </a:lnTo>
                  <a:lnTo>
                    <a:pt x="404550" y="13337"/>
                  </a:lnTo>
                  <a:lnTo>
                    <a:pt x="400104" y="17782"/>
                  </a:lnTo>
                  <a:lnTo>
                    <a:pt x="395659" y="17782"/>
                  </a:lnTo>
                  <a:lnTo>
                    <a:pt x="8891" y="17782"/>
                  </a:lnTo>
                  <a:lnTo>
                    <a:pt x="4446" y="17782"/>
                  </a:lnTo>
                  <a:lnTo>
                    <a:pt x="2964" y="13337"/>
                  </a:lnTo>
                  <a:lnTo>
                    <a:pt x="0" y="8891"/>
                  </a:lnTo>
                  <a:lnTo>
                    <a:pt x="2964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0" name="Rectangle 8225"/>
            <p:cNvSpPr>
              <a:spLocks noChangeArrowheads="1"/>
            </p:cNvSpPr>
            <p:nvPr/>
          </p:nvSpPr>
          <p:spPr>
            <a:xfrm>
              <a:off x="6546487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1" name="Rectangle 8226"/>
            <p:cNvSpPr>
              <a:spLocks noChangeArrowheads="1"/>
            </p:cNvSpPr>
            <p:nvPr/>
          </p:nvSpPr>
          <p:spPr>
            <a:xfrm>
              <a:off x="660872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2" name="Rectangle 8227"/>
            <p:cNvSpPr>
              <a:spLocks noChangeArrowheads="1"/>
            </p:cNvSpPr>
            <p:nvPr/>
          </p:nvSpPr>
          <p:spPr>
            <a:xfrm>
              <a:off x="6672446" y="2854777"/>
              <a:ext cx="38528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3" name="Rectangle 8228"/>
            <p:cNvSpPr>
              <a:spLocks noChangeArrowheads="1"/>
            </p:cNvSpPr>
            <p:nvPr/>
          </p:nvSpPr>
          <p:spPr>
            <a:xfrm>
              <a:off x="6737648" y="2854777"/>
              <a:ext cx="35564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4" name="Rectangle 8229"/>
            <p:cNvSpPr>
              <a:spLocks noChangeArrowheads="1"/>
            </p:cNvSpPr>
            <p:nvPr/>
          </p:nvSpPr>
          <p:spPr>
            <a:xfrm>
              <a:off x="6799886" y="2854777"/>
              <a:ext cx="37046" cy="3704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5" name="Rectangle 8230"/>
            <p:cNvSpPr>
              <a:spLocks noChangeArrowheads="1"/>
            </p:cNvSpPr>
            <p:nvPr/>
          </p:nvSpPr>
          <p:spPr>
            <a:xfrm>
              <a:off x="6546487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6" name="Rectangle 8231"/>
            <p:cNvSpPr>
              <a:spLocks noChangeArrowheads="1"/>
            </p:cNvSpPr>
            <p:nvPr/>
          </p:nvSpPr>
          <p:spPr>
            <a:xfrm>
              <a:off x="660872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7" name="Rectangle 8232"/>
            <p:cNvSpPr>
              <a:spLocks noChangeArrowheads="1"/>
            </p:cNvSpPr>
            <p:nvPr/>
          </p:nvSpPr>
          <p:spPr>
            <a:xfrm>
              <a:off x="6672446" y="2914052"/>
              <a:ext cx="38528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8" name="Rectangle 8233"/>
            <p:cNvSpPr>
              <a:spLocks noChangeArrowheads="1"/>
            </p:cNvSpPr>
            <p:nvPr/>
          </p:nvSpPr>
          <p:spPr>
            <a:xfrm>
              <a:off x="6737648" y="2914052"/>
              <a:ext cx="35564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39" name="Rectangle 8234"/>
            <p:cNvSpPr>
              <a:spLocks noChangeArrowheads="1"/>
            </p:cNvSpPr>
            <p:nvPr/>
          </p:nvSpPr>
          <p:spPr>
            <a:xfrm>
              <a:off x="6799886" y="2914052"/>
              <a:ext cx="37046" cy="385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 idx="5" hasCustomPrompt="1"/>
          </p:nvPr>
        </p:nvSpPr>
        <p:spPr>
          <a:xfrm>
            <a:off x="6247126" y="495299"/>
            <a:ext cx="2429323" cy="401648"/>
          </a:xfrm>
        </p:spPr>
        <p:txBody>
          <a:bodyPr vert="horz" rtlCol="0">
            <a:noAutofit/>
          </a:bodyPr>
          <a:lstStyle>
            <a:lvl1pPr lvl="0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41" name="Slide Number Placeholder 1"/>
          <p:cNvSpPr>
            <a:spLocks noGrp="1"/>
          </p:cNvSpPr>
          <p:nvPr>
            <p:ph type="sldNum" sz="quarter" idx="6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E5D3A042-FE3E-48F0-ADF5-01D3F57C4FD4}" type="slidenum">
              <a:rPr/>
            </a:fld>
            <a:endParaRPr lang="en-US" dirty="0"/>
          </a:p>
        </p:txBody>
      </p:sp>
      <p:sp>
        <p:nvSpPr>
          <p:cNvPr id="42" name="Footer Placeholder 1"/>
          <p:cNvSpPr>
            <a:spLocks noGrp="1"/>
          </p:cNvSpPr>
          <p:nvPr>
            <p:ph type="ftr" sz="quarter" idx="7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8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7D4E2C4-DA8B-47F9-BB93-C8996435655F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 userDrawn="1"/>
        </p:nvSpPr>
        <p:spPr>
          <a:xfrm>
            <a:off x="0" y="0"/>
            <a:ext cx="9144000" cy="1088571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0" hasCustomPrompt="1"/>
          </p:nvPr>
        </p:nvSpPr>
        <p:spPr>
          <a:xfrm>
            <a:off x="333375" y="476250"/>
            <a:ext cx="8477250" cy="476250"/>
          </a:xfrm>
        </p:spPr>
        <p:txBody>
          <a:bodyPr vert="horz" rtlCol="0" anchor="b">
            <a:noAutofit/>
          </a:bodyPr>
          <a:lstStyle>
            <a:lvl1pPr lvl="0">
              <a:defRPr lang="en-US" sz="2800" baseline="0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4" name="Content Placeholder 3"/>
          <p:cNvSpPr/>
          <p:nvPr>
            <p:ph idx="11"/>
          </p:nvPr>
        </p:nvSpPr>
        <p:spPr>
          <a:xfrm>
            <a:off x="350958" y="1484480"/>
            <a:ext cx="8451561" cy="33293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4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hasCustomPrompt="1"/>
          </p:nvPr>
        </p:nvSpPr>
        <p:spPr>
          <a:xfrm>
            <a:off x="5832024" y="1985600"/>
            <a:ext cx="2702377" cy="714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5832024" y="2976191"/>
            <a:ext cx="2702377" cy="714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2" hasCustomPrompt="1"/>
          </p:nvPr>
        </p:nvSpPr>
        <p:spPr>
          <a:xfrm>
            <a:off x="5832024" y="3849071"/>
            <a:ext cx="2702377" cy="714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5" name="Freeform: Shape 6"/>
          <p:cNvSpPr/>
          <p:nvPr userDrawn="1"/>
        </p:nvSpPr>
        <p:spPr>
          <a:xfrm flipH="1">
            <a:off x="1545771" y="134999"/>
            <a:ext cx="4331153" cy="4873499"/>
          </a:xfrm>
          <a:custGeom>
            <a:avLst/>
            <a:gdLst/>
            <a:ahLst/>
            <a:cxnLst/>
            <a:rect l="0" t="0" r="r" b="b"/>
            <a:pathLst>
              <a:path w="5774872" h="6498000">
                <a:moveTo>
                  <a:pt x="5774872" y="0"/>
                </a:moveTo>
                <a:lnTo>
                  <a:pt x="2253708" y="0"/>
                </a:lnTo>
                <a:lnTo>
                  <a:pt x="0" y="6498000"/>
                </a:lnTo>
                <a:lnTo>
                  <a:pt x="5774872" y="6498000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7"/>
          <p:cNvCxnSpPr/>
          <p:nvPr/>
        </p:nvCxnSpPr>
        <p:spPr>
          <a:xfrm flipH="1">
            <a:off x="4147458" y="2767505"/>
            <a:ext cx="3809999" cy="0"/>
          </a:xfrm>
          <a:prstGeom prst="line">
            <a:avLst/>
          </a:prstGeom>
          <a:ln>
            <a:solidFill>
              <a:srgbClr val="C2A83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/>
          <p:nvPr/>
        </p:nvCxnSpPr>
        <p:spPr>
          <a:xfrm flipH="1">
            <a:off x="4550226" y="3767206"/>
            <a:ext cx="4016828" cy="0"/>
          </a:xfrm>
          <a:prstGeom prst="line">
            <a:avLst/>
          </a:prstGeom>
          <a:ln>
            <a:solidFill>
              <a:srgbClr val="C2A83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8915"/>
          <p:cNvGrpSpPr/>
          <p:nvPr/>
        </p:nvGrpSpPr>
        <p:grpSpPr>
          <a:xfrm rot="0">
            <a:off x="4125701" y="2156443"/>
            <a:ext cx="230766" cy="231525"/>
            <a:chOff x="4102150" y="6124706"/>
            <a:chExt cx="450487" cy="451969"/>
          </a:xfrm>
          <a:solidFill>
            <a:srgbClr val="C2A83E"/>
          </a:solidFill>
        </p:grpSpPr>
        <p:sp>
          <p:nvSpPr>
            <p:cNvPr id="9" name="Freeform 6980"/>
            <p:cNvSpPr/>
            <p:nvPr/>
          </p:nvSpPr>
          <p:spPr>
            <a:xfrm>
              <a:off x="4102150" y="6124706"/>
              <a:ext cx="450487" cy="451969"/>
            </a:xfrm>
            <a:custGeom>
              <a:avLst/>
              <a:gdLst/>
              <a:ahLst/>
              <a:cxnLst/>
              <a:rect l="0" t="0" r="r" b="b"/>
              <a:pathLst>
                <a:path w="450487" h="451969">
                  <a:moveTo>
                    <a:pt x="223762" y="40010"/>
                  </a:moveTo>
                  <a:lnTo>
                    <a:pt x="174860" y="47420"/>
                  </a:lnTo>
                  <a:lnTo>
                    <a:pt x="130404" y="65202"/>
                  </a:lnTo>
                  <a:lnTo>
                    <a:pt x="93358" y="93358"/>
                  </a:lnTo>
                  <a:lnTo>
                    <a:pt x="63720" y="131886"/>
                  </a:lnTo>
                  <a:lnTo>
                    <a:pt x="44456" y="177824"/>
                  </a:lnTo>
                  <a:lnTo>
                    <a:pt x="37047" y="226725"/>
                  </a:lnTo>
                  <a:lnTo>
                    <a:pt x="44456" y="275627"/>
                  </a:lnTo>
                  <a:lnTo>
                    <a:pt x="63720" y="320083"/>
                  </a:lnTo>
                  <a:lnTo>
                    <a:pt x="93358" y="360093"/>
                  </a:lnTo>
                  <a:lnTo>
                    <a:pt x="130404" y="389731"/>
                  </a:lnTo>
                  <a:lnTo>
                    <a:pt x="174860" y="407513"/>
                  </a:lnTo>
                  <a:lnTo>
                    <a:pt x="223762" y="413441"/>
                  </a:lnTo>
                  <a:lnTo>
                    <a:pt x="275627" y="407513"/>
                  </a:lnTo>
                  <a:lnTo>
                    <a:pt x="320083" y="389731"/>
                  </a:lnTo>
                  <a:lnTo>
                    <a:pt x="357130" y="360093"/>
                  </a:lnTo>
                  <a:lnTo>
                    <a:pt x="386767" y="320083"/>
                  </a:lnTo>
                  <a:lnTo>
                    <a:pt x="406031" y="275627"/>
                  </a:lnTo>
                  <a:lnTo>
                    <a:pt x="413440" y="226725"/>
                  </a:lnTo>
                  <a:lnTo>
                    <a:pt x="406031" y="177824"/>
                  </a:lnTo>
                  <a:lnTo>
                    <a:pt x="386767" y="131886"/>
                  </a:lnTo>
                  <a:lnTo>
                    <a:pt x="357130" y="93358"/>
                  </a:lnTo>
                  <a:lnTo>
                    <a:pt x="320083" y="65202"/>
                  </a:lnTo>
                  <a:lnTo>
                    <a:pt x="275627" y="47420"/>
                  </a:lnTo>
                  <a:lnTo>
                    <a:pt x="223762" y="40010"/>
                  </a:lnTo>
                  <a:close/>
                  <a:moveTo>
                    <a:pt x="223762" y="0"/>
                  </a:moveTo>
                  <a:lnTo>
                    <a:pt x="277109" y="5927"/>
                  </a:lnTo>
                  <a:lnTo>
                    <a:pt x="324528" y="25192"/>
                  </a:lnTo>
                  <a:lnTo>
                    <a:pt x="366021" y="51865"/>
                  </a:lnTo>
                  <a:lnTo>
                    <a:pt x="400104" y="87430"/>
                  </a:lnTo>
                  <a:lnTo>
                    <a:pt x="426777" y="127440"/>
                  </a:lnTo>
                  <a:lnTo>
                    <a:pt x="444560" y="176342"/>
                  </a:lnTo>
                  <a:lnTo>
                    <a:pt x="450487" y="226725"/>
                  </a:lnTo>
                  <a:lnTo>
                    <a:pt x="444560" y="278591"/>
                  </a:lnTo>
                  <a:lnTo>
                    <a:pt x="426777" y="327492"/>
                  </a:lnTo>
                  <a:lnTo>
                    <a:pt x="400104" y="367503"/>
                  </a:lnTo>
                  <a:lnTo>
                    <a:pt x="366021" y="403067"/>
                  </a:lnTo>
                  <a:lnTo>
                    <a:pt x="324528" y="429741"/>
                  </a:lnTo>
                  <a:lnTo>
                    <a:pt x="277109" y="447523"/>
                  </a:lnTo>
                  <a:lnTo>
                    <a:pt x="223762" y="451969"/>
                  </a:lnTo>
                  <a:lnTo>
                    <a:pt x="173378" y="447523"/>
                  </a:lnTo>
                  <a:lnTo>
                    <a:pt x="125959" y="429741"/>
                  </a:lnTo>
                  <a:lnTo>
                    <a:pt x="84466" y="403067"/>
                  </a:lnTo>
                  <a:lnTo>
                    <a:pt x="48902" y="367503"/>
                  </a:lnTo>
                  <a:lnTo>
                    <a:pt x="22228" y="327492"/>
                  </a:lnTo>
                  <a:lnTo>
                    <a:pt x="5927" y="278591"/>
                  </a:lnTo>
                  <a:lnTo>
                    <a:pt x="0" y="226725"/>
                  </a:lnTo>
                  <a:lnTo>
                    <a:pt x="5927" y="176342"/>
                  </a:lnTo>
                  <a:lnTo>
                    <a:pt x="22228" y="127440"/>
                  </a:lnTo>
                  <a:lnTo>
                    <a:pt x="48902" y="87430"/>
                  </a:lnTo>
                  <a:lnTo>
                    <a:pt x="84466" y="51865"/>
                  </a:lnTo>
                  <a:lnTo>
                    <a:pt x="125959" y="25192"/>
                  </a:lnTo>
                  <a:lnTo>
                    <a:pt x="173378" y="5927"/>
                  </a:lnTo>
                  <a:lnTo>
                    <a:pt x="2237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0" name="Freeform 6981"/>
            <p:cNvSpPr/>
            <p:nvPr/>
          </p:nvSpPr>
          <p:spPr>
            <a:xfrm>
              <a:off x="4196989" y="6135081"/>
              <a:ext cx="257845" cy="432705"/>
            </a:xfrm>
            <a:custGeom>
              <a:avLst/>
              <a:gdLst/>
              <a:ahLst/>
              <a:cxnLst/>
              <a:rect l="0" t="0" r="r" b="b"/>
              <a:pathLst>
                <a:path w="257845" h="432705">
                  <a:moveTo>
                    <a:pt x="128923" y="19264"/>
                  </a:moveTo>
                  <a:lnTo>
                    <a:pt x="100767" y="25192"/>
                  </a:lnTo>
                  <a:lnTo>
                    <a:pt x="74093" y="45938"/>
                  </a:lnTo>
                  <a:lnTo>
                    <a:pt x="51865" y="77057"/>
                  </a:lnTo>
                  <a:lnTo>
                    <a:pt x="35565" y="117067"/>
                  </a:lnTo>
                  <a:lnTo>
                    <a:pt x="25192" y="163005"/>
                  </a:lnTo>
                  <a:lnTo>
                    <a:pt x="20746" y="216353"/>
                  </a:lnTo>
                  <a:lnTo>
                    <a:pt x="25192" y="268218"/>
                  </a:lnTo>
                  <a:lnTo>
                    <a:pt x="35565" y="317119"/>
                  </a:lnTo>
                  <a:lnTo>
                    <a:pt x="51865" y="357130"/>
                  </a:lnTo>
                  <a:lnTo>
                    <a:pt x="74093" y="385285"/>
                  </a:lnTo>
                  <a:lnTo>
                    <a:pt x="100767" y="406031"/>
                  </a:lnTo>
                  <a:lnTo>
                    <a:pt x="128923" y="414923"/>
                  </a:lnTo>
                  <a:lnTo>
                    <a:pt x="158560" y="406031"/>
                  </a:lnTo>
                  <a:lnTo>
                    <a:pt x="185233" y="385285"/>
                  </a:lnTo>
                  <a:lnTo>
                    <a:pt x="207461" y="357130"/>
                  </a:lnTo>
                  <a:lnTo>
                    <a:pt x="225244" y="317119"/>
                  </a:lnTo>
                  <a:lnTo>
                    <a:pt x="235617" y="268218"/>
                  </a:lnTo>
                  <a:lnTo>
                    <a:pt x="240063" y="216353"/>
                  </a:lnTo>
                  <a:lnTo>
                    <a:pt x="235617" y="163005"/>
                  </a:lnTo>
                  <a:lnTo>
                    <a:pt x="225244" y="117067"/>
                  </a:lnTo>
                  <a:lnTo>
                    <a:pt x="207461" y="77057"/>
                  </a:lnTo>
                  <a:lnTo>
                    <a:pt x="185233" y="45938"/>
                  </a:lnTo>
                  <a:lnTo>
                    <a:pt x="158560" y="25192"/>
                  </a:lnTo>
                  <a:lnTo>
                    <a:pt x="128923" y="19264"/>
                  </a:lnTo>
                  <a:close/>
                  <a:moveTo>
                    <a:pt x="128923" y="0"/>
                  </a:moveTo>
                  <a:lnTo>
                    <a:pt x="160042" y="4446"/>
                  </a:lnTo>
                  <a:lnTo>
                    <a:pt x="186715" y="23710"/>
                  </a:lnTo>
                  <a:lnTo>
                    <a:pt x="211907" y="47420"/>
                  </a:lnTo>
                  <a:lnTo>
                    <a:pt x="231171" y="81503"/>
                  </a:lnTo>
                  <a:lnTo>
                    <a:pt x="244508" y="121513"/>
                  </a:lnTo>
                  <a:lnTo>
                    <a:pt x="256363" y="167451"/>
                  </a:lnTo>
                  <a:lnTo>
                    <a:pt x="257845" y="216353"/>
                  </a:lnTo>
                  <a:lnTo>
                    <a:pt x="256363" y="265254"/>
                  </a:lnTo>
                  <a:lnTo>
                    <a:pt x="244508" y="312674"/>
                  </a:lnTo>
                  <a:lnTo>
                    <a:pt x="231171" y="352684"/>
                  </a:lnTo>
                  <a:lnTo>
                    <a:pt x="211907" y="385285"/>
                  </a:lnTo>
                  <a:lnTo>
                    <a:pt x="186715" y="410477"/>
                  </a:lnTo>
                  <a:lnTo>
                    <a:pt x="160042" y="428259"/>
                  </a:lnTo>
                  <a:lnTo>
                    <a:pt x="128923" y="432705"/>
                  </a:lnTo>
                  <a:lnTo>
                    <a:pt x="100767" y="428259"/>
                  </a:lnTo>
                  <a:lnTo>
                    <a:pt x="74093" y="410477"/>
                  </a:lnTo>
                  <a:lnTo>
                    <a:pt x="48902" y="385285"/>
                  </a:lnTo>
                  <a:lnTo>
                    <a:pt x="29637" y="352684"/>
                  </a:lnTo>
                  <a:lnTo>
                    <a:pt x="13337" y="312674"/>
                  </a:lnTo>
                  <a:lnTo>
                    <a:pt x="4446" y="265254"/>
                  </a:lnTo>
                  <a:lnTo>
                    <a:pt x="0" y="216353"/>
                  </a:lnTo>
                  <a:lnTo>
                    <a:pt x="4446" y="167451"/>
                  </a:lnTo>
                  <a:lnTo>
                    <a:pt x="13337" y="121513"/>
                  </a:lnTo>
                  <a:lnTo>
                    <a:pt x="29637" y="81503"/>
                  </a:lnTo>
                  <a:lnTo>
                    <a:pt x="48902" y="47420"/>
                  </a:lnTo>
                  <a:lnTo>
                    <a:pt x="74093" y="23710"/>
                  </a:lnTo>
                  <a:lnTo>
                    <a:pt x="100767" y="4446"/>
                  </a:lnTo>
                  <a:lnTo>
                    <a:pt x="1289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1" name="Freeform 6982"/>
            <p:cNvSpPr/>
            <p:nvPr/>
          </p:nvSpPr>
          <p:spPr>
            <a:xfrm>
              <a:off x="4317020" y="6135081"/>
              <a:ext cx="226726" cy="432705"/>
            </a:xfrm>
            <a:custGeom>
              <a:avLst/>
              <a:gdLst/>
              <a:ahLst/>
              <a:cxnLst/>
              <a:rect l="0" t="0" r="r" b="b"/>
              <a:pathLst>
                <a:path w="226726" h="432705">
                  <a:moveTo>
                    <a:pt x="20746" y="19264"/>
                  </a:moveTo>
                  <a:lnTo>
                    <a:pt x="20746" y="411959"/>
                  </a:lnTo>
                  <a:lnTo>
                    <a:pt x="69648" y="403068"/>
                  </a:lnTo>
                  <a:lnTo>
                    <a:pt x="114104" y="383803"/>
                  </a:lnTo>
                  <a:lnTo>
                    <a:pt x="151151" y="352684"/>
                  </a:lnTo>
                  <a:lnTo>
                    <a:pt x="182270" y="312674"/>
                  </a:lnTo>
                  <a:lnTo>
                    <a:pt x="200052" y="268218"/>
                  </a:lnTo>
                  <a:lnTo>
                    <a:pt x="207462" y="216353"/>
                  </a:lnTo>
                  <a:lnTo>
                    <a:pt x="200052" y="165969"/>
                  </a:lnTo>
                  <a:lnTo>
                    <a:pt x="182270" y="118549"/>
                  </a:lnTo>
                  <a:lnTo>
                    <a:pt x="151151" y="81503"/>
                  </a:lnTo>
                  <a:lnTo>
                    <a:pt x="114104" y="50383"/>
                  </a:lnTo>
                  <a:lnTo>
                    <a:pt x="69648" y="28155"/>
                  </a:lnTo>
                  <a:lnTo>
                    <a:pt x="20746" y="19264"/>
                  </a:lnTo>
                  <a:close/>
                  <a:moveTo>
                    <a:pt x="8891" y="0"/>
                  </a:moveTo>
                  <a:lnTo>
                    <a:pt x="60757" y="4446"/>
                  </a:lnTo>
                  <a:lnTo>
                    <a:pt x="105213" y="23710"/>
                  </a:lnTo>
                  <a:lnTo>
                    <a:pt x="145223" y="47420"/>
                  </a:lnTo>
                  <a:lnTo>
                    <a:pt x="177824" y="81503"/>
                  </a:lnTo>
                  <a:lnTo>
                    <a:pt x="204498" y="121513"/>
                  </a:lnTo>
                  <a:lnTo>
                    <a:pt x="220799" y="167451"/>
                  </a:lnTo>
                  <a:lnTo>
                    <a:pt x="226726" y="216353"/>
                  </a:lnTo>
                  <a:lnTo>
                    <a:pt x="220799" y="265254"/>
                  </a:lnTo>
                  <a:lnTo>
                    <a:pt x="204498" y="312674"/>
                  </a:lnTo>
                  <a:lnTo>
                    <a:pt x="177824" y="352684"/>
                  </a:lnTo>
                  <a:lnTo>
                    <a:pt x="145223" y="385285"/>
                  </a:lnTo>
                  <a:lnTo>
                    <a:pt x="105213" y="410477"/>
                  </a:lnTo>
                  <a:lnTo>
                    <a:pt x="60757" y="428259"/>
                  </a:lnTo>
                  <a:lnTo>
                    <a:pt x="8891" y="432705"/>
                  </a:lnTo>
                  <a:lnTo>
                    <a:pt x="4446" y="432705"/>
                  </a:lnTo>
                  <a:lnTo>
                    <a:pt x="2964" y="428259"/>
                  </a:lnTo>
                  <a:lnTo>
                    <a:pt x="0" y="423814"/>
                  </a:lnTo>
                  <a:lnTo>
                    <a:pt x="0" y="8891"/>
                  </a:lnTo>
                  <a:lnTo>
                    <a:pt x="2964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2" name="Freeform 6983"/>
            <p:cNvSpPr/>
            <p:nvPr/>
          </p:nvSpPr>
          <p:spPr>
            <a:xfrm>
              <a:off x="4111041" y="6269930"/>
              <a:ext cx="432705" cy="164488"/>
            </a:xfrm>
            <a:custGeom>
              <a:avLst/>
              <a:gdLst/>
              <a:ahLst/>
              <a:cxnLst/>
              <a:rect l="0" t="0" r="r" b="b"/>
              <a:pathLst>
                <a:path w="432705" h="164488">
                  <a:moveTo>
                    <a:pt x="31119" y="17782"/>
                  </a:moveTo>
                  <a:lnTo>
                    <a:pt x="22228" y="50384"/>
                  </a:lnTo>
                  <a:lnTo>
                    <a:pt x="19264" y="81503"/>
                  </a:lnTo>
                  <a:lnTo>
                    <a:pt x="22228" y="112622"/>
                  </a:lnTo>
                  <a:lnTo>
                    <a:pt x="31119" y="143742"/>
                  </a:lnTo>
                  <a:lnTo>
                    <a:pt x="401586" y="143742"/>
                  </a:lnTo>
                  <a:lnTo>
                    <a:pt x="410477" y="112622"/>
                  </a:lnTo>
                  <a:lnTo>
                    <a:pt x="413441" y="81503"/>
                  </a:lnTo>
                  <a:lnTo>
                    <a:pt x="410477" y="50384"/>
                  </a:lnTo>
                  <a:lnTo>
                    <a:pt x="401586" y="17782"/>
                  </a:lnTo>
                  <a:lnTo>
                    <a:pt x="31119" y="17782"/>
                  </a:lnTo>
                  <a:close/>
                  <a:moveTo>
                    <a:pt x="23710" y="0"/>
                  </a:moveTo>
                  <a:lnTo>
                    <a:pt x="408995" y="0"/>
                  </a:lnTo>
                  <a:lnTo>
                    <a:pt x="413441" y="0"/>
                  </a:lnTo>
                  <a:lnTo>
                    <a:pt x="414923" y="1482"/>
                  </a:lnTo>
                  <a:lnTo>
                    <a:pt x="417886" y="5927"/>
                  </a:lnTo>
                  <a:lnTo>
                    <a:pt x="428259" y="44456"/>
                  </a:lnTo>
                  <a:lnTo>
                    <a:pt x="432705" y="81503"/>
                  </a:lnTo>
                  <a:lnTo>
                    <a:pt x="428259" y="120032"/>
                  </a:lnTo>
                  <a:lnTo>
                    <a:pt x="417886" y="157079"/>
                  </a:lnTo>
                  <a:lnTo>
                    <a:pt x="414923" y="161524"/>
                  </a:lnTo>
                  <a:lnTo>
                    <a:pt x="413441" y="164488"/>
                  </a:lnTo>
                  <a:lnTo>
                    <a:pt x="408995" y="164488"/>
                  </a:lnTo>
                  <a:lnTo>
                    <a:pt x="23710" y="164488"/>
                  </a:lnTo>
                  <a:lnTo>
                    <a:pt x="19264" y="164488"/>
                  </a:lnTo>
                  <a:lnTo>
                    <a:pt x="14819" y="161524"/>
                  </a:lnTo>
                  <a:lnTo>
                    <a:pt x="14819" y="157079"/>
                  </a:lnTo>
                  <a:lnTo>
                    <a:pt x="4446" y="120032"/>
                  </a:lnTo>
                  <a:lnTo>
                    <a:pt x="0" y="81503"/>
                  </a:lnTo>
                  <a:lnTo>
                    <a:pt x="4446" y="44456"/>
                  </a:lnTo>
                  <a:lnTo>
                    <a:pt x="14819" y="5927"/>
                  </a:lnTo>
                  <a:lnTo>
                    <a:pt x="14819" y="1482"/>
                  </a:lnTo>
                  <a:lnTo>
                    <a:pt x="19264" y="0"/>
                  </a:lnTo>
                  <a:lnTo>
                    <a:pt x="23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grpSp>
        <p:nvGrpSpPr>
          <p:cNvPr id="13" name="Grupo 376"/>
          <p:cNvGrpSpPr/>
          <p:nvPr/>
        </p:nvGrpSpPr>
        <p:grpSpPr>
          <a:xfrm rot="0">
            <a:off x="4484588" y="3170196"/>
            <a:ext cx="290736" cy="185220"/>
            <a:chOff x="2855008" y="5005705"/>
            <a:chExt cx="567555" cy="361575"/>
          </a:xfrm>
          <a:solidFill>
            <a:srgbClr val="C2A83E"/>
          </a:solidFill>
        </p:grpSpPr>
        <p:sp>
          <p:nvSpPr>
            <p:cNvPr id="14" name="Freeform 7030"/>
            <p:cNvSpPr/>
            <p:nvPr/>
          </p:nvSpPr>
          <p:spPr>
            <a:xfrm>
              <a:off x="2908356" y="5005705"/>
              <a:ext cx="456415" cy="305264"/>
            </a:xfrm>
            <a:custGeom>
              <a:avLst/>
              <a:gdLst/>
              <a:ahLst/>
              <a:cxnLst/>
              <a:rect l="0" t="0" r="r" b="b"/>
              <a:pathLst>
                <a:path w="456415" h="305264">
                  <a:moveTo>
                    <a:pt x="38529" y="38528"/>
                  </a:moveTo>
                  <a:lnTo>
                    <a:pt x="38529" y="268217"/>
                  </a:lnTo>
                  <a:lnTo>
                    <a:pt x="417886" y="268217"/>
                  </a:lnTo>
                  <a:lnTo>
                    <a:pt x="417886" y="38528"/>
                  </a:lnTo>
                  <a:lnTo>
                    <a:pt x="38529" y="38528"/>
                  </a:lnTo>
                  <a:close/>
                  <a:moveTo>
                    <a:pt x="17782" y="0"/>
                  </a:moveTo>
                  <a:lnTo>
                    <a:pt x="435669" y="0"/>
                  </a:lnTo>
                  <a:lnTo>
                    <a:pt x="444560" y="2964"/>
                  </a:lnTo>
                  <a:lnTo>
                    <a:pt x="449006" y="7409"/>
                  </a:lnTo>
                  <a:lnTo>
                    <a:pt x="453451" y="13337"/>
                  </a:lnTo>
                  <a:lnTo>
                    <a:pt x="456415" y="20746"/>
                  </a:lnTo>
                  <a:lnTo>
                    <a:pt x="456415" y="287482"/>
                  </a:lnTo>
                  <a:lnTo>
                    <a:pt x="453451" y="294891"/>
                  </a:lnTo>
                  <a:lnTo>
                    <a:pt x="449006" y="300818"/>
                  </a:lnTo>
                  <a:lnTo>
                    <a:pt x="444560" y="303782"/>
                  </a:lnTo>
                  <a:lnTo>
                    <a:pt x="435669" y="305264"/>
                  </a:lnTo>
                  <a:lnTo>
                    <a:pt x="17782" y="305264"/>
                  </a:lnTo>
                  <a:lnTo>
                    <a:pt x="11855" y="303782"/>
                  </a:lnTo>
                  <a:lnTo>
                    <a:pt x="4446" y="300818"/>
                  </a:lnTo>
                  <a:lnTo>
                    <a:pt x="0" y="294891"/>
                  </a:lnTo>
                  <a:lnTo>
                    <a:pt x="0" y="287482"/>
                  </a:lnTo>
                  <a:lnTo>
                    <a:pt x="0" y="20746"/>
                  </a:lnTo>
                  <a:lnTo>
                    <a:pt x="0" y="13337"/>
                  </a:lnTo>
                  <a:lnTo>
                    <a:pt x="4446" y="7409"/>
                  </a:lnTo>
                  <a:lnTo>
                    <a:pt x="11855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5" name="Freeform 7031"/>
            <p:cNvSpPr/>
            <p:nvPr/>
          </p:nvSpPr>
          <p:spPr>
            <a:xfrm>
              <a:off x="2955774" y="5054606"/>
              <a:ext cx="360094" cy="210425"/>
            </a:xfrm>
            <a:custGeom>
              <a:avLst/>
              <a:gdLst/>
              <a:ahLst/>
              <a:cxnLst/>
              <a:rect l="0" t="0" r="r" b="b"/>
              <a:pathLst>
                <a:path w="360094" h="210425">
                  <a:moveTo>
                    <a:pt x="19264" y="17782"/>
                  </a:moveTo>
                  <a:lnTo>
                    <a:pt x="19264" y="189679"/>
                  </a:lnTo>
                  <a:lnTo>
                    <a:pt x="342312" y="189679"/>
                  </a:lnTo>
                  <a:lnTo>
                    <a:pt x="342312" y="17782"/>
                  </a:lnTo>
                  <a:lnTo>
                    <a:pt x="19264" y="17782"/>
                  </a:lnTo>
                  <a:close/>
                  <a:moveTo>
                    <a:pt x="8891" y="0"/>
                  </a:moveTo>
                  <a:lnTo>
                    <a:pt x="351203" y="0"/>
                  </a:lnTo>
                  <a:lnTo>
                    <a:pt x="355648" y="0"/>
                  </a:lnTo>
                  <a:lnTo>
                    <a:pt x="360094" y="4446"/>
                  </a:lnTo>
                  <a:lnTo>
                    <a:pt x="360094" y="8891"/>
                  </a:lnTo>
                  <a:lnTo>
                    <a:pt x="360094" y="198570"/>
                  </a:lnTo>
                  <a:lnTo>
                    <a:pt x="360094" y="205979"/>
                  </a:lnTo>
                  <a:lnTo>
                    <a:pt x="355648" y="207461"/>
                  </a:lnTo>
                  <a:lnTo>
                    <a:pt x="351203" y="210425"/>
                  </a:lnTo>
                  <a:lnTo>
                    <a:pt x="8891" y="210425"/>
                  </a:lnTo>
                  <a:lnTo>
                    <a:pt x="4446" y="207461"/>
                  </a:lnTo>
                  <a:lnTo>
                    <a:pt x="1482" y="205979"/>
                  </a:lnTo>
                  <a:lnTo>
                    <a:pt x="0" y="198570"/>
                  </a:lnTo>
                  <a:lnTo>
                    <a:pt x="0" y="8891"/>
                  </a:lnTo>
                  <a:lnTo>
                    <a:pt x="1482" y="4446"/>
                  </a:lnTo>
                  <a:lnTo>
                    <a:pt x="4446" y="0"/>
                  </a:lnTo>
                  <a:lnTo>
                    <a:pt x="88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16" name="Freeform 7032"/>
            <p:cNvSpPr/>
            <p:nvPr/>
          </p:nvSpPr>
          <p:spPr>
            <a:xfrm>
              <a:off x="2855008" y="5328751"/>
              <a:ext cx="567555" cy="38528"/>
            </a:xfrm>
            <a:custGeom>
              <a:avLst/>
              <a:gdLst/>
              <a:ahLst/>
              <a:cxnLst/>
              <a:rect l="0" t="0" r="r" b="b"/>
              <a:pathLst>
                <a:path w="567555" h="38529">
                  <a:moveTo>
                    <a:pt x="20746" y="0"/>
                  </a:moveTo>
                  <a:lnTo>
                    <a:pt x="549773" y="0"/>
                  </a:lnTo>
                  <a:lnTo>
                    <a:pt x="555700" y="2964"/>
                  </a:lnTo>
                  <a:lnTo>
                    <a:pt x="563109" y="4446"/>
                  </a:lnTo>
                  <a:lnTo>
                    <a:pt x="564591" y="11855"/>
                  </a:lnTo>
                  <a:lnTo>
                    <a:pt x="567555" y="17783"/>
                  </a:lnTo>
                  <a:lnTo>
                    <a:pt x="564591" y="26674"/>
                  </a:lnTo>
                  <a:lnTo>
                    <a:pt x="563109" y="31120"/>
                  </a:lnTo>
                  <a:lnTo>
                    <a:pt x="555700" y="35565"/>
                  </a:lnTo>
                  <a:lnTo>
                    <a:pt x="549773" y="38529"/>
                  </a:lnTo>
                  <a:lnTo>
                    <a:pt x="20746" y="38529"/>
                  </a:lnTo>
                  <a:lnTo>
                    <a:pt x="11855" y="35565"/>
                  </a:lnTo>
                  <a:lnTo>
                    <a:pt x="7409" y="31120"/>
                  </a:lnTo>
                  <a:lnTo>
                    <a:pt x="2964" y="26674"/>
                  </a:lnTo>
                  <a:lnTo>
                    <a:pt x="0" y="17783"/>
                  </a:lnTo>
                  <a:lnTo>
                    <a:pt x="2964" y="11855"/>
                  </a:lnTo>
                  <a:lnTo>
                    <a:pt x="7409" y="4446"/>
                  </a:lnTo>
                  <a:lnTo>
                    <a:pt x="11855" y="2964"/>
                  </a:lnTo>
                  <a:lnTo>
                    <a:pt x="20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grpSp>
        <p:nvGrpSpPr>
          <p:cNvPr id="17" name="Grupo 418"/>
          <p:cNvGrpSpPr/>
          <p:nvPr/>
        </p:nvGrpSpPr>
        <p:grpSpPr>
          <a:xfrm rot="0">
            <a:off x="4846648" y="4145600"/>
            <a:ext cx="235320" cy="252021"/>
            <a:chOff x="4117709" y="3764643"/>
            <a:chExt cx="459378" cy="491980"/>
          </a:xfrm>
          <a:solidFill>
            <a:srgbClr val="C2A83E"/>
          </a:solidFill>
        </p:grpSpPr>
        <p:sp>
          <p:nvSpPr>
            <p:cNvPr id="18" name="Freeform 8030"/>
            <p:cNvSpPr/>
            <p:nvPr/>
          </p:nvSpPr>
          <p:spPr>
            <a:xfrm>
              <a:off x="4228850" y="4006187"/>
              <a:ext cx="35564" cy="32601"/>
            </a:xfrm>
            <a:custGeom>
              <a:avLst/>
              <a:gdLst/>
              <a:ahLst/>
              <a:cxnLst/>
              <a:rect l="0" t="0" r="r" b="b"/>
              <a:pathLst>
                <a:path w="35565" h="32601">
                  <a:moveTo>
                    <a:pt x="17782" y="0"/>
                  </a:moveTo>
                  <a:lnTo>
                    <a:pt x="23710" y="0"/>
                  </a:lnTo>
                  <a:lnTo>
                    <a:pt x="28156" y="4446"/>
                  </a:lnTo>
                  <a:lnTo>
                    <a:pt x="32601" y="8891"/>
                  </a:lnTo>
                  <a:lnTo>
                    <a:pt x="35565" y="14819"/>
                  </a:lnTo>
                  <a:lnTo>
                    <a:pt x="32601" y="22228"/>
                  </a:lnTo>
                  <a:lnTo>
                    <a:pt x="28156" y="28155"/>
                  </a:lnTo>
                  <a:lnTo>
                    <a:pt x="23710" y="32601"/>
                  </a:lnTo>
                  <a:lnTo>
                    <a:pt x="17782" y="32601"/>
                  </a:lnTo>
                  <a:lnTo>
                    <a:pt x="10373" y="32601"/>
                  </a:lnTo>
                  <a:lnTo>
                    <a:pt x="4446" y="28155"/>
                  </a:lnTo>
                  <a:lnTo>
                    <a:pt x="1482" y="22228"/>
                  </a:lnTo>
                  <a:lnTo>
                    <a:pt x="0" y="14819"/>
                  </a:lnTo>
                  <a:lnTo>
                    <a:pt x="1482" y="8891"/>
                  </a:lnTo>
                  <a:lnTo>
                    <a:pt x="4446" y="4446"/>
                  </a:lnTo>
                  <a:lnTo>
                    <a:pt x="10373" y="0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19" name="Freeform 8031"/>
            <p:cNvSpPr/>
            <p:nvPr/>
          </p:nvSpPr>
          <p:spPr>
            <a:xfrm>
              <a:off x="4301461" y="3932094"/>
              <a:ext cx="155596" cy="60757"/>
            </a:xfrm>
            <a:custGeom>
              <a:avLst/>
              <a:gdLst/>
              <a:ahLst/>
              <a:cxnLst/>
              <a:rect l="0" t="0" r="r" b="b"/>
              <a:pathLst>
                <a:path w="155596" h="60757">
                  <a:moveTo>
                    <a:pt x="17782" y="0"/>
                  </a:moveTo>
                  <a:lnTo>
                    <a:pt x="62238" y="0"/>
                  </a:lnTo>
                  <a:lnTo>
                    <a:pt x="106694" y="8891"/>
                  </a:lnTo>
                  <a:lnTo>
                    <a:pt x="145223" y="26674"/>
                  </a:lnTo>
                  <a:lnTo>
                    <a:pt x="151150" y="31119"/>
                  </a:lnTo>
                  <a:lnTo>
                    <a:pt x="154114" y="38529"/>
                  </a:lnTo>
                  <a:lnTo>
                    <a:pt x="155596" y="44456"/>
                  </a:lnTo>
                  <a:lnTo>
                    <a:pt x="154114" y="51866"/>
                  </a:lnTo>
                  <a:lnTo>
                    <a:pt x="149669" y="56311"/>
                  </a:lnTo>
                  <a:lnTo>
                    <a:pt x="142259" y="60757"/>
                  </a:lnTo>
                  <a:lnTo>
                    <a:pt x="137814" y="60757"/>
                  </a:lnTo>
                  <a:lnTo>
                    <a:pt x="133368" y="60757"/>
                  </a:lnTo>
                  <a:lnTo>
                    <a:pt x="128922" y="57793"/>
                  </a:lnTo>
                  <a:lnTo>
                    <a:pt x="96321" y="44456"/>
                  </a:lnTo>
                  <a:lnTo>
                    <a:pt x="57793" y="35565"/>
                  </a:lnTo>
                  <a:lnTo>
                    <a:pt x="20746" y="35565"/>
                  </a:lnTo>
                  <a:lnTo>
                    <a:pt x="13337" y="35565"/>
                  </a:lnTo>
                  <a:lnTo>
                    <a:pt x="7409" y="31119"/>
                  </a:lnTo>
                  <a:lnTo>
                    <a:pt x="2964" y="26674"/>
                  </a:lnTo>
                  <a:lnTo>
                    <a:pt x="0" y="20746"/>
                  </a:lnTo>
                  <a:lnTo>
                    <a:pt x="2964" y="13337"/>
                  </a:lnTo>
                  <a:lnTo>
                    <a:pt x="4446" y="7409"/>
                  </a:lnTo>
                  <a:lnTo>
                    <a:pt x="8891" y="2964"/>
                  </a:lnTo>
                  <a:lnTo>
                    <a:pt x="17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0" name="Freeform 8032"/>
            <p:cNvSpPr/>
            <p:nvPr/>
          </p:nvSpPr>
          <p:spPr>
            <a:xfrm>
              <a:off x="4291088" y="3764643"/>
              <a:ext cx="205980" cy="207461"/>
            </a:xfrm>
            <a:custGeom>
              <a:avLst/>
              <a:gdLst/>
              <a:ahLst/>
              <a:cxnLst/>
              <a:rect l="0" t="0" r="r" b="b"/>
              <a:pathLst>
                <a:path w="205980" h="207461">
                  <a:moveTo>
                    <a:pt x="102249" y="38528"/>
                  </a:moveTo>
                  <a:lnTo>
                    <a:pt x="77057" y="42974"/>
                  </a:lnTo>
                  <a:lnTo>
                    <a:pt x="57793" y="57793"/>
                  </a:lnTo>
                  <a:lnTo>
                    <a:pt x="41492" y="78539"/>
                  </a:lnTo>
                  <a:lnTo>
                    <a:pt x="37047" y="102249"/>
                  </a:lnTo>
                  <a:lnTo>
                    <a:pt x="41492" y="128922"/>
                  </a:lnTo>
                  <a:lnTo>
                    <a:pt x="57793" y="149668"/>
                  </a:lnTo>
                  <a:lnTo>
                    <a:pt x="77057" y="165969"/>
                  </a:lnTo>
                  <a:lnTo>
                    <a:pt x="102249" y="170414"/>
                  </a:lnTo>
                  <a:lnTo>
                    <a:pt x="128923" y="165969"/>
                  </a:lnTo>
                  <a:lnTo>
                    <a:pt x="148187" y="149668"/>
                  </a:lnTo>
                  <a:lnTo>
                    <a:pt x="164488" y="128922"/>
                  </a:lnTo>
                  <a:lnTo>
                    <a:pt x="168933" y="102249"/>
                  </a:lnTo>
                  <a:lnTo>
                    <a:pt x="164488" y="78539"/>
                  </a:lnTo>
                  <a:lnTo>
                    <a:pt x="148187" y="57793"/>
                  </a:lnTo>
                  <a:lnTo>
                    <a:pt x="128923" y="42974"/>
                  </a:lnTo>
                  <a:lnTo>
                    <a:pt x="102249" y="38528"/>
                  </a:lnTo>
                  <a:close/>
                  <a:moveTo>
                    <a:pt x="102249" y="0"/>
                  </a:moveTo>
                  <a:lnTo>
                    <a:pt x="134850" y="4446"/>
                  </a:lnTo>
                  <a:lnTo>
                    <a:pt x="164488" y="20746"/>
                  </a:lnTo>
                  <a:lnTo>
                    <a:pt x="186716" y="42974"/>
                  </a:lnTo>
                  <a:lnTo>
                    <a:pt x="201534" y="71129"/>
                  </a:lnTo>
                  <a:lnTo>
                    <a:pt x="205980" y="102249"/>
                  </a:lnTo>
                  <a:lnTo>
                    <a:pt x="201534" y="136332"/>
                  </a:lnTo>
                  <a:lnTo>
                    <a:pt x="186716" y="165969"/>
                  </a:lnTo>
                  <a:lnTo>
                    <a:pt x="164488" y="188197"/>
                  </a:lnTo>
                  <a:lnTo>
                    <a:pt x="134850" y="203015"/>
                  </a:lnTo>
                  <a:lnTo>
                    <a:pt x="102249" y="207461"/>
                  </a:lnTo>
                  <a:lnTo>
                    <a:pt x="71130" y="203015"/>
                  </a:lnTo>
                  <a:lnTo>
                    <a:pt x="41492" y="188197"/>
                  </a:lnTo>
                  <a:lnTo>
                    <a:pt x="19264" y="165969"/>
                  </a:lnTo>
                  <a:lnTo>
                    <a:pt x="4446" y="136332"/>
                  </a:lnTo>
                  <a:lnTo>
                    <a:pt x="0" y="102249"/>
                  </a:lnTo>
                  <a:lnTo>
                    <a:pt x="4446" y="71129"/>
                  </a:lnTo>
                  <a:lnTo>
                    <a:pt x="19264" y="42974"/>
                  </a:lnTo>
                  <a:lnTo>
                    <a:pt x="41492" y="20746"/>
                  </a:lnTo>
                  <a:lnTo>
                    <a:pt x="71130" y="4446"/>
                  </a:lnTo>
                  <a:lnTo>
                    <a:pt x="102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Freeform 8033"/>
            <p:cNvSpPr/>
            <p:nvPr/>
          </p:nvSpPr>
          <p:spPr>
            <a:xfrm>
              <a:off x="4344435" y="3817990"/>
              <a:ext cx="99285" cy="100767"/>
            </a:xfrm>
            <a:custGeom>
              <a:avLst/>
              <a:gdLst/>
              <a:ahLst/>
              <a:cxnLst/>
              <a:rect l="0" t="0" r="r" b="b"/>
              <a:pathLst>
                <a:path w="99285" h="100767">
                  <a:moveTo>
                    <a:pt x="48902" y="20746"/>
                  </a:moveTo>
                  <a:lnTo>
                    <a:pt x="40010" y="20746"/>
                  </a:lnTo>
                  <a:lnTo>
                    <a:pt x="31119" y="25192"/>
                  </a:lnTo>
                  <a:lnTo>
                    <a:pt x="23710" y="31119"/>
                  </a:lnTo>
                  <a:lnTo>
                    <a:pt x="19264" y="40010"/>
                  </a:lnTo>
                  <a:lnTo>
                    <a:pt x="19264" y="48902"/>
                  </a:lnTo>
                  <a:lnTo>
                    <a:pt x="19264" y="60757"/>
                  </a:lnTo>
                  <a:lnTo>
                    <a:pt x="23710" y="69648"/>
                  </a:lnTo>
                  <a:lnTo>
                    <a:pt x="31119" y="75575"/>
                  </a:lnTo>
                  <a:lnTo>
                    <a:pt x="40010" y="80021"/>
                  </a:lnTo>
                  <a:lnTo>
                    <a:pt x="48902" y="80021"/>
                  </a:lnTo>
                  <a:lnTo>
                    <a:pt x="59275" y="80021"/>
                  </a:lnTo>
                  <a:lnTo>
                    <a:pt x="68166" y="75575"/>
                  </a:lnTo>
                  <a:lnTo>
                    <a:pt x="75575" y="69648"/>
                  </a:lnTo>
                  <a:lnTo>
                    <a:pt x="80021" y="60757"/>
                  </a:lnTo>
                  <a:lnTo>
                    <a:pt x="80021" y="48902"/>
                  </a:lnTo>
                  <a:lnTo>
                    <a:pt x="80021" y="40010"/>
                  </a:lnTo>
                  <a:lnTo>
                    <a:pt x="75575" y="31119"/>
                  </a:lnTo>
                  <a:lnTo>
                    <a:pt x="68166" y="25192"/>
                  </a:lnTo>
                  <a:lnTo>
                    <a:pt x="59275" y="20746"/>
                  </a:lnTo>
                  <a:lnTo>
                    <a:pt x="48902" y="20746"/>
                  </a:lnTo>
                  <a:close/>
                  <a:moveTo>
                    <a:pt x="48902" y="0"/>
                  </a:moveTo>
                  <a:lnTo>
                    <a:pt x="68166" y="4446"/>
                  </a:lnTo>
                  <a:lnTo>
                    <a:pt x="84466" y="16301"/>
                  </a:lnTo>
                  <a:lnTo>
                    <a:pt x="94839" y="31119"/>
                  </a:lnTo>
                  <a:lnTo>
                    <a:pt x="99285" y="48902"/>
                  </a:lnTo>
                  <a:lnTo>
                    <a:pt x="94839" y="69648"/>
                  </a:lnTo>
                  <a:lnTo>
                    <a:pt x="84466" y="84466"/>
                  </a:lnTo>
                  <a:lnTo>
                    <a:pt x="68166" y="96321"/>
                  </a:lnTo>
                  <a:lnTo>
                    <a:pt x="48902" y="100767"/>
                  </a:lnTo>
                  <a:lnTo>
                    <a:pt x="31119" y="96321"/>
                  </a:lnTo>
                  <a:lnTo>
                    <a:pt x="14819" y="84466"/>
                  </a:lnTo>
                  <a:lnTo>
                    <a:pt x="4446" y="69648"/>
                  </a:lnTo>
                  <a:lnTo>
                    <a:pt x="0" y="48902"/>
                  </a:lnTo>
                  <a:lnTo>
                    <a:pt x="4446" y="31119"/>
                  </a:lnTo>
                  <a:lnTo>
                    <a:pt x="14819" y="16301"/>
                  </a:lnTo>
                  <a:lnTo>
                    <a:pt x="31119" y="4446"/>
                  </a:lnTo>
                  <a:lnTo>
                    <a:pt x="48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2" name="Freeform 8034"/>
            <p:cNvSpPr/>
            <p:nvPr/>
          </p:nvSpPr>
          <p:spPr>
            <a:xfrm>
              <a:off x="4117709" y="3893564"/>
              <a:ext cx="459378" cy="363058"/>
            </a:xfrm>
            <a:custGeom>
              <a:avLst/>
              <a:gdLst/>
              <a:ahLst/>
              <a:cxnLst/>
              <a:rect l="0" t="0" r="r" b="b"/>
              <a:pathLst>
                <a:path w="459378" h="363058">
                  <a:moveTo>
                    <a:pt x="117067" y="0"/>
                  </a:moveTo>
                  <a:lnTo>
                    <a:pt x="139295" y="2964"/>
                  </a:lnTo>
                  <a:lnTo>
                    <a:pt x="160041" y="14819"/>
                  </a:lnTo>
                  <a:lnTo>
                    <a:pt x="204497" y="4446"/>
                  </a:lnTo>
                  <a:lnTo>
                    <a:pt x="208943" y="41492"/>
                  </a:lnTo>
                  <a:lnTo>
                    <a:pt x="160041" y="51865"/>
                  </a:lnTo>
                  <a:lnTo>
                    <a:pt x="155596" y="51865"/>
                  </a:lnTo>
                  <a:lnTo>
                    <a:pt x="148186" y="51865"/>
                  </a:lnTo>
                  <a:lnTo>
                    <a:pt x="143741" y="50384"/>
                  </a:lnTo>
                  <a:lnTo>
                    <a:pt x="139295" y="45938"/>
                  </a:lnTo>
                  <a:lnTo>
                    <a:pt x="134850" y="41492"/>
                  </a:lnTo>
                  <a:lnTo>
                    <a:pt x="128922" y="38529"/>
                  </a:lnTo>
                  <a:lnTo>
                    <a:pt x="121513" y="38529"/>
                  </a:lnTo>
                  <a:lnTo>
                    <a:pt x="121513" y="63720"/>
                  </a:lnTo>
                  <a:lnTo>
                    <a:pt x="120031" y="68166"/>
                  </a:lnTo>
                  <a:lnTo>
                    <a:pt x="117067" y="72612"/>
                  </a:lnTo>
                  <a:lnTo>
                    <a:pt x="115585" y="77057"/>
                  </a:lnTo>
                  <a:lnTo>
                    <a:pt x="85948" y="103731"/>
                  </a:lnTo>
                  <a:lnTo>
                    <a:pt x="71129" y="136332"/>
                  </a:lnTo>
                  <a:lnTo>
                    <a:pt x="66684" y="140778"/>
                  </a:lnTo>
                  <a:lnTo>
                    <a:pt x="63720" y="143741"/>
                  </a:lnTo>
                  <a:lnTo>
                    <a:pt x="57793" y="148187"/>
                  </a:lnTo>
                  <a:lnTo>
                    <a:pt x="53347" y="148187"/>
                  </a:lnTo>
                  <a:lnTo>
                    <a:pt x="41492" y="148187"/>
                  </a:lnTo>
                  <a:lnTo>
                    <a:pt x="40010" y="148187"/>
                  </a:lnTo>
                  <a:lnTo>
                    <a:pt x="37047" y="149669"/>
                  </a:lnTo>
                  <a:lnTo>
                    <a:pt x="35565" y="154114"/>
                  </a:lnTo>
                  <a:lnTo>
                    <a:pt x="35565" y="183752"/>
                  </a:lnTo>
                  <a:lnTo>
                    <a:pt x="37047" y="185234"/>
                  </a:lnTo>
                  <a:lnTo>
                    <a:pt x="40010" y="188197"/>
                  </a:lnTo>
                  <a:lnTo>
                    <a:pt x="41492" y="188197"/>
                  </a:lnTo>
                  <a:lnTo>
                    <a:pt x="53347" y="188197"/>
                  </a:lnTo>
                  <a:lnTo>
                    <a:pt x="57793" y="189679"/>
                  </a:lnTo>
                  <a:lnTo>
                    <a:pt x="63720" y="192643"/>
                  </a:lnTo>
                  <a:lnTo>
                    <a:pt x="66684" y="197089"/>
                  </a:lnTo>
                  <a:lnTo>
                    <a:pt x="71129" y="201534"/>
                  </a:lnTo>
                  <a:lnTo>
                    <a:pt x="85948" y="232654"/>
                  </a:lnTo>
                  <a:lnTo>
                    <a:pt x="115585" y="259327"/>
                  </a:lnTo>
                  <a:lnTo>
                    <a:pt x="117067" y="263773"/>
                  </a:lnTo>
                  <a:lnTo>
                    <a:pt x="120031" y="268218"/>
                  </a:lnTo>
                  <a:lnTo>
                    <a:pt x="121513" y="274146"/>
                  </a:lnTo>
                  <a:lnTo>
                    <a:pt x="121513" y="321566"/>
                  </a:lnTo>
                  <a:lnTo>
                    <a:pt x="121513" y="323048"/>
                  </a:lnTo>
                  <a:lnTo>
                    <a:pt x="124477" y="326011"/>
                  </a:lnTo>
                  <a:lnTo>
                    <a:pt x="128922" y="327493"/>
                  </a:lnTo>
                  <a:lnTo>
                    <a:pt x="155596" y="327493"/>
                  </a:lnTo>
                  <a:lnTo>
                    <a:pt x="160041" y="326011"/>
                  </a:lnTo>
                  <a:lnTo>
                    <a:pt x="161523" y="323048"/>
                  </a:lnTo>
                  <a:lnTo>
                    <a:pt x="161523" y="321566"/>
                  </a:lnTo>
                  <a:lnTo>
                    <a:pt x="161523" y="309711"/>
                  </a:lnTo>
                  <a:lnTo>
                    <a:pt x="164487" y="303783"/>
                  </a:lnTo>
                  <a:lnTo>
                    <a:pt x="165969" y="299338"/>
                  </a:lnTo>
                  <a:lnTo>
                    <a:pt x="168933" y="294892"/>
                  </a:lnTo>
                  <a:lnTo>
                    <a:pt x="173378" y="291928"/>
                  </a:lnTo>
                  <a:lnTo>
                    <a:pt x="179306" y="291928"/>
                  </a:lnTo>
                  <a:lnTo>
                    <a:pt x="183751" y="291928"/>
                  </a:lnTo>
                  <a:lnTo>
                    <a:pt x="232653" y="296374"/>
                  </a:lnTo>
                  <a:lnTo>
                    <a:pt x="281554" y="290446"/>
                  </a:lnTo>
                  <a:lnTo>
                    <a:pt x="286000" y="290446"/>
                  </a:lnTo>
                  <a:lnTo>
                    <a:pt x="293409" y="290446"/>
                  </a:lnTo>
                  <a:lnTo>
                    <a:pt x="297855" y="291928"/>
                  </a:lnTo>
                  <a:lnTo>
                    <a:pt x="302300" y="296374"/>
                  </a:lnTo>
                  <a:lnTo>
                    <a:pt x="303782" y="300820"/>
                  </a:lnTo>
                  <a:lnTo>
                    <a:pt x="303782" y="308229"/>
                  </a:lnTo>
                  <a:lnTo>
                    <a:pt x="303782" y="321566"/>
                  </a:lnTo>
                  <a:lnTo>
                    <a:pt x="303782" y="323048"/>
                  </a:lnTo>
                  <a:lnTo>
                    <a:pt x="306746" y="326011"/>
                  </a:lnTo>
                  <a:lnTo>
                    <a:pt x="311192" y="327493"/>
                  </a:lnTo>
                  <a:lnTo>
                    <a:pt x="339347" y="327493"/>
                  </a:lnTo>
                  <a:lnTo>
                    <a:pt x="342311" y="326011"/>
                  </a:lnTo>
                  <a:lnTo>
                    <a:pt x="343793" y="323048"/>
                  </a:lnTo>
                  <a:lnTo>
                    <a:pt x="343793" y="321566"/>
                  </a:lnTo>
                  <a:lnTo>
                    <a:pt x="343793" y="268218"/>
                  </a:lnTo>
                  <a:lnTo>
                    <a:pt x="346756" y="263773"/>
                  </a:lnTo>
                  <a:lnTo>
                    <a:pt x="348238" y="259327"/>
                  </a:lnTo>
                  <a:lnTo>
                    <a:pt x="351202" y="254882"/>
                  </a:lnTo>
                  <a:lnTo>
                    <a:pt x="374912" y="228208"/>
                  </a:lnTo>
                  <a:lnTo>
                    <a:pt x="388249" y="198571"/>
                  </a:lnTo>
                  <a:lnTo>
                    <a:pt x="392694" y="167451"/>
                  </a:lnTo>
                  <a:lnTo>
                    <a:pt x="395658" y="161524"/>
                  </a:lnTo>
                  <a:lnTo>
                    <a:pt x="397140" y="157078"/>
                  </a:lnTo>
                  <a:lnTo>
                    <a:pt x="392694" y="152633"/>
                  </a:lnTo>
                  <a:lnTo>
                    <a:pt x="391212" y="145223"/>
                  </a:lnTo>
                  <a:lnTo>
                    <a:pt x="377875" y="112622"/>
                  </a:lnTo>
                  <a:lnTo>
                    <a:pt x="352684" y="82985"/>
                  </a:lnTo>
                  <a:lnTo>
                    <a:pt x="317119" y="60757"/>
                  </a:lnTo>
                  <a:lnTo>
                    <a:pt x="333420" y="28156"/>
                  </a:lnTo>
                  <a:lnTo>
                    <a:pt x="366021" y="47420"/>
                  </a:lnTo>
                  <a:lnTo>
                    <a:pt x="392694" y="72612"/>
                  </a:lnTo>
                  <a:lnTo>
                    <a:pt x="413440" y="100767"/>
                  </a:lnTo>
                  <a:lnTo>
                    <a:pt x="413440" y="94840"/>
                  </a:lnTo>
                  <a:lnTo>
                    <a:pt x="417886" y="87430"/>
                  </a:lnTo>
                  <a:lnTo>
                    <a:pt x="422331" y="82985"/>
                  </a:lnTo>
                  <a:lnTo>
                    <a:pt x="428259" y="81503"/>
                  </a:lnTo>
                  <a:lnTo>
                    <a:pt x="432704" y="81503"/>
                  </a:lnTo>
                  <a:lnTo>
                    <a:pt x="440114" y="82985"/>
                  </a:lnTo>
                  <a:lnTo>
                    <a:pt x="444559" y="87430"/>
                  </a:lnTo>
                  <a:lnTo>
                    <a:pt x="454932" y="105213"/>
                  </a:lnTo>
                  <a:lnTo>
                    <a:pt x="459378" y="127441"/>
                  </a:lnTo>
                  <a:lnTo>
                    <a:pt x="454932" y="148187"/>
                  </a:lnTo>
                  <a:lnTo>
                    <a:pt x="446041" y="165969"/>
                  </a:lnTo>
                  <a:lnTo>
                    <a:pt x="428259" y="179306"/>
                  </a:lnTo>
                  <a:lnTo>
                    <a:pt x="422331" y="214871"/>
                  </a:lnTo>
                  <a:lnTo>
                    <a:pt x="406031" y="247472"/>
                  </a:lnTo>
                  <a:lnTo>
                    <a:pt x="382321" y="277110"/>
                  </a:lnTo>
                  <a:lnTo>
                    <a:pt x="382321" y="321566"/>
                  </a:lnTo>
                  <a:lnTo>
                    <a:pt x="374912" y="340830"/>
                  </a:lnTo>
                  <a:lnTo>
                    <a:pt x="360093" y="357131"/>
                  </a:lnTo>
                  <a:lnTo>
                    <a:pt x="339347" y="363058"/>
                  </a:lnTo>
                  <a:lnTo>
                    <a:pt x="311192" y="363058"/>
                  </a:lnTo>
                  <a:lnTo>
                    <a:pt x="290445" y="358612"/>
                  </a:lnTo>
                  <a:lnTo>
                    <a:pt x="277109" y="348239"/>
                  </a:lnTo>
                  <a:lnTo>
                    <a:pt x="268217" y="330457"/>
                  </a:lnTo>
                  <a:lnTo>
                    <a:pt x="232653" y="331939"/>
                  </a:lnTo>
                  <a:lnTo>
                    <a:pt x="197088" y="330457"/>
                  </a:lnTo>
                  <a:lnTo>
                    <a:pt x="188197" y="348239"/>
                  </a:lnTo>
                  <a:lnTo>
                    <a:pt x="174860" y="358612"/>
                  </a:lnTo>
                  <a:lnTo>
                    <a:pt x="155596" y="363058"/>
                  </a:lnTo>
                  <a:lnTo>
                    <a:pt x="128922" y="363058"/>
                  </a:lnTo>
                  <a:lnTo>
                    <a:pt x="106694" y="357131"/>
                  </a:lnTo>
                  <a:lnTo>
                    <a:pt x="90394" y="340830"/>
                  </a:lnTo>
                  <a:lnTo>
                    <a:pt x="84466" y="321566"/>
                  </a:lnTo>
                  <a:lnTo>
                    <a:pt x="84466" y="283037"/>
                  </a:lnTo>
                  <a:lnTo>
                    <a:pt x="59275" y="256363"/>
                  </a:lnTo>
                  <a:lnTo>
                    <a:pt x="40010" y="225244"/>
                  </a:lnTo>
                  <a:lnTo>
                    <a:pt x="19264" y="219317"/>
                  </a:lnTo>
                  <a:lnTo>
                    <a:pt x="5927" y="203016"/>
                  </a:lnTo>
                  <a:lnTo>
                    <a:pt x="0" y="183752"/>
                  </a:lnTo>
                  <a:lnTo>
                    <a:pt x="0" y="154114"/>
                  </a:lnTo>
                  <a:lnTo>
                    <a:pt x="5927" y="131886"/>
                  </a:lnTo>
                  <a:lnTo>
                    <a:pt x="19264" y="118550"/>
                  </a:lnTo>
                  <a:lnTo>
                    <a:pt x="40010" y="112622"/>
                  </a:lnTo>
                  <a:lnTo>
                    <a:pt x="59275" y="81503"/>
                  </a:lnTo>
                  <a:lnTo>
                    <a:pt x="84466" y="54829"/>
                  </a:lnTo>
                  <a:lnTo>
                    <a:pt x="84466" y="25192"/>
                  </a:lnTo>
                  <a:lnTo>
                    <a:pt x="85948" y="19264"/>
                  </a:lnTo>
                  <a:lnTo>
                    <a:pt x="88912" y="11855"/>
                  </a:lnTo>
                  <a:lnTo>
                    <a:pt x="94839" y="7409"/>
                  </a:lnTo>
                  <a:lnTo>
                    <a:pt x="1170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algn="r"/>
              <a:endParaRPr lang="en-US" dirty="0"/>
            </a:p>
          </p:txBody>
        </p:sp>
      </p:grpSp>
      <p:cxnSp>
        <p:nvCxnSpPr>
          <p:cNvPr id="23" name="Straight Connector 29"/>
          <p:cNvCxnSpPr/>
          <p:nvPr/>
        </p:nvCxnSpPr>
        <p:spPr>
          <a:xfrm>
            <a:off x="5297261" y="1694777"/>
            <a:ext cx="180975" cy="0"/>
          </a:xfrm>
          <a:prstGeom prst="line">
            <a:avLst/>
          </a:prstGeom>
          <a:ln w="5715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30"/>
          <p:cNvGrpSpPr/>
          <p:nvPr/>
        </p:nvGrpSpPr>
        <p:grpSpPr>
          <a:xfrm rot="0">
            <a:off x="3552328" y="605517"/>
            <a:ext cx="453629" cy="453629"/>
            <a:chOff x="13212760" y="1349828"/>
            <a:chExt cx="909874" cy="909874"/>
          </a:xfrm>
        </p:grpSpPr>
        <p:cxnSp>
          <p:nvCxnSpPr>
            <p:cNvPr id="25" name="Straight Connector 31"/>
            <p:cNvCxnSpPr/>
            <p:nvPr/>
          </p:nvCxnSpPr>
          <p:spPr>
            <a:xfrm>
              <a:off x="13667697" y="1349828"/>
              <a:ext cx="0" cy="909874"/>
            </a:xfrm>
            <a:prstGeom prst="line">
              <a:avLst/>
            </a:prstGeom>
            <a:ln w="762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2"/>
            <p:cNvCxnSpPr/>
            <p:nvPr/>
          </p:nvCxnSpPr>
          <p:spPr>
            <a:xfrm rot="5400000">
              <a:off x="13667697" y="1349828"/>
              <a:ext cx="0" cy="909874"/>
            </a:xfrm>
            <a:prstGeom prst="line">
              <a:avLst/>
            </a:prstGeom>
            <a:ln w="762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icture Placeholder 12"/>
          <p:cNvSpPr>
            <a:spLocks noGrp="1"/>
          </p:cNvSpPr>
          <p:nvPr>
            <p:ph type="pic" idx="3" hasCustomPrompt="1"/>
          </p:nvPr>
        </p:nvSpPr>
        <p:spPr>
          <a:xfrm>
            <a:off x="134550" y="134999"/>
            <a:ext cx="4372151" cy="4873499"/>
          </a:xfrm>
          <a:custGeom>
            <a:avLst/>
            <a:gdLst/>
            <a:ahLst/>
            <a:cxnLst/>
            <a:rect l="0" t="0" r="r" b="b"/>
            <a:pathLst>
              <a:path w="5829535" h="6498000">
                <a:moveTo>
                  <a:pt x="0" y="0"/>
                </a:moveTo>
                <a:lnTo>
                  <a:pt x="3575827" y="0"/>
                </a:lnTo>
                <a:lnTo>
                  <a:pt x="5829535" y="6498000"/>
                </a:lnTo>
                <a:lnTo>
                  <a:pt x="0" y="6498000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>
                <a:latin typeface="Source Sans Pro" panose="020B0503030403020204"/>
              </a:defRPr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idx="4" hasCustomPrompt="1"/>
          </p:nvPr>
        </p:nvSpPr>
        <p:spPr>
          <a:xfrm>
            <a:off x="5091788" y="366036"/>
            <a:ext cx="3442606" cy="526298"/>
          </a:xfrm>
        </p:spPr>
        <p:txBody>
          <a:bodyPr vert="horz" rtlCol="0">
            <a:noAutofit/>
          </a:bodyPr>
          <a:lstStyle>
            <a:lvl1pPr lvl="0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39E49701-19FC-40D9-9E9B-1AD0F8975082}" type="slidenum">
              <a:rPr/>
            </a:fld>
            <a:endParaRPr lang="en-US" dirty="0"/>
          </a:p>
        </p:txBody>
      </p:sp>
      <p:sp>
        <p:nvSpPr>
          <p:cNvPr id="30" name="Footer Placeholder 1"/>
          <p:cNvSpPr>
            <a:spLocks noGrp="1"/>
          </p:cNvSpPr>
          <p:nvPr>
            <p:ph type="ftr" sz="quarter" idx="6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31" name="Date Placeholder 1"/>
          <p:cNvSpPr>
            <a:spLocks noGrp="1"/>
          </p:cNvSpPr>
          <p:nvPr>
            <p:ph type="dt" sz="half" idx="7"/>
          </p:nvPr>
        </p:nvSpPr>
        <p:spPr>
          <a:xfrm>
            <a:off x="762000" y="47815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0"/>
          <p:cNvSpPr/>
          <p:nvPr userDrawn="1"/>
        </p:nvSpPr>
        <p:spPr>
          <a:xfrm flipH="1">
            <a:off x="0" y="0"/>
            <a:ext cx="4282751" cy="5143499"/>
          </a:xfrm>
          <a:custGeom>
            <a:avLst/>
            <a:gdLst/>
            <a:ahLst/>
            <a:cxnLst/>
            <a:rect l="0" t="0" r="r" b="b"/>
            <a:pathLst>
              <a:path w="5710335" h="6857999">
                <a:moveTo>
                  <a:pt x="1477055" y="0"/>
                </a:moveTo>
                <a:lnTo>
                  <a:pt x="5710336" y="0"/>
                </a:lnTo>
                <a:lnTo>
                  <a:pt x="571033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Forma livre: Forma 17"/>
          <p:cNvSpPr>
            <a:spLocks noGrp="1"/>
          </p:cNvSpPr>
          <p:nvPr>
            <p:ph type="pic" hasCustomPrompt="1"/>
          </p:nvPr>
        </p:nvSpPr>
        <p:spPr>
          <a:xfrm>
            <a:off x="3163078" y="0"/>
            <a:ext cx="5980921" cy="5143498"/>
          </a:xfrm>
          <a:custGeom>
            <a:avLst/>
            <a:gdLst/>
            <a:ahLst/>
            <a:cxnLst/>
            <a:rect l="0" t="0" r="r" b="b"/>
            <a:pathLst>
              <a:path w="7974563" h="6857998">
                <a:moveTo>
                  <a:pt x="0" y="0"/>
                </a:moveTo>
                <a:lnTo>
                  <a:pt x="5710334" y="0"/>
                </a:lnTo>
                <a:lnTo>
                  <a:pt x="7974562" y="0"/>
                </a:lnTo>
                <a:lnTo>
                  <a:pt x="7974562" y="6857998"/>
                </a:lnTo>
                <a:lnTo>
                  <a:pt x="7697307" y="6857998"/>
                </a:lnTo>
                <a:lnTo>
                  <a:pt x="7697307" y="6477000"/>
                </a:lnTo>
                <a:lnTo>
                  <a:pt x="7439682" y="6477000"/>
                </a:lnTo>
                <a:lnTo>
                  <a:pt x="7439682" y="6857998"/>
                </a:lnTo>
                <a:lnTo>
                  <a:pt x="5710334" y="6857998"/>
                </a:lnTo>
                <a:lnTo>
                  <a:pt x="2521857" y="6857998"/>
                </a:lnTo>
                <a:lnTo>
                  <a:pt x="1477055" y="6857998"/>
                </a:lnTo>
                <a:close/>
              </a:path>
            </a:pathLst>
          </a:custGeom>
        </p:spPr>
        <p:txBody>
          <a:bodyPr vert="horz" wrap="square" rtlCol="0">
            <a:noAutofit/>
          </a:bodyPr>
          <a:lstStyle>
            <a:lvl1pPr marL="0" lvl="0" indent="0">
              <a:buNone/>
              <a:defRPr lang="en-US" sz="2000" dirty="0">
                <a:latin typeface="Source Sans Pro" panose="020B0503030403020204"/>
              </a:defRPr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956557" y="3531365"/>
            <a:ext cx="2430237" cy="6754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spcBef>
                <a:spcPts val="0"/>
              </a:spcBef>
              <a:spcAft>
                <a:spcPts val="600"/>
              </a:spcAft>
              <a:buNone/>
              <a:defRPr lang="en-US" sz="1600" b="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5" name="Rectangle 5"/>
          <p:cNvSpPr/>
          <p:nvPr userDrawn="1"/>
        </p:nvSpPr>
        <p:spPr>
          <a:xfrm>
            <a:off x="1042307" y="1536993"/>
            <a:ext cx="849085" cy="849085"/>
          </a:xfrm>
          <a:prstGeom prst="rect">
            <a:avLst/>
          </a:prstGeom>
          <a:noFill/>
          <a:ln>
            <a:solidFill>
              <a:srgbClr val="C2A8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grpSp>
        <p:nvGrpSpPr>
          <p:cNvPr id="6" name="Grupo 396"/>
          <p:cNvGrpSpPr/>
          <p:nvPr/>
        </p:nvGrpSpPr>
        <p:grpSpPr>
          <a:xfrm rot="0">
            <a:off x="1305141" y="1799271"/>
            <a:ext cx="323417" cy="324528"/>
            <a:chOff x="1823781" y="1449968"/>
            <a:chExt cx="431223" cy="432705"/>
          </a:xfrm>
          <a:solidFill>
            <a:srgbClr val="C2A83E"/>
          </a:solidFill>
        </p:grpSpPr>
        <p:sp>
          <p:nvSpPr>
            <p:cNvPr id="7" name="Freeform 7273"/>
            <p:cNvSpPr/>
            <p:nvPr/>
          </p:nvSpPr>
          <p:spPr>
            <a:xfrm>
              <a:off x="1823781" y="1449968"/>
              <a:ext cx="431223" cy="432705"/>
            </a:xfrm>
            <a:custGeom>
              <a:avLst/>
              <a:gdLst/>
              <a:ahLst/>
              <a:cxnLst/>
              <a:rect l="0" t="0" r="r" b="b"/>
              <a:pathLst>
                <a:path w="431223" h="432705">
                  <a:moveTo>
                    <a:pt x="391213" y="40010"/>
                  </a:moveTo>
                  <a:lnTo>
                    <a:pt x="346757" y="40010"/>
                  </a:lnTo>
                  <a:lnTo>
                    <a:pt x="305264" y="51865"/>
                  </a:lnTo>
                  <a:lnTo>
                    <a:pt x="265254" y="72611"/>
                  </a:lnTo>
                  <a:lnTo>
                    <a:pt x="226725" y="100767"/>
                  </a:lnTo>
                  <a:lnTo>
                    <a:pt x="200052" y="136332"/>
                  </a:lnTo>
                  <a:lnTo>
                    <a:pt x="177824" y="176342"/>
                  </a:lnTo>
                  <a:lnTo>
                    <a:pt x="176342" y="180788"/>
                  </a:lnTo>
                  <a:lnTo>
                    <a:pt x="168933" y="185233"/>
                  </a:lnTo>
                  <a:lnTo>
                    <a:pt x="164487" y="188197"/>
                  </a:lnTo>
                  <a:lnTo>
                    <a:pt x="158560" y="188197"/>
                  </a:lnTo>
                  <a:lnTo>
                    <a:pt x="122995" y="185233"/>
                  </a:lnTo>
                  <a:lnTo>
                    <a:pt x="88912" y="197088"/>
                  </a:lnTo>
                  <a:lnTo>
                    <a:pt x="60757" y="214871"/>
                  </a:lnTo>
                  <a:lnTo>
                    <a:pt x="96321" y="216353"/>
                  </a:lnTo>
                  <a:lnTo>
                    <a:pt x="128922" y="228207"/>
                  </a:lnTo>
                  <a:lnTo>
                    <a:pt x="158560" y="245990"/>
                  </a:lnTo>
                  <a:lnTo>
                    <a:pt x="163005" y="250435"/>
                  </a:lnTo>
                  <a:lnTo>
                    <a:pt x="164487" y="254881"/>
                  </a:lnTo>
                  <a:lnTo>
                    <a:pt x="164487" y="259327"/>
                  </a:lnTo>
                  <a:lnTo>
                    <a:pt x="167451" y="265254"/>
                  </a:lnTo>
                  <a:lnTo>
                    <a:pt x="173378" y="268218"/>
                  </a:lnTo>
                  <a:lnTo>
                    <a:pt x="177824" y="268218"/>
                  </a:lnTo>
                  <a:lnTo>
                    <a:pt x="182270" y="269700"/>
                  </a:lnTo>
                  <a:lnTo>
                    <a:pt x="186715" y="274145"/>
                  </a:lnTo>
                  <a:lnTo>
                    <a:pt x="204498" y="305264"/>
                  </a:lnTo>
                  <a:lnTo>
                    <a:pt x="216352" y="336384"/>
                  </a:lnTo>
                  <a:lnTo>
                    <a:pt x="217834" y="371948"/>
                  </a:lnTo>
                  <a:lnTo>
                    <a:pt x="235617" y="343793"/>
                  </a:lnTo>
                  <a:lnTo>
                    <a:pt x="247472" y="309710"/>
                  </a:lnTo>
                  <a:lnTo>
                    <a:pt x="244508" y="274145"/>
                  </a:lnTo>
                  <a:lnTo>
                    <a:pt x="244508" y="268218"/>
                  </a:lnTo>
                  <a:lnTo>
                    <a:pt x="247472" y="263772"/>
                  </a:lnTo>
                  <a:lnTo>
                    <a:pt x="251917" y="256363"/>
                  </a:lnTo>
                  <a:lnTo>
                    <a:pt x="256363" y="254881"/>
                  </a:lnTo>
                  <a:lnTo>
                    <a:pt x="296373" y="232653"/>
                  </a:lnTo>
                  <a:lnTo>
                    <a:pt x="328974" y="205979"/>
                  </a:lnTo>
                  <a:lnTo>
                    <a:pt x="360093" y="167451"/>
                  </a:lnTo>
                  <a:lnTo>
                    <a:pt x="380840" y="127441"/>
                  </a:lnTo>
                  <a:lnTo>
                    <a:pt x="391213" y="82985"/>
                  </a:lnTo>
                  <a:lnTo>
                    <a:pt x="391213" y="40010"/>
                  </a:lnTo>
                  <a:close/>
                  <a:moveTo>
                    <a:pt x="371948" y="0"/>
                  </a:moveTo>
                  <a:lnTo>
                    <a:pt x="411959" y="4446"/>
                  </a:lnTo>
                  <a:lnTo>
                    <a:pt x="417886" y="7409"/>
                  </a:lnTo>
                  <a:lnTo>
                    <a:pt x="425296" y="13337"/>
                  </a:lnTo>
                  <a:lnTo>
                    <a:pt x="426777" y="20746"/>
                  </a:lnTo>
                  <a:lnTo>
                    <a:pt x="431223" y="65202"/>
                  </a:lnTo>
                  <a:lnTo>
                    <a:pt x="425296" y="109658"/>
                  </a:lnTo>
                  <a:lnTo>
                    <a:pt x="411959" y="154114"/>
                  </a:lnTo>
                  <a:lnTo>
                    <a:pt x="386767" y="194124"/>
                  </a:lnTo>
                  <a:lnTo>
                    <a:pt x="358612" y="232653"/>
                  </a:lnTo>
                  <a:lnTo>
                    <a:pt x="323047" y="260808"/>
                  </a:lnTo>
                  <a:lnTo>
                    <a:pt x="284518" y="283036"/>
                  </a:lnTo>
                  <a:lnTo>
                    <a:pt x="284518" y="314156"/>
                  </a:lnTo>
                  <a:lnTo>
                    <a:pt x="275627" y="345275"/>
                  </a:lnTo>
                  <a:lnTo>
                    <a:pt x="262290" y="374912"/>
                  </a:lnTo>
                  <a:lnTo>
                    <a:pt x="243026" y="401586"/>
                  </a:lnTo>
                  <a:lnTo>
                    <a:pt x="220798" y="419368"/>
                  </a:lnTo>
                  <a:lnTo>
                    <a:pt x="195606" y="432705"/>
                  </a:lnTo>
                  <a:lnTo>
                    <a:pt x="189679" y="432705"/>
                  </a:lnTo>
                  <a:lnTo>
                    <a:pt x="182270" y="432705"/>
                  </a:lnTo>
                  <a:lnTo>
                    <a:pt x="176342" y="428259"/>
                  </a:lnTo>
                  <a:lnTo>
                    <a:pt x="171896" y="420850"/>
                  </a:lnTo>
                  <a:lnTo>
                    <a:pt x="168933" y="414923"/>
                  </a:lnTo>
                  <a:lnTo>
                    <a:pt x="171896" y="406031"/>
                  </a:lnTo>
                  <a:lnTo>
                    <a:pt x="180788" y="371948"/>
                  </a:lnTo>
                  <a:lnTo>
                    <a:pt x="176342" y="336384"/>
                  </a:lnTo>
                  <a:lnTo>
                    <a:pt x="163005" y="303783"/>
                  </a:lnTo>
                  <a:lnTo>
                    <a:pt x="146705" y="300819"/>
                  </a:lnTo>
                  <a:lnTo>
                    <a:pt x="137814" y="299337"/>
                  </a:lnTo>
                  <a:lnTo>
                    <a:pt x="133368" y="294891"/>
                  </a:lnTo>
                  <a:lnTo>
                    <a:pt x="131886" y="287482"/>
                  </a:lnTo>
                  <a:lnTo>
                    <a:pt x="128922" y="269700"/>
                  </a:lnTo>
                  <a:lnTo>
                    <a:pt x="96321" y="256363"/>
                  </a:lnTo>
                  <a:lnTo>
                    <a:pt x="60757" y="251917"/>
                  </a:lnTo>
                  <a:lnTo>
                    <a:pt x="26674" y="260808"/>
                  </a:lnTo>
                  <a:lnTo>
                    <a:pt x="17782" y="263772"/>
                  </a:lnTo>
                  <a:lnTo>
                    <a:pt x="11855" y="260808"/>
                  </a:lnTo>
                  <a:lnTo>
                    <a:pt x="4446" y="256363"/>
                  </a:lnTo>
                  <a:lnTo>
                    <a:pt x="0" y="250435"/>
                  </a:lnTo>
                  <a:lnTo>
                    <a:pt x="0" y="243026"/>
                  </a:lnTo>
                  <a:lnTo>
                    <a:pt x="0" y="237099"/>
                  </a:lnTo>
                  <a:lnTo>
                    <a:pt x="13337" y="211907"/>
                  </a:lnTo>
                  <a:lnTo>
                    <a:pt x="31119" y="189679"/>
                  </a:lnTo>
                  <a:lnTo>
                    <a:pt x="57793" y="170415"/>
                  </a:lnTo>
                  <a:lnTo>
                    <a:pt x="84466" y="157078"/>
                  </a:lnTo>
                  <a:lnTo>
                    <a:pt x="115586" y="148187"/>
                  </a:lnTo>
                  <a:lnTo>
                    <a:pt x="149668" y="148187"/>
                  </a:lnTo>
                  <a:lnTo>
                    <a:pt x="171896" y="109658"/>
                  </a:lnTo>
                  <a:lnTo>
                    <a:pt x="200052" y="74093"/>
                  </a:lnTo>
                  <a:lnTo>
                    <a:pt x="238580" y="42974"/>
                  </a:lnTo>
                  <a:lnTo>
                    <a:pt x="280073" y="20746"/>
                  </a:lnTo>
                  <a:lnTo>
                    <a:pt x="324529" y="7409"/>
                  </a:lnTo>
                  <a:lnTo>
                    <a:pt x="3719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8" name="Freeform 7274"/>
            <p:cNvSpPr/>
            <p:nvPr/>
          </p:nvSpPr>
          <p:spPr>
            <a:xfrm>
              <a:off x="2084589" y="1527025"/>
              <a:ext cx="94839" cy="93358"/>
            </a:xfrm>
            <a:custGeom>
              <a:avLst/>
              <a:gdLst/>
              <a:ahLst/>
              <a:cxnLst/>
              <a:rect l="0" t="0" r="r" b="b"/>
              <a:pathLst>
                <a:path w="94839" h="93358">
                  <a:moveTo>
                    <a:pt x="48901" y="17782"/>
                  </a:moveTo>
                  <a:lnTo>
                    <a:pt x="40010" y="19264"/>
                  </a:lnTo>
                  <a:lnTo>
                    <a:pt x="32601" y="22228"/>
                  </a:lnTo>
                  <a:lnTo>
                    <a:pt x="28155" y="26674"/>
                  </a:lnTo>
                  <a:lnTo>
                    <a:pt x="19264" y="40011"/>
                  </a:lnTo>
                  <a:lnTo>
                    <a:pt x="19264" y="53347"/>
                  </a:lnTo>
                  <a:lnTo>
                    <a:pt x="28155" y="66684"/>
                  </a:lnTo>
                  <a:lnTo>
                    <a:pt x="41492" y="72612"/>
                  </a:lnTo>
                  <a:lnTo>
                    <a:pt x="54829" y="72612"/>
                  </a:lnTo>
                  <a:lnTo>
                    <a:pt x="68166" y="66684"/>
                  </a:lnTo>
                  <a:lnTo>
                    <a:pt x="72611" y="62239"/>
                  </a:lnTo>
                  <a:lnTo>
                    <a:pt x="75575" y="53347"/>
                  </a:lnTo>
                  <a:lnTo>
                    <a:pt x="77057" y="45938"/>
                  </a:lnTo>
                  <a:lnTo>
                    <a:pt x="75575" y="40011"/>
                  </a:lnTo>
                  <a:lnTo>
                    <a:pt x="72611" y="32601"/>
                  </a:lnTo>
                  <a:lnTo>
                    <a:pt x="68166" y="26674"/>
                  </a:lnTo>
                  <a:lnTo>
                    <a:pt x="62238" y="22228"/>
                  </a:lnTo>
                  <a:lnTo>
                    <a:pt x="54829" y="19264"/>
                  </a:lnTo>
                  <a:lnTo>
                    <a:pt x="48901" y="17782"/>
                  </a:lnTo>
                  <a:close/>
                  <a:moveTo>
                    <a:pt x="48901" y="0"/>
                  </a:moveTo>
                  <a:lnTo>
                    <a:pt x="66684" y="1482"/>
                  </a:lnTo>
                  <a:lnTo>
                    <a:pt x="81502" y="13337"/>
                  </a:lnTo>
                  <a:lnTo>
                    <a:pt x="88912" y="19264"/>
                  </a:lnTo>
                  <a:lnTo>
                    <a:pt x="93357" y="28156"/>
                  </a:lnTo>
                  <a:lnTo>
                    <a:pt x="94839" y="37047"/>
                  </a:lnTo>
                  <a:lnTo>
                    <a:pt x="94839" y="45938"/>
                  </a:lnTo>
                  <a:lnTo>
                    <a:pt x="94839" y="54829"/>
                  </a:lnTo>
                  <a:lnTo>
                    <a:pt x="93357" y="63721"/>
                  </a:lnTo>
                  <a:lnTo>
                    <a:pt x="88912" y="72612"/>
                  </a:lnTo>
                  <a:lnTo>
                    <a:pt x="81502" y="80021"/>
                  </a:lnTo>
                  <a:lnTo>
                    <a:pt x="75575" y="85949"/>
                  </a:lnTo>
                  <a:lnTo>
                    <a:pt x="66684" y="90394"/>
                  </a:lnTo>
                  <a:lnTo>
                    <a:pt x="57793" y="93358"/>
                  </a:lnTo>
                  <a:lnTo>
                    <a:pt x="48901" y="93358"/>
                  </a:lnTo>
                  <a:lnTo>
                    <a:pt x="40010" y="93358"/>
                  </a:lnTo>
                  <a:lnTo>
                    <a:pt x="31119" y="90394"/>
                  </a:lnTo>
                  <a:lnTo>
                    <a:pt x="22228" y="85949"/>
                  </a:lnTo>
                  <a:lnTo>
                    <a:pt x="14819" y="80021"/>
                  </a:lnTo>
                  <a:lnTo>
                    <a:pt x="4446" y="63721"/>
                  </a:lnTo>
                  <a:lnTo>
                    <a:pt x="0" y="45938"/>
                  </a:lnTo>
                  <a:lnTo>
                    <a:pt x="4446" y="28156"/>
                  </a:lnTo>
                  <a:lnTo>
                    <a:pt x="14819" y="13337"/>
                  </a:lnTo>
                  <a:lnTo>
                    <a:pt x="31119" y="1482"/>
                  </a:lnTo>
                  <a:lnTo>
                    <a:pt x="489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  <p:sp>
          <p:nvSpPr>
            <p:cNvPr id="9" name="Freeform 7275"/>
            <p:cNvSpPr/>
            <p:nvPr/>
          </p:nvSpPr>
          <p:spPr>
            <a:xfrm>
              <a:off x="1888983" y="1695958"/>
              <a:ext cx="121513" cy="121513"/>
            </a:xfrm>
            <a:custGeom>
              <a:avLst/>
              <a:gdLst/>
              <a:ahLst/>
              <a:cxnLst/>
              <a:rect l="0" t="0" r="r" b="b"/>
              <a:pathLst>
                <a:path w="121513" h="121513">
                  <a:moveTo>
                    <a:pt x="48902" y="0"/>
                  </a:moveTo>
                  <a:lnTo>
                    <a:pt x="53347" y="1482"/>
                  </a:lnTo>
                  <a:lnTo>
                    <a:pt x="54829" y="5927"/>
                  </a:lnTo>
                  <a:lnTo>
                    <a:pt x="54829" y="10373"/>
                  </a:lnTo>
                  <a:lnTo>
                    <a:pt x="53347" y="14819"/>
                  </a:lnTo>
                  <a:lnTo>
                    <a:pt x="32601" y="41492"/>
                  </a:lnTo>
                  <a:lnTo>
                    <a:pt x="22228" y="71130"/>
                  </a:lnTo>
                  <a:lnTo>
                    <a:pt x="19264" y="102249"/>
                  </a:lnTo>
                  <a:lnTo>
                    <a:pt x="50383" y="99285"/>
                  </a:lnTo>
                  <a:lnTo>
                    <a:pt x="80021" y="88912"/>
                  </a:lnTo>
                  <a:lnTo>
                    <a:pt x="106694" y="68166"/>
                  </a:lnTo>
                  <a:lnTo>
                    <a:pt x="111140" y="66684"/>
                  </a:lnTo>
                  <a:lnTo>
                    <a:pt x="115586" y="66684"/>
                  </a:lnTo>
                  <a:lnTo>
                    <a:pt x="120031" y="68166"/>
                  </a:lnTo>
                  <a:lnTo>
                    <a:pt x="121513" y="72611"/>
                  </a:lnTo>
                  <a:lnTo>
                    <a:pt x="121513" y="77057"/>
                  </a:lnTo>
                  <a:lnTo>
                    <a:pt x="120031" y="81503"/>
                  </a:lnTo>
                  <a:lnTo>
                    <a:pt x="93358" y="103731"/>
                  </a:lnTo>
                  <a:lnTo>
                    <a:pt x="59275" y="117067"/>
                  </a:lnTo>
                  <a:lnTo>
                    <a:pt x="28155" y="121513"/>
                  </a:lnTo>
                  <a:lnTo>
                    <a:pt x="8891" y="120031"/>
                  </a:lnTo>
                  <a:lnTo>
                    <a:pt x="5927" y="120031"/>
                  </a:lnTo>
                  <a:lnTo>
                    <a:pt x="1482" y="115586"/>
                  </a:lnTo>
                  <a:lnTo>
                    <a:pt x="1482" y="112622"/>
                  </a:lnTo>
                  <a:lnTo>
                    <a:pt x="0" y="81503"/>
                  </a:lnTo>
                  <a:lnTo>
                    <a:pt x="5927" y="53347"/>
                  </a:lnTo>
                  <a:lnTo>
                    <a:pt x="19264" y="26674"/>
                  </a:lnTo>
                  <a:lnTo>
                    <a:pt x="40010" y="1482"/>
                  </a:lnTo>
                  <a:lnTo>
                    <a:pt x="44456" y="0"/>
                  </a:lnTo>
                  <a:lnTo>
                    <a:pt x="489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/>
            <a:lstStyle/>
            <a:p>
              <a:pPr algn="r"/>
              <a:endParaRPr lang="en-US" dirty="0"/>
            </a:p>
          </p:txBody>
        </p:sp>
      </p:grpSp>
      <p:cxnSp>
        <p:nvCxnSpPr>
          <p:cNvPr id="10" name="Straight Connector 10"/>
          <p:cNvCxnSpPr/>
          <p:nvPr/>
        </p:nvCxnSpPr>
        <p:spPr>
          <a:xfrm>
            <a:off x="642257" y="1536993"/>
            <a:ext cx="0" cy="2479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idx="2" hasCustomPrompt="1"/>
          </p:nvPr>
        </p:nvSpPr>
        <p:spPr>
          <a:xfrm>
            <a:off x="966111" y="2466975"/>
            <a:ext cx="2430235" cy="994172"/>
          </a:xfrm>
        </p:spPr>
        <p:txBody>
          <a:bodyPr vert="horz" rtlCol="0">
            <a:noAutofit/>
          </a:bodyPr>
          <a:lstStyle>
            <a:lvl1pPr lvl="0">
              <a:lnSpc>
                <a:spcPct val="100000"/>
              </a:lnSpc>
              <a:defRPr lang="en-US" sz="2800" dirty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/>
          <p:nvPr userDrawn="1"/>
        </p:nvSpPr>
        <p:spPr>
          <a:xfrm>
            <a:off x="0" y="0"/>
            <a:ext cx="4490960" cy="5143499"/>
          </a:xfrm>
          <a:custGeom>
            <a:avLst/>
            <a:gdLst/>
            <a:ahLst/>
            <a:cxnLst/>
            <a:rect l="0" t="0" r="r" b="b"/>
            <a:pathLst>
              <a:path w="5987948" h="6857999">
                <a:moveTo>
                  <a:pt x="0" y="0"/>
                </a:moveTo>
                <a:lnTo>
                  <a:pt x="3609381" y="0"/>
                </a:lnTo>
                <a:lnTo>
                  <a:pt x="598794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8"/>
          <p:cNvCxnSpPr/>
          <p:nvPr/>
        </p:nvCxnSpPr>
        <p:spPr>
          <a:xfrm>
            <a:off x="421821" y="2455487"/>
            <a:ext cx="0" cy="2133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idx="10" hasCustomPrompt="1"/>
          </p:nvPr>
        </p:nvSpPr>
        <p:spPr>
          <a:xfrm>
            <a:off x="421824" y="1130265"/>
            <a:ext cx="2552054" cy="983345"/>
          </a:xfrm>
        </p:spPr>
        <p:txBody>
          <a:bodyPr vert="horz" rtlCol="0">
            <a:noAutofit/>
          </a:bodyPr>
          <a:lstStyle>
            <a:lvl1pPr lvl="0">
              <a:lnSpc>
                <a:spcPct val="100000"/>
              </a:lnSpc>
              <a:defRPr lang="en-US" sz="2800" dirty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1" hasCustomPrompt="1"/>
          </p:nvPr>
        </p:nvSpPr>
        <p:spPr>
          <a:xfrm>
            <a:off x="597354" y="2422831"/>
            <a:ext cx="2376517" cy="228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6" name="Content Placeholder 5"/>
          <p:cNvSpPr>
            <a:spLocks noChangeAspect="1"/>
          </p:cNvSpPr>
          <p:nvPr>
            <p:ph idx="12"/>
          </p:nvPr>
        </p:nvSpPr>
        <p:spPr>
          <a:xfrm>
            <a:off x="4739131" y="647742"/>
            <a:ext cx="3763459" cy="38531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EE3D5E40-9426-46A0-A073-CEE6EF569F1B}" type="slidenum">
              <a:rPr/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5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fld id="{4D199C80-EE25-44DA-AF3B-081D6341A0B0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287919" y="1514849"/>
            <a:ext cx="2040038" cy="2981914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Rectangle 4"/>
          <p:cNvSpPr/>
          <p:nvPr userDrawn="1"/>
        </p:nvSpPr>
        <p:spPr>
          <a:xfrm>
            <a:off x="2463960" y="1514849"/>
            <a:ext cx="2040038" cy="2981914"/>
          </a:xfrm>
          <a:prstGeom prst="rect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Rectangle 5"/>
          <p:cNvSpPr/>
          <p:nvPr userDrawn="1"/>
        </p:nvSpPr>
        <p:spPr>
          <a:xfrm>
            <a:off x="4640001" y="1514849"/>
            <a:ext cx="2040038" cy="2981914"/>
          </a:xfrm>
          <a:prstGeom prst="rect">
            <a:avLst/>
          </a:prstGeom>
          <a:solidFill>
            <a:srgbClr val="243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 userDrawn="1"/>
        </p:nvSpPr>
        <p:spPr>
          <a:xfrm>
            <a:off x="6816042" y="1514846"/>
            <a:ext cx="2040038" cy="2981914"/>
          </a:xfrm>
          <a:prstGeom prst="rect">
            <a:avLst/>
          </a:prstGeom>
          <a:solidFill>
            <a:srgbClr val="7CA9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hasCustomPrompt="1"/>
          </p:nvPr>
        </p:nvSpPr>
        <p:spPr>
          <a:xfrm>
            <a:off x="534556" y="2671368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Strengths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idx="1" hasCustomPrompt="1"/>
          </p:nvPr>
        </p:nvSpPr>
        <p:spPr>
          <a:xfrm>
            <a:off x="534552" y="3142516"/>
            <a:ext cx="1546764" cy="109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200" b="0" baseline="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cxnSp>
        <p:nvCxnSpPr>
          <p:cNvPr id="8" name="Straight Connector 16"/>
          <p:cNvCxnSpPr/>
          <p:nvPr/>
        </p:nvCxnSpPr>
        <p:spPr>
          <a:xfrm>
            <a:off x="1229357" y="3024666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idx="2" hasCustomPrompt="1"/>
          </p:nvPr>
        </p:nvSpPr>
        <p:spPr>
          <a:xfrm>
            <a:off x="2710597" y="2671368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Weaknesses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3" hasCustomPrompt="1"/>
          </p:nvPr>
        </p:nvSpPr>
        <p:spPr>
          <a:xfrm>
            <a:off x="2710595" y="3142516"/>
            <a:ext cx="1546764" cy="109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cxnSp>
        <p:nvCxnSpPr>
          <p:cNvPr id="11" name="Straight Connector 19"/>
          <p:cNvCxnSpPr/>
          <p:nvPr/>
        </p:nvCxnSpPr>
        <p:spPr>
          <a:xfrm>
            <a:off x="3405398" y="3024666"/>
            <a:ext cx="157162" cy="0"/>
          </a:xfrm>
          <a:prstGeom prst="line">
            <a:avLst/>
          </a:prstGeom>
          <a:ln w="50800"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idx="4" hasCustomPrompt="1"/>
          </p:nvPr>
        </p:nvSpPr>
        <p:spPr>
          <a:xfrm>
            <a:off x="4886638" y="2671368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Opportunities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idx="5" hasCustomPrompt="1"/>
          </p:nvPr>
        </p:nvSpPr>
        <p:spPr>
          <a:xfrm>
            <a:off x="4886639" y="3142516"/>
            <a:ext cx="1546764" cy="109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chemeClr val="bg1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cxnSp>
        <p:nvCxnSpPr>
          <p:cNvPr id="14" name="Straight Connector 22"/>
          <p:cNvCxnSpPr/>
          <p:nvPr/>
        </p:nvCxnSpPr>
        <p:spPr>
          <a:xfrm>
            <a:off x="5581439" y="3024666"/>
            <a:ext cx="157162" cy="0"/>
          </a:xfrm>
          <a:prstGeom prst="line">
            <a:avLst/>
          </a:prstGeom>
          <a:ln w="50800">
            <a:solidFill>
              <a:srgbClr val="C2A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idx="6" hasCustomPrompt="1"/>
          </p:nvPr>
        </p:nvSpPr>
        <p:spPr>
          <a:xfrm>
            <a:off x="7062682" y="2671372"/>
            <a:ext cx="154676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1" dirty="0">
                <a:solidFill>
                  <a:srgbClr val="243E3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Threats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7062678" y="3142514"/>
            <a:ext cx="1546764" cy="109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cxnSp>
        <p:nvCxnSpPr>
          <p:cNvPr id="17" name="Straight Connector 25"/>
          <p:cNvCxnSpPr/>
          <p:nvPr/>
        </p:nvCxnSpPr>
        <p:spPr>
          <a:xfrm>
            <a:off x="7757479" y="3024666"/>
            <a:ext cx="157162" cy="0"/>
          </a:xfrm>
          <a:prstGeom prst="line">
            <a:avLst/>
          </a:prstGeom>
          <a:ln w="50800"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/>
          <p:cNvSpPr txBox="1"/>
          <p:nvPr userDrawn="1"/>
        </p:nvSpPr>
        <p:spPr>
          <a:xfrm>
            <a:off x="850734" y="1337967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7200" b="1" i="0" u="none" strike="noStrike" cap="none" spc="0" baseline="0" dirty="0">
                <a:ln>
                  <a:noFill/>
                </a:ln>
                <a:solidFill>
                  <a:schemeClr val="accent1"/>
                </a:solidFill>
                <a:latin typeface="Source Sans Pro" panose="020B0503030403020204"/>
              </a:rPr>
              <a:t>S</a:t>
            </a:r>
            <a:endParaRPr lang="en-US" sz="7200" b="1" i="0" u="none" strike="noStrike" cap="none" spc="0" baseline="0" dirty="0">
              <a:ln>
                <a:noFill/>
              </a:ln>
              <a:solidFill>
                <a:schemeClr val="accent1"/>
              </a:solidFill>
              <a:latin typeface="Source Sans Pro" panose="020B0503030403020204"/>
            </a:endParaRPr>
          </a:p>
        </p:txBody>
      </p:sp>
      <p:sp>
        <p:nvSpPr>
          <p:cNvPr id="19" name="TextBox 33"/>
          <p:cNvSpPr txBox="1"/>
          <p:nvPr userDrawn="1"/>
        </p:nvSpPr>
        <p:spPr>
          <a:xfrm>
            <a:off x="3031963" y="1337969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7200" b="1" i="0" u="none" strike="noStrike" cap="none" spc="0" baseline="0" dirty="0">
                <a:ln>
                  <a:noFill/>
                </a:ln>
                <a:solidFill>
                  <a:schemeClr val="accent2"/>
                </a:solidFill>
                <a:latin typeface="Source Sans Pro" panose="020B0503030403020204"/>
              </a:rPr>
              <a:t>W</a:t>
            </a:r>
            <a:endParaRPr lang="en-US" sz="7200" b="1" i="0" u="none" strike="noStrike" cap="none" spc="0" baseline="0" dirty="0">
              <a:ln>
                <a:noFill/>
              </a:ln>
              <a:solidFill>
                <a:schemeClr val="accent2"/>
              </a:solidFill>
              <a:latin typeface="Source Sans Pro" panose="020B0503030403020204"/>
            </a:endParaRPr>
          </a:p>
        </p:txBody>
      </p:sp>
      <p:sp>
        <p:nvSpPr>
          <p:cNvPr id="20" name="TextBox 34"/>
          <p:cNvSpPr txBox="1"/>
          <p:nvPr userDrawn="1"/>
        </p:nvSpPr>
        <p:spPr>
          <a:xfrm>
            <a:off x="5165563" y="1337969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7200" b="1" i="0" u="none" strike="noStrike" cap="none" spc="0" baseline="0" dirty="0">
                <a:ln>
                  <a:noFill/>
                </a:ln>
                <a:solidFill>
                  <a:schemeClr val="accent1"/>
                </a:solidFill>
                <a:latin typeface="Source Sans Pro" panose="020B0503030403020204"/>
              </a:rPr>
              <a:t>O</a:t>
            </a:r>
            <a:endParaRPr lang="en-US" sz="7200" b="1" i="0" u="none" strike="noStrike" cap="none" spc="0" baseline="0" dirty="0">
              <a:ln>
                <a:noFill/>
              </a:ln>
              <a:solidFill>
                <a:schemeClr val="accent1"/>
              </a:solidFill>
              <a:latin typeface="Source Sans Pro" panose="020B0503030403020204"/>
            </a:endParaRPr>
          </a:p>
        </p:txBody>
      </p:sp>
      <p:sp>
        <p:nvSpPr>
          <p:cNvPr id="21" name="TextBox 35"/>
          <p:cNvSpPr txBox="1"/>
          <p:nvPr userDrawn="1"/>
        </p:nvSpPr>
        <p:spPr>
          <a:xfrm>
            <a:off x="7384888" y="1337969"/>
            <a:ext cx="952500" cy="9525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US" sz="7200" b="1" i="0" u="none" strike="noStrike" cap="none" spc="0" baseline="0" dirty="0">
                <a:ln>
                  <a:noFill/>
                </a:ln>
                <a:solidFill>
                  <a:schemeClr val="accent2"/>
                </a:solidFill>
                <a:latin typeface="Source Sans Pro" panose="020B0503030403020204"/>
              </a:rPr>
              <a:t>T</a:t>
            </a:r>
            <a:endParaRPr lang="en-US" sz="7200" b="1" i="0" u="none" strike="noStrike" cap="none" spc="0" baseline="0" dirty="0">
              <a:ln>
                <a:noFill/>
              </a:ln>
              <a:solidFill>
                <a:schemeClr val="accent2"/>
              </a:solidFill>
              <a:latin typeface="Source Sans Pro" panose="020B0503030403020204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idx="8" hasCustomPrompt="1"/>
          </p:nvPr>
        </p:nvSpPr>
        <p:spPr>
          <a:xfrm>
            <a:off x="287919" y="384122"/>
            <a:ext cx="8568162" cy="484748"/>
          </a:xfrm>
          <a:noFill/>
        </p:spPr>
        <p:txBody>
          <a:bodyPr vert="horz" lIns="0" tIns="0" rIns="0" bIns="0" rtlCol="0">
            <a:noAutofit/>
          </a:bodyPr>
          <a:lstStyle>
            <a:lvl1pPr lvl="0" algn="ctr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9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9C4E48E-1516-4E42-B8B8-E375B76D2A41}" type="slidenum">
              <a:rPr/>
            </a:fld>
            <a:endParaRPr lang="en-US" dirty="0"/>
          </a:p>
        </p:txBody>
      </p:sp>
      <p:sp>
        <p:nvSpPr>
          <p:cNvPr id="2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6B62E857-3117-48E3-8F81-7B74A7CF2A32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4"/>
          <p:cNvCxnSpPr/>
          <p:nvPr/>
        </p:nvCxnSpPr>
        <p:spPr>
          <a:xfrm>
            <a:off x="3043769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5"/>
          <p:cNvCxnSpPr/>
          <p:nvPr/>
        </p:nvCxnSpPr>
        <p:spPr>
          <a:xfrm>
            <a:off x="4617713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6"/>
          <p:cNvCxnSpPr/>
          <p:nvPr/>
        </p:nvCxnSpPr>
        <p:spPr>
          <a:xfrm>
            <a:off x="6191656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7"/>
          <p:cNvCxnSpPr/>
          <p:nvPr/>
        </p:nvCxnSpPr>
        <p:spPr>
          <a:xfrm>
            <a:off x="7765600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2"/>
          <p:cNvCxnSpPr/>
          <p:nvPr/>
        </p:nvCxnSpPr>
        <p:spPr>
          <a:xfrm>
            <a:off x="1469826" y="1933575"/>
            <a:ext cx="0" cy="2152649"/>
          </a:xfrm>
          <a:prstGeom prst="line">
            <a:avLst/>
          </a:prstGeom>
          <a:ln>
            <a:solidFill>
              <a:srgbClr val="E0EEC6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3"/>
          <p:cNvSpPr>
            <a:spLocks noGrp="1"/>
          </p:cNvSpPr>
          <p:nvPr>
            <p:ph type="pic" hasCustomPrompt="1"/>
          </p:nvPr>
        </p:nvSpPr>
        <p:spPr>
          <a:xfrm>
            <a:off x="685800" y="2283023"/>
            <a:ext cx="1568053" cy="1568053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idx="1" hasCustomPrompt="1"/>
          </p:nvPr>
        </p:nvSpPr>
        <p:spPr>
          <a:xfrm>
            <a:off x="2259743" y="2283023"/>
            <a:ext cx="1568053" cy="1568053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idx="2" hasCustomPrompt="1"/>
          </p:nvPr>
        </p:nvSpPr>
        <p:spPr>
          <a:xfrm>
            <a:off x="3833686" y="2283023"/>
            <a:ext cx="1568053" cy="1568053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idx="3" hasCustomPrompt="1"/>
          </p:nvPr>
        </p:nvSpPr>
        <p:spPr>
          <a:xfrm>
            <a:off x="5407629" y="2283023"/>
            <a:ext cx="1568053" cy="1568053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idx="4" hasCustomPrompt="1"/>
          </p:nvPr>
        </p:nvSpPr>
        <p:spPr>
          <a:xfrm>
            <a:off x="6981573" y="2283023"/>
            <a:ext cx="1568053" cy="1568053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0" lvl="0" indent="0">
              <a:buNone/>
              <a:defRPr lang="en-US" sz="2000" dirty="0"/>
            </a:lvl1pPr>
          </a:lstStyle>
          <a:p>
            <a:r>
              <a:rPr lang="en-US" dirty="0"/>
              <a:t>Add picture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idx="5" hasCustomPrompt="1"/>
          </p:nvPr>
        </p:nvSpPr>
        <p:spPr>
          <a:xfrm>
            <a:off x="939626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28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idx="6" hasCustomPrompt="1"/>
          </p:nvPr>
        </p:nvSpPr>
        <p:spPr>
          <a:xfrm>
            <a:off x="2513569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28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087512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28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idx="8" hasCustomPrompt="1"/>
          </p:nvPr>
        </p:nvSpPr>
        <p:spPr>
          <a:xfrm>
            <a:off x="5661456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en-US" sz="28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</a:pPr>
            <a:r>
              <a:rPr lang="en-US" dirty="0"/>
              <a:t>Date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idx="9" hasCustomPrompt="1"/>
          </p:nvPr>
        </p:nvSpPr>
        <p:spPr>
          <a:xfrm>
            <a:off x="7235399" y="1690553"/>
            <a:ext cx="1060401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2800" b="1" dirty="0">
                <a:solidFill>
                  <a:srgbClr val="C2A83E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7" name="Group 18"/>
          <p:cNvGrpSpPr/>
          <p:nvPr/>
        </p:nvGrpSpPr>
        <p:grpSpPr>
          <a:xfrm rot="0">
            <a:off x="8794727" y="2972201"/>
            <a:ext cx="104172" cy="189698"/>
            <a:chOff x="5926238" y="5034987"/>
            <a:chExt cx="138896" cy="252931"/>
          </a:xfrm>
        </p:grpSpPr>
        <p:cxnSp>
          <p:nvCxnSpPr>
            <p:cNvPr id="18" name="Straight Connector 16"/>
            <p:cNvCxnSpPr/>
            <p:nvPr/>
          </p:nvCxnSpPr>
          <p:spPr>
            <a:xfrm>
              <a:off x="5926238" y="5034987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7"/>
            <p:cNvCxnSpPr/>
            <p:nvPr/>
          </p:nvCxnSpPr>
          <p:spPr>
            <a:xfrm rot="5400000">
              <a:off x="5926238" y="5149022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"/>
          <p:cNvGrpSpPr/>
          <p:nvPr/>
        </p:nvGrpSpPr>
        <p:grpSpPr>
          <a:xfrm rot="0" flipH="1">
            <a:off x="245100" y="2972201"/>
            <a:ext cx="104172" cy="189698"/>
            <a:chOff x="5926238" y="5034987"/>
            <a:chExt cx="138896" cy="252931"/>
          </a:xfrm>
        </p:grpSpPr>
        <p:cxnSp>
          <p:nvCxnSpPr>
            <p:cNvPr id="21" name="Straight Connector 21"/>
            <p:cNvCxnSpPr/>
            <p:nvPr/>
          </p:nvCxnSpPr>
          <p:spPr>
            <a:xfrm>
              <a:off x="5926238" y="5034987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2"/>
            <p:cNvCxnSpPr/>
            <p:nvPr/>
          </p:nvCxnSpPr>
          <p:spPr>
            <a:xfrm rot="5400000">
              <a:off x="5926238" y="5149022"/>
              <a:ext cx="138896" cy="138896"/>
            </a:xfrm>
            <a:prstGeom prst="line">
              <a:avLst/>
            </a:prstGeom>
            <a:ln w="38100">
              <a:solidFill>
                <a:srgbClr val="C2A8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Placeholder 7"/>
          <p:cNvSpPr>
            <a:spLocks noGrp="1"/>
          </p:cNvSpPr>
          <p:nvPr>
            <p:ph type="body" idx="10" hasCustomPrompt="1"/>
          </p:nvPr>
        </p:nvSpPr>
        <p:spPr>
          <a:xfrm>
            <a:off x="757342" y="4208097"/>
            <a:ext cx="1430857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1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idx="11" hasCustomPrompt="1"/>
          </p:nvPr>
        </p:nvSpPr>
        <p:spPr>
          <a:xfrm>
            <a:off x="2328338" y="4208097"/>
            <a:ext cx="1430857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1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12" hasCustomPrompt="1"/>
          </p:nvPr>
        </p:nvSpPr>
        <p:spPr>
          <a:xfrm>
            <a:off x="3902287" y="4208097"/>
            <a:ext cx="1430857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1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idx="13" hasCustomPrompt="1"/>
          </p:nvPr>
        </p:nvSpPr>
        <p:spPr>
          <a:xfrm>
            <a:off x="5476227" y="4208097"/>
            <a:ext cx="1430857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1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idx="14" hasCustomPrompt="1"/>
          </p:nvPr>
        </p:nvSpPr>
        <p:spPr>
          <a:xfrm>
            <a:off x="7050166" y="4208097"/>
            <a:ext cx="1430857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US" sz="11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idx="15" hasCustomPrompt="1"/>
          </p:nvPr>
        </p:nvSpPr>
        <p:spPr>
          <a:xfrm>
            <a:off x="1449642" y="867331"/>
            <a:ext cx="6244714" cy="235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600"/>
              </a:spcAft>
              <a:buNone/>
              <a:defRPr lang="en-US" sz="1400" b="0" dirty="0">
                <a:solidFill>
                  <a:srgbClr val="262626"/>
                </a:solidFill>
                <a:latin typeface="Source Sans Pro" panose="020B0503030403020204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idx="16" hasCustomPrompt="1"/>
          </p:nvPr>
        </p:nvSpPr>
        <p:spPr>
          <a:xfrm>
            <a:off x="594372" y="382583"/>
            <a:ext cx="7955255" cy="484748"/>
          </a:xfrm>
          <a:noFill/>
        </p:spPr>
        <p:txBody>
          <a:bodyPr vert="horz" lIns="0" tIns="0" rIns="0" bIns="0" rtlCol="0">
            <a:noAutofit/>
          </a:bodyPr>
          <a:lstStyle>
            <a:lvl1pPr lvl="0" algn="ctr">
              <a:defRPr lang="en-US" sz="2800" dirty="0"/>
            </a:lvl1pPr>
          </a:lstStyle>
          <a:p>
            <a:r>
              <a:rPr lang="en-US" dirty="0"/>
              <a:t>Add title</a:t>
            </a:r>
            <a:endParaRPr lang="en-US" dirty="0"/>
          </a:p>
        </p:txBody>
      </p:sp>
      <p:sp>
        <p:nvSpPr>
          <p:cNvPr id="30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7767815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20E5A42-1254-4C63-A089-5FEBFC25A0C7}" type="slidenum">
              <a:rPr/>
            </a:fld>
            <a:endParaRPr lang="en-US" dirty="0"/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32" name="Date Placeholder 1"/>
          <p:cNvSpPr>
            <a:spLocks noGrp="1"/>
          </p:cNvSpPr>
          <p:nvPr>
            <p:ph type="dt" sz="half" idx="19"/>
          </p:nvPr>
        </p:nvSpPr>
        <p:spPr>
          <a:xfrm>
            <a:off x="762000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3A02DBA-7665-4358-AEA2-1B5FD931799F}" type="datetime4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913970" y="4857750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56B89EF1-1B93-493C-A9C9-F682E336B6C9}" type="slidenum">
              <a:rPr/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95550" y="485775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 Message</a:t>
            </a:r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619163" y="4857750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FC26FA54-FDCD-4766-92D5-427366742670}" type="datetime4">
              <a:r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/>
  <p:txStyles>
    <p:titleStyle>
      <a:lvl1pPr marL="0" lvl="0" indent="0" algn="l" rtl="0">
        <a:lnSpc>
          <a:spcPct val="90000"/>
        </a:lnSpc>
        <a:spcBef>
          <a:spcPct val="0"/>
        </a:spcBef>
        <a:buFont typeface="Arial" panose="020B0604020202020204"/>
        <a:buNone/>
        <a:defRPr lang="en-US" sz="3000" b="1" dirty="0">
          <a:solidFill>
            <a:schemeClr val="accent1"/>
          </a:solidFill>
          <a:latin typeface="+mj-lt"/>
        </a:defRPr>
      </a:lvl1pPr>
    </p:titleStyle>
    <p:bodyStyle>
      <a:lvl1pPr marL="0" lvl="0" indent="0" algn="l" rtl="0">
        <a:lnSpc>
          <a:spcPct val="90000"/>
        </a:lnSpc>
        <a:spcBef>
          <a:spcPts val="1000"/>
        </a:spcBef>
        <a:buFont typeface="Arial" panose="020B0604020202020204"/>
        <a:buNone/>
        <a:defRPr lang="en-US" sz="2000" dirty="0">
          <a:solidFill>
            <a:schemeClr val="tx1"/>
          </a:solidFill>
          <a:latin typeface="+mn-lt"/>
        </a:defRPr>
      </a:lvl1pPr>
      <a:lvl2pPr marL="457200" lvl="1" indent="0" algn="l" rtl="0">
        <a:lnSpc>
          <a:spcPct val="90000"/>
        </a:lnSpc>
        <a:spcBef>
          <a:spcPts val="500"/>
        </a:spcBef>
        <a:buFont typeface="Arial" panose="020B0604020202020204"/>
        <a:buNone/>
        <a:defRPr lang="en-US" sz="1800" dirty="0">
          <a:solidFill>
            <a:schemeClr val="tx1"/>
          </a:solidFill>
          <a:latin typeface="+mn-lt"/>
        </a:defRPr>
      </a:lvl2pPr>
      <a:lvl3pPr marL="914400" lvl="2" indent="0" algn="l" rtl="0">
        <a:lnSpc>
          <a:spcPct val="90000"/>
        </a:lnSpc>
        <a:spcBef>
          <a:spcPts val="500"/>
        </a:spcBef>
        <a:buFont typeface="Arial" panose="020B0604020202020204"/>
        <a:buNone/>
        <a:defRPr lang="en-US" sz="1600" dirty="0">
          <a:solidFill>
            <a:schemeClr val="tx1"/>
          </a:solidFill>
          <a:latin typeface="+mn-lt"/>
        </a:defRPr>
      </a:lvl3pPr>
      <a:lvl4pPr marL="1371600" lvl="3" indent="0" algn="l" rtl="0">
        <a:lnSpc>
          <a:spcPct val="90000"/>
        </a:lnSpc>
        <a:spcBef>
          <a:spcPts val="500"/>
        </a:spcBef>
        <a:buFont typeface="Arial" panose="020B0604020202020204"/>
        <a:buNone/>
        <a:defRPr lang="en-US" sz="1400" dirty="0">
          <a:solidFill>
            <a:schemeClr val="tx1"/>
          </a:solidFill>
          <a:latin typeface="+mn-lt"/>
        </a:defRPr>
      </a:lvl4pPr>
      <a:lvl5pPr marL="1828800" lvl="4" indent="0" algn="l" rtl="0">
        <a:lnSpc>
          <a:spcPct val="90000"/>
        </a:lnSpc>
        <a:spcBef>
          <a:spcPts val="500"/>
        </a:spcBef>
        <a:buFont typeface="Arial" panose="020B0604020202020204"/>
        <a:buNone/>
        <a:defRPr lang="en-US" sz="12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Font typeface="Arial" panose="020B0604020202020204"/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>
            <p:ph type="pic"/>
          </p:nvPr>
        </p:nvPicPr>
        <p:blipFill>
          <a:blip r:embed="rId1"/>
          <a:srcRect t="3664" b="3664"/>
          <a:stretch>
            <a:fillRect/>
          </a:stretch>
        </p:blipFill>
        <p:spPr>
          <a:xfrm>
            <a:off x="2583425" y="247285"/>
            <a:ext cx="6455407" cy="4650198"/>
          </a:xfrm>
          <a:noFill/>
        </p:spPr>
      </p:pic>
      <p:sp>
        <p:nvSpPr>
          <p:cNvPr id="3" name="Text Placeholder 7"/>
          <p:cNvSpPr>
            <a:spLocks noGrp="1"/>
          </p:cNvSpPr>
          <p:nvPr>
            <p:ph type="body" idx="1"/>
          </p:nvPr>
        </p:nvSpPr>
        <p:spPr>
          <a:xfrm>
            <a:off x="476250" y="3048000"/>
            <a:ext cx="2190750" cy="523875"/>
          </a:xfrm>
        </p:spPr>
        <p:txBody>
          <a:bodyPr rtlCol="0"/>
          <a:lstStyle/>
          <a:p>
            <a:r>
              <a:rPr lang="en-US" dirty="0"/>
              <a:t>By</a:t>
            </a:r>
            <a:endParaRPr lang="en-US" dirty="0"/>
          </a:p>
          <a:p>
            <a:r>
              <a:rPr lang="en-US" dirty="0"/>
              <a:t> AAKASH PAWAN G P S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idx="2"/>
          </p:nvPr>
        </p:nvSpPr>
        <p:spPr>
          <a:xfrm>
            <a:off x="525142" y="3571875"/>
            <a:ext cx="867444" cy="330044"/>
          </a:xfrm>
        </p:spPr>
        <p:txBody>
          <a:bodyPr rtlCol="0"/>
          <a:lstStyle/>
          <a:p>
            <a:r>
              <a:rPr lang="pt-PT" sz="1200" b="1" dirty="0">
                <a:solidFill>
                  <a:schemeClr val="bg1"/>
                </a:solidFill>
                <a:latin typeface="+mn-lt"/>
              </a:rPr>
              <a:t>18ECE34</a:t>
            </a:r>
            <a:endParaRPr lang="pt-PT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476250" y="571500"/>
            <a:ext cx="3198190" cy="883443"/>
          </a:xfrm>
        </p:spPr>
        <p:txBody>
          <a:bodyPr rtlCol="0"/>
          <a:lstStyle/>
          <a:p>
            <a:r>
              <a:rPr lang="en-US" sz="4000" b="1" dirty="0">
                <a:latin typeface="Source Sans Pro" panose="020B0503030403020204"/>
              </a:rPr>
              <a:t>FACE RECOGNITION</a:t>
            </a:r>
            <a:endParaRPr lang="en-US" sz="4000" b="1" dirty="0">
              <a:latin typeface="Source Sans Pro" panose="020B0503030403020204"/>
            </a:endParaRPr>
          </a:p>
        </p:txBody>
      </p:sp>
      <p:sp>
        <p:nvSpPr>
          <p:cNvPr id="6" name="Title 1"/>
          <p:cNvSpPr txBox="1">
            <a:spLocks noGrp="1"/>
          </p:cNvSpPr>
          <p:nvPr/>
        </p:nvSpPr>
        <p:spPr>
          <a:xfrm>
            <a:off x="476250" y="1454943"/>
            <a:ext cx="3198190" cy="12057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>
              <a:defRPr lang="en-US" sz="4000" dirty="0"/>
            </a:lvl1pPr>
          </a:lstStyle>
          <a:p>
            <a:r>
              <a:rPr lang="en-US" sz="4000" b="1" dirty="0">
                <a:solidFill>
                  <a:schemeClr val="accent1"/>
                </a:solidFill>
                <a:latin typeface="Source Sans Pro" panose="020B0503030403020204"/>
              </a:rPr>
              <a:t>ATTENDANCE</a:t>
            </a:r>
            <a:endParaRPr lang="en-US" sz="4000" b="1" dirty="0">
              <a:solidFill>
                <a:schemeClr val="accent1"/>
              </a:solidFill>
              <a:latin typeface="Source Sans Pro" panose="020B0503030403020204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Source Sans Pro" panose="020B0503030403020204"/>
              </a:rPr>
              <a:t>SYSTEM</a:t>
            </a:r>
            <a:endParaRPr lang="en-US" sz="4000" b="1" dirty="0">
              <a:solidFill>
                <a:schemeClr val="accent1"/>
              </a:solidFill>
              <a:latin typeface="Source Sans Pro" panose="020B0503030403020204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idx="1"/>
          </p:nvPr>
        </p:nvSpPr>
        <p:spPr>
          <a:xfrm>
            <a:off x="2318146" y="3787864"/>
            <a:ext cx="1343111" cy="762000"/>
          </a:xfrm>
        </p:spPr>
        <p:txBody>
          <a:bodyPr rtlCol="0"/>
          <a:lstStyle/>
          <a:p>
            <a:r>
              <a:rPr lang="en-US" dirty="0"/>
              <a:t>LIBRARIES USED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idx="2"/>
          </p:nvPr>
        </p:nvSpPr>
        <p:spPr/>
        <p:txBody>
          <a:bodyPr rtlCol="0"/>
          <a:lstStyle/>
          <a:p>
            <a:r>
              <a:rPr lang="en-US" dirty="0"/>
              <a:t>ENCODING FACES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idx="3"/>
          </p:nvPr>
        </p:nvSpPr>
        <p:spPr/>
        <p:txBody>
          <a:bodyPr rtlCol="0"/>
          <a:lstStyle/>
          <a:p>
            <a:r>
              <a:rPr lang="en-US" dirty="0"/>
              <a:t>DETECTING FACES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idx="4"/>
          </p:nvPr>
        </p:nvSpPr>
        <p:spPr/>
        <p:txBody>
          <a:bodyPr rtlCol="0"/>
          <a:lstStyle/>
          <a:p>
            <a:r>
              <a:rPr lang="en-US" dirty="0"/>
              <a:t>MARKING THE ATTENDANCE</a:t>
            </a:r>
            <a:endParaRPr lang="en-US" dirty="0"/>
          </a:p>
        </p:txBody>
      </p:sp>
      <p:sp>
        <p:nvSpPr>
          <p:cNvPr id="7" name="Título 4"/>
          <p:cNvSpPr>
            <a:spLocks noGrp="1"/>
          </p:cNvSpPr>
          <p:nvPr>
            <p:ph type="title" idx="5"/>
          </p:nvPr>
        </p:nvSpPr>
        <p:spPr/>
        <p:txBody>
          <a:bodyPr rtlCol="0"/>
          <a:lstStyle/>
          <a:p>
            <a:pPr lvl="0"/>
            <a:r>
              <a:rPr lang="en-US" dirty="0"/>
              <a:t>SYNOPSIS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/>
        </p:nvSpPr>
        <p:spPr>
          <a:xfrm flipH="1">
            <a:off x="628650" y="3787140"/>
            <a:ext cx="1329055" cy="889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/>
              <a:buNone/>
              <a:defRPr lang="en-US" sz="1200" b="0" dirty="0">
                <a:solidFill>
                  <a:srgbClr val="262626"/>
                </a:solidFill>
                <a:latin typeface="Source Sans Pro" panose="020B0503030403020204"/>
              </a:defRPr>
            </a:lvl1pPr>
            <a:lvl2pPr marL="457200" lvl="1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800" dirty="0">
                <a:solidFill>
                  <a:schemeClr val="tx1"/>
                </a:solidFill>
                <a:latin typeface="+mn-lt"/>
              </a:defRPr>
            </a:lvl2pPr>
            <a:lvl3pPr marL="914400" lvl="2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3pPr>
            <a:lvl4pPr marL="1371600" lvl="3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400" dirty="0">
                <a:solidFill>
                  <a:schemeClr val="tx1"/>
                </a:solidFill>
                <a:latin typeface="+mn-lt"/>
              </a:defRPr>
            </a:lvl4pPr>
            <a:lvl5pPr marL="1828800" lvl="4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INTRODUCTION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1340485" y="827405"/>
            <a:ext cx="3374390" cy="3488690"/>
          </a:xfrm>
        </p:spPr>
        <p:txBody>
          <a:bodyPr rtlCol="0"/>
          <a:lstStyle/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We are in a pandemic situation over 6 months now.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Every offline things were changed to online now.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The workers have work from home and the students have online classes.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 This project is to help those who are attending online classes.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This project is based on machine learning algorithms.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The main objective is to take the attendance of the students and mark it in an Excel sheet with the time they have arrived.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+mn-lt"/>
              </a:rPr>
              <a:t> So let's jump into it.</a:t>
            </a:r>
            <a:endParaRPr lang="en-US" sz="1500" b="1" dirty="0">
              <a:solidFill>
                <a:srgbClr val="FF0000"/>
              </a:solidFill>
              <a:latin typeface="+mn-lt"/>
            </a:endParaRPr>
          </a:p>
          <a:p>
            <a:endParaRPr lang="en-US" sz="15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Placeholder 9"/>
          <p:cNvPicPr>
            <a:picLocks noChangeAspect="1"/>
          </p:cNvPicPr>
          <p:nvPr>
            <p:ph type="pic" idx="1"/>
          </p:nvPr>
        </p:nvPicPr>
        <p:blipFill>
          <a:blip r:embed="rId1"/>
          <a:srcRect l="22878" r="22878"/>
          <a:stretch>
            <a:fillRect/>
          </a:stretch>
        </p:blipFill>
        <p:spPr>
          <a:xfrm flipH="1">
            <a:off x="4637300" y="134956"/>
            <a:ext cx="4372228" cy="4873587"/>
          </a:xfrm>
          <a:noFill/>
        </p:spPr>
      </p:pic>
      <p:sp>
        <p:nvSpPr>
          <p:cNvPr id="4" name="Título 3"/>
          <p:cNvSpPr>
            <a:spLocks noGrp="1"/>
          </p:cNvSpPr>
          <p:nvPr>
            <p:ph type="title" idx="2"/>
          </p:nvPr>
        </p:nvSpPr>
        <p:spPr/>
        <p:txBody>
          <a:bodyPr rtlCol="0"/>
          <a:lstStyle/>
          <a:p>
            <a:r>
              <a:rPr lang="en-US" dirty="0"/>
              <a:t>INTRODUCTION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9"/>
          <p:cNvPicPr>
            <a:picLocks noChangeAspect="1"/>
          </p:cNvPicPr>
          <p:nvPr>
            <p:ph type="pic"/>
          </p:nvPr>
        </p:nvPicPr>
        <p:blipFill>
          <a:blip r:embed="rId1"/>
          <a:srcRect l="5841" r="5841"/>
          <a:stretch>
            <a:fillRect/>
          </a:stretch>
        </p:blipFill>
        <p:spPr>
          <a:xfrm>
            <a:off x="647065" y="1762958"/>
            <a:ext cx="1568053" cy="1568053"/>
          </a:xfrm>
          <a:noFill/>
        </p:spPr>
      </p:pic>
      <p:pic>
        <p:nvPicPr>
          <p:cNvPr id="3" name="Picture Placeholder 51"/>
          <p:cNvPicPr>
            <a:picLocks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1008" y="1762958"/>
            <a:ext cx="1568053" cy="1568053"/>
          </a:xfrm>
          <a:noFill/>
        </p:spPr>
      </p:pic>
      <p:pic>
        <p:nvPicPr>
          <p:cNvPr id="4" name="Picture Placeholder 53"/>
          <p:cNvPicPr>
            <a:picLocks noChangeAspect="1"/>
          </p:cNvPicPr>
          <p:nvPr>
            <p:ph type="pic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794951" y="1808671"/>
            <a:ext cx="1476626" cy="1476626"/>
          </a:xfrm>
          <a:noFill/>
        </p:spPr>
      </p:pic>
      <p:pic>
        <p:nvPicPr>
          <p:cNvPr id="5" name="Picture Placeholder 61"/>
          <p:cNvPicPr>
            <a:picLocks noChangeAspect="1"/>
          </p:cNvPicPr>
          <p:nvPr>
            <p:ph type="pic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368894" y="1808671"/>
            <a:ext cx="1476626" cy="1476626"/>
          </a:xfrm>
          <a:noFill/>
        </p:spPr>
      </p:pic>
      <p:pic>
        <p:nvPicPr>
          <p:cNvPr id="6" name="Picture Placeholder 57"/>
          <p:cNvPicPr>
            <a:picLocks noChangeAspect="1"/>
          </p:cNvPicPr>
          <p:nvPr>
            <p:ph type="pic" idx="4"/>
          </p:nvPr>
        </p:nvPicPr>
        <p:blipFill>
          <a:blip r:embed="rId5"/>
          <a:srcRect t="5115" b="5115"/>
          <a:stretch>
            <a:fillRect/>
          </a:stretch>
        </p:blipFill>
        <p:spPr>
          <a:xfrm>
            <a:off x="6942838" y="1762958"/>
            <a:ext cx="1568053" cy="1568053"/>
          </a:xfrm>
          <a:noFill/>
        </p:spPr>
      </p:pic>
      <p:sp>
        <p:nvSpPr>
          <p:cNvPr id="7" name="Text Placeholder 27"/>
          <p:cNvSpPr>
            <a:spLocks noGrp="1"/>
          </p:cNvSpPr>
          <p:nvPr>
            <p:ph type="body" idx="5"/>
          </p:nvPr>
        </p:nvSpPr>
        <p:spPr>
          <a:xfrm>
            <a:off x="900891" y="1170488"/>
            <a:ext cx="1060401" cy="360098"/>
          </a:xfrm>
        </p:spPr>
        <p:txBody>
          <a:bodyPr rtlCol="0"/>
          <a:lstStyle/>
          <a:p>
            <a:r>
              <a:rPr lang="en-US" dirty="0"/>
              <a:t>CV</a:t>
            </a:r>
            <a:endParaRPr lang="en-US" dirty="0"/>
          </a:p>
        </p:txBody>
      </p:sp>
      <p:sp>
        <p:nvSpPr>
          <p:cNvPr id="8" name="Text Placeholder 28"/>
          <p:cNvSpPr>
            <a:spLocks noGrp="1"/>
          </p:cNvSpPr>
          <p:nvPr>
            <p:ph type="body" idx="6"/>
          </p:nvPr>
        </p:nvSpPr>
        <p:spPr>
          <a:xfrm>
            <a:off x="2474834" y="1170488"/>
            <a:ext cx="1060401" cy="360098"/>
          </a:xfrm>
        </p:spPr>
        <p:txBody>
          <a:bodyPr rtlCol="0"/>
          <a:lstStyle/>
          <a:p>
            <a:r>
              <a:rPr lang="en-US" sz="1800" dirty="0"/>
              <a:t>NUMPY</a:t>
            </a:r>
            <a:endParaRPr lang="en-US" sz="1800" dirty="0"/>
          </a:p>
        </p:txBody>
      </p:sp>
      <p:sp>
        <p:nvSpPr>
          <p:cNvPr id="9" name="Text Placeholder 29"/>
          <p:cNvSpPr>
            <a:spLocks noGrp="1"/>
          </p:cNvSpPr>
          <p:nvPr>
            <p:ph type="body" idx="7"/>
          </p:nvPr>
        </p:nvSpPr>
        <p:spPr>
          <a:xfrm>
            <a:off x="4048777" y="1170488"/>
            <a:ext cx="1060401" cy="360098"/>
          </a:xfrm>
        </p:spPr>
        <p:txBody>
          <a:bodyPr rtlCol="0"/>
          <a:lstStyle/>
          <a:p>
            <a:r>
              <a:rPr lang="en-US" sz="1100" dirty="0"/>
              <a:t>FACE RECOGNITION</a:t>
            </a:r>
            <a:endParaRPr lang="en-US" sz="1100" dirty="0"/>
          </a:p>
        </p:txBody>
      </p:sp>
      <p:sp>
        <p:nvSpPr>
          <p:cNvPr id="10" name="Text Placeholder 30"/>
          <p:cNvSpPr>
            <a:spLocks noGrp="1"/>
          </p:cNvSpPr>
          <p:nvPr>
            <p:ph type="body" idx="8"/>
          </p:nvPr>
        </p:nvSpPr>
        <p:spPr>
          <a:xfrm>
            <a:off x="5622721" y="1170488"/>
            <a:ext cx="1060401" cy="360098"/>
          </a:xfrm>
        </p:spPr>
        <p:txBody>
          <a:bodyPr rtlCol="0"/>
          <a:lstStyle/>
          <a:p>
            <a:r>
              <a:rPr lang="en-US" dirty="0"/>
              <a:t>OS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idx="9"/>
          </p:nvPr>
        </p:nvSpPr>
        <p:spPr>
          <a:xfrm>
            <a:off x="7196664" y="1170488"/>
            <a:ext cx="1060401" cy="360098"/>
          </a:xfrm>
        </p:spPr>
        <p:txBody>
          <a:bodyPr rtlCol="0"/>
          <a:lstStyle/>
          <a:p>
            <a:r>
              <a:rPr lang="en-US" sz="1700" dirty="0"/>
              <a:t>datetime</a:t>
            </a:r>
            <a:endParaRPr lang="en-US" sz="1700" dirty="0"/>
          </a:p>
        </p:txBody>
      </p:sp>
      <p:sp>
        <p:nvSpPr>
          <p:cNvPr id="12" name="Text Placeholder 32"/>
          <p:cNvSpPr>
            <a:spLocks noGrp="1"/>
          </p:cNvSpPr>
          <p:nvPr>
            <p:ph type="body" idx="10"/>
          </p:nvPr>
        </p:nvSpPr>
        <p:spPr>
          <a:xfrm>
            <a:off x="715663" y="3463337"/>
            <a:ext cx="1430857" cy="874347"/>
          </a:xfrm>
        </p:spPr>
        <p:txBody>
          <a:bodyPr rtlCol="0"/>
          <a:lstStyle/>
          <a:p>
            <a:r>
              <a:rPr lang="en-US" dirty="0"/>
              <a:t>OpenCV-Python</a:t>
            </a:r>
            <a:endParaRPr lang="en-US" dirty="0"/>
          </a:p>
          <a:p>
            <a:r>
              <a:rPr lang="en-US" dirty="0"/>
              <a:t>It is a library in python which is designed to solve computer vision problems</a:t>
            </a:r>
            <a:endParaRPr lang="en-US" dirty="0"/>
          </a:p>
        </p:txBody>
      </p:sp>
      <p:sp>
        <p:nvSpPr>
          <p:cNvPr id="13" name="Text Placeholder 33"/>
          <p:cNvSpPr>
            <a:spLocks noGrp="1"/>
          </p:cNvSpPr>
          <p:nvPr>
            <p:ph type="body" idx="11"/>
          </p:nvPr>
        </p:nvSpPr>
        <p:spPr>
          <a:xfrm>
            <a:off x="2289603" y="3463338"/>
            <a:ext cx="1430857" cy="986694"/>
          </a:xfrm>
        </p:spPr>
        <p:txBody>
          <a:bodyPr rtlCol="0"/>
          <a:lstStyle/>
          <a:p>
            <a:r>
              <a:rPr lang="en-US" dirty="0"/>
              <a:t>It is a library used for working with arrays,Linear Algebra and matrices.</a:t>
            </a:r>
            <a:endParaRPr lang="en-US" dirty="0"/>
          </a:p>
        </p:txBody>
      </p:sp>
      <p:sp>
        <p:nvSpPr>
          <p:cNvPr id="14" name="Text Placeholder 34"/>
          <p:cNvSpPr>
            <a:spLocks noGrp="1"/>
          </p:cNvSpPr>
          <p:nvPr>
            <p:ph type="body" idx="12"/>
          </p:nvPr>
        </p:nvSpPr>
        <p:spPr>
          <a:xfrm>
            <a:off x="3863552" y="3463338"/>
            <a:ext cx="1430857" cy="986694"/>
          </a:xfrm>
        </p:spPr>
        <p:txBody>
          <a:bodyPr rtlCol="0"/>
          <a:lstStyle/>
          <a:p>
            <a:r>
              <a:rPr lang="en-US" dirty="0"/>
              <a:t>Library to find , manipulate , encode and decide faces with an accuracy of 99.38%</a:t>
            </a:r>
            <a:endParaRPr lang="en-US" dirty="0"/>
          </a:p>
        </p:txBody>
      </p:sp>
      <p:sp>
        <p:nvSpPr>
          <p:cNvPr id="15" name="Text Placeholder 35"/>
          <p:cNvSpPr>
            <a:spLocks noGrp="1"/>
          </p:cNvSpPr>
          <p:nvPr>
            <p:ph type="body" idx="13"/>
          </p:nvPr>
        </p:nvSpPr>
        <p:spPr>
          <a:xfrm>
            <a:off x="5437492" y="3463339"/>
            <a:ext cx="1430857" cy="986692"/>
          </a:xfrm>
        </p:spPr>
        <p:txBody>
          <a:bodyPr rtlCol="0"/>
          <a:lstStyle/>
          <a:p>
            <a:r>
              <a:rPr lang="en-US" dirty="0"/>
              <a:t>It helps to interact the program with the operating system to read and write files on the system.</a:t>
            </a:r>
            <a:endParaRPr lang="en-US" dirty="0"/>
          </a:p>
        </p:txBody>
      </p:sp>
      <p:sp>
        <p:nvSpPr>
          <p:cNvPr id="16" name="Text Placeholder 36"/>
          <p:cNvSpPr>
            <a:spLocks noGrp="1"/>
          </p:cNvSpPr>
          <p:nvPr>
            <p:ph type="body" idx="14"/>
          </p:nvPr>
        </p:nvSpPr>
        <p:spPr>
          <a:xfrm>
            <a:off x="7011432" y="3463337"/>
            <a:ext cx="1430857" cy="986694"/>
          </a:xfrm>
        </p:spPr>
        <p:txBody>
          <a:bodyPr rtlCol="0"/>
          <a:lstStyle/>
          <a:p>
            <a:r>
              <a:rPr lang="en-US" dirty="0"/>
              <a:t>It is used to import the date and time to the program.</a:t>
            </a:r>
            <a:endParaRPr lang="en-US" dirty="0"/>
          </a:p>
        </p:txBody>
      </p:sp>
      <p:sp>
        <p:nvSpPr>
          <p:cNvPr id="17" name="Título 1"/>
          <p:cNvSpPr>
            <a:spLocks noGrp="1"/>
          </p:cNvSpPr>
          <p:nvPr>
            <p:ph type="title" idx="16"/>
          </p:nvPr>
        </p:nvSpPr>
        <p:spPr/>
        <p:txBody>
          <a:bodyPr rtlCol="0"/>
          <a:lstStyle/>
          <a:p>
            <a:r>
              <a:rPr lang="en-US" dirty="0"/>
              <a:t>LIBRARIES USED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1"/>
          </p:nvPr>
        </p:nvSpPr>
        <p:spPr>
          <a:xfrm>
            <a:off x="350958" y="2219384"/>
            <a:ext cx="8451561" cy="704730"/>
          </a:xfrm>
          <a:ln w="28575" cap="rnd">
            <a:noFill/>
            <a:prstDash val="solid"/>
            <a:round/>
          </a:ln>
        </p:spPr>
        <p:txBody>
          <a:bodyPr vert="horz" rtlCol="0">
            <a:noAutofit/>
          </a:bodyPr>
          <a:lstStyle/>
          <a:p>
            <a:pPr algn="ctr"/>
            <a:r>
              <a:rPr lang="en-US" sz="4000" b="1" i="0" dirty="0">
                <a:latin typeface="Ubuntu" panose="020B0804030602030204"/>
              </a:rPr>
              <a:t>NOW </a:t>
            </a:r>
            <a:r>
              <a:rPr lang="en-US" sz="4000" b="1" i="0" dirty="0">
                <a:latin typeface="Ubuntu" panose="020B0804030602030204"/>
              </a:rPr>
              <a:t>GETTING</a:t>
            </a:r>
            <a:r>
              <a:rPr lang="en-US" sz="4000" b="1" i="0" dirty="0">
                <a:latin typeface="Ubuntu" panose="020B0804030602030204"/>
              </a:rPr>
              <a:t> INTO THE CODE</a:t>
            </a:r>
            <a:endParaRPr lang="en-US" sz="4000" b="1" i="0" dirty="0">
              <a:latin typeface="Ubuntu" panose="020B0804030602030204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idx="1"/>
          </p:nvPr>
        </p:nvSpPr>
        <p:spPr>
          <a:xfrm>
            <a:off x="2581989" y="3225979"/>
            <a:ext cx="1143000" cy="360098"/>
          </a:xfrm>
        </p:spPr>
        <p:txBody>
          <a:bodyPr rtlCol="0"/>
          <a:lstStyle/>
          <a:p>
            <a:r>
              <a:rPr lang="en-US" sz="1600" dirty="0"/>
              <a:t>Step 2</a:t>
            </a:r>
            <a:endParaRPr lang="en-US" sz="1600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idx="2"/>
          </p:nvPr>
        </p:nvSpPr>
        <p:spPr>
          <a:xfrm>
            <a:off x="4001160" y="1343158"/>
            <a:ext cx="1143000" cy="360098"/>
          </a:xfrm>
        </p:spPr>
        <p:txBody>
          <a:bodyPr rtlCol="0"/>
          <a:lstStyle/>
          <a:p>
            <a:r>
              <a:rPr lang="en-US" dirty="0"/>
              <a:t>Step 3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idx="3"/>
          </p:nvPr>
        </p:nvSpPr>
        <p:spPr>
          <a:xfrm>
            <a:off x="5427945" y="3225974"/>
            <a:ext cx="1143000" cy="360098"/>
          </a:xfrm>
        </p:spPr>
        <p:txBody>
          <a:bodyPr rtlCol="0"/>
          <a:lstStyle/>
          <a:p>
            <a:r>
              <a:rPr lang="en-US" sz="1600" dirty="0"/>
              <a:t>Step 4</a:t>
            </a:r>
            <a:endParaRPr lang="en-US" sz="1600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idx="4"/>
          </p:nvPr>
        </p:nvSpPr>
        <p:spPr>
          <a:xfrm>
            <a:off x="6871249" y="1343158"/>
            <a:ext cx="1143000" cy="360098"/>
          </a:xfrm>
        </p:spPr>
        <p:txBody>
          <a:bodyPr rtlCol="0"/>
          <a:lstStyle/>
          <a:p>
            <a:r>
              <a:rPr lang="en-US" dirty="0"/>
              <a:t>Step 5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idx="5"/>
          </p:nvPr>
        </p:nvSpPr>
        <p:spPr>
          <a:xfrm>
            <a:off x="1136015" y="1771015"/>
            <a:ext cx="1143000" cy="128651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200" dirty="0"/>
              <a:t>Storing the images of the students in a separate folder.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and calling them using is module.</a:t>
            </a:r>
            <a:endParaRPr lang="en-US" sz="1200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idx="6"/>
          </p:nvPr>
        </p:nvSpPr>
        <p:spPr>
          <a:xfrm>
            <a:off x="2426335" y="3729990"/>
            <a:ext cx="1501140" cy="85725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200" dirty="0"/>
              <a:t>Find the encodings of each of the images stored in that folder using findencodings module.</a:t>
            </a:r>
            <a:endParaRPr lang="en-US" sz="120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idx="7"/>
          </p:nvPr>
        </p:nvSpPr>
        <p:spPr>
          <a:xfrm>
            <a:off x="3927724" y="1843424"/>
            <a:ext cx="1291092" cy="1214275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200" dirty="0"/>
              <a:t>Capture the live images using webcam using "cv2.videocapture" 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module.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idx="8"/>
          </p:nvPr>
        </p:nvSpPr>
        <p:spPr>
          <a:xfrm>
            <a:off x="5317490" y="3729990"/>
            <a:ext cx="1481455" cy="1000125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200" dirty="0"/>
              <a:t>Compare the faces in the live video capture with the faces already encoded using face_encodings</a:t>
            </a:r>
            <a:endParaRPr lang="en-US" sz="1200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idx="9"/>
          </p:nvPr>
        </p:nvSpPr>
        <p:spPr>
          <a:xfrm>
            <a:off x="6871335" y="1882140"/>
            <a:ext cx="1272540" cy="85725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200" dirty="0"/>
              <a:t>Mark the attendance of the person with time if the person's face matches with the encoded faces.</a:t>
            </a:r>
            <a:endParaRPr lang="en-US" sz="1200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r>
              <a:rPr lang="en-US" dirty="0"/>
              <a:t>Here are the step by step summary of the project.</a:t>
            </a:r>
            <a:endParaRPr lang="en-US" dirty="0"/>
          </a:p>
        </p:txBody>
      </p:sp>
      <p:sp>
        <p:nvSpPr>
          <p:cNvPr id="13" name="Título 3"/>
          <p:cNvSpPr>
            <a:spLocks noGrp="1"/>
          </p:cNvSpPr>
          <p:nvPr>
            <p:ph type="title" idx="11"/>
          </p:nvPr>
        </p:nvSpPr>
        <p:spPr/>
        <p:txBody>
          <a:bodyPr rtlCol="0"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/>
        </p:nvSpPr>
        <p:spPr>
          <a:xfrm>
            <a:off x="1136040" y="1343158"/>
            <a:ext cx="1143000" cy="360098"/>
          </a:xfrm>
          <a:prstGeom prst="rect">
            <a:avLst/>
          </a:prstGeom>
          <a:solidFill>
            <a:srgbClr val="243E36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en-US" sz="1600" b="1" dirty="0">
                <a:solidFill>
                  <a:srgbClr val="C2A83E"/>
                </a:solidFill>
                <a:latin typeface="Source Sans Pro" panose="020B0503030403020204"/>
              </a:defRPr>
            </a:lvl1pPr>
            <a:lvl2pPr marL="457200" lvl="1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800" dirty="0">
                <a:solidFill>
                  <a:schemeClr val="tx1"/>
                </a:solidFill>
                <a:latin typeface="+mn-lt"/>
              </a:defRPr>
            </a:lvl2pPr>
            <a:lvl3pPr marL="914400" lvl="2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3pPr>
            <a:lvl4pPr marL="1371600" lvl="3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400" dirty="0">
                <a:solidFill>
                  <a:schemeClr val="tx1"/>
                </a:solidFill>
                <a:latin typeface="+mn-lt"/>
              </a:defRPr>
            </a:lvl4pPr>
            <a:lvl5pPr marL="1828800" lvl="4" indent="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lang="en-US" sz="1800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Step 1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38"/>
          <p:cNvPicPr>
            <a:picLocks noChangeAspect="1"/>
          </p:cNvPicPr>
          <p:nvPr>
            <p:ph type="pic"/>
          </p:nvPr>
        </p:nvPicPr>
        <p:blipFill>
          <a:blip r:embed="rId1"/>
          <a:srcRect t="3366" b="3366"/>
          <a:stretch>
            <a:fillRect/>
          </a:stretch>
        </p:blipFill>
        <p:spPr>
          <a:xfrm>
            <a:off x="134552" y="134999"/>
            <a:ext cx="2612651" cy="4873499"/>
          </a:xfrm>
          <a:noFill/>
        </p:spPr>
      </p:pic>
      <p:pic>
        <p:nvPicPr>
          <p:cNvPr id="3" name="Picture Placeholder 44"/>
          <p:cNvPicPr>
            <a:picLocks noChangeAspect="1"/>
          </p:cNvPicPr>
          <p:nvPr>
            <p:ph type="pic" idx="7"/>
          </p:nvPr>
        </p:nvPicPr>
        <p:blipFill>
          <a:blip r:embed="rId2"/>
          <a:srcRect t="13265" b="13265"/>
          <a:stretch>
            <a:fillRect/>
          </a:stretch>
        </p:blipFill>
        <p:spPr>
          <a:xfrm>
            <a:off x="4877637" y="134999"/>
            <a:ext cx="4194608" cy="4873499"/>
          </a:xfrm>
          <a:noFill/>
        </p:spPr>
      </p:pic>
      <p:cxnSp>
        <p:nvCxnSpPr>
          <p:cNvPr id="4" name="Straight Connector 43"/>
          <p:cNvCxnSpPr/>
          <p:nvPr/>
        </p:nvCxnSpPr>
        <p:spPr>
          <a:xfrm flipV="1">
            <a:off x="2482186" y="2519362"/>
            <a:ext cx="2175534" cy="9525"/>
          </a:xfrm>
          <a:prstGeom prst="line">
            <a:avLst/>
          </a:prstGeom>
          <a:ln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5"/>
          <p:cNvCxnSpPr/>
          <p:nvPr/>
        </p:nvCxnSpPr>
        <p:spPr>
          <a:xfrm flipV="1">
            <a:off x="2074592" y="3732586"/>
            <a:ext cx="2175534" cy="9525"/>
          </a:xfrm>
          <a:prstGeom prst="line">
            <a:avLst/>
          </a:prstGeom>
          <a:ln>
            <a:solidFill>
              <a:srgbClr val="24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2316131" y="1619250"/>
            <a:ext cx="2498710" cy="270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1805096" y="3103499"/>
            <a:ext cx="2492765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s 7"/>
          <p:cNvSpPr/>
          <p:nvPr>
            <p:custDataLst>
              <p:tags r:id="rId3"/>
            </p:custDataLst>
          </p:nvPr>
        </p:nvSpPr>
        <p:spPr>
          <a:xfrm>
            <a:off x="2584242" y="2040000"/>
            <a:ext cx="3068332" cy="722466"/>
          </a:xfr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</p:spPr>
        <p:txBody>
          <a:bodyPr vert="horz" lIns="95250" tIns="47625" rIns="95250" bIns="47625" rtlCol="0" anchor="ctr">
            <a:noAutofit/>
          </a:bodyPr>
          <a:lstStyle/>
          <a:p>
            <a:pPr algn="ctr">
              <a:defRPr lang="en-US" sz="1600" dirty="0"/>
            </a:pPr>
            <a:r>
              <a:rPr lang="en-US" sz="3800" b="1" dirty="0">
                <a:latin typeface="+mn-lt"/>
              </a:rPr>
              <a:t>THANK YOU</a:t>
            </a:r>
            <a:endParaRPr lang="en-US" sz="3800" b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presetShape" val="RECT_QUOTE:"/>
</p:tagLst>
</file>

<file path=ppt/theme/theme1.xml><?xml version="1.0" encoding="utf-8"?>
<a:theme xmlns:a="http://schemas.openxmlformats.org/drawingml/2006/main" name="Office Theme">
  <a:themeElements>
    <a:clrScheme name="PU 1">
      <a:dk1>
        <a:srgbClr val="262626"/>
      </a:dk1>
      <a:lt1>
        <a:srgbClr val="FFFFFF"/>
      </a:lt1>
      <a:dk2>
        <a:srgbClr val="243E36"/>
      </a:dk2>
      <a:lt2>
        <a:srgbClr val="C2A83E"/>
      </a:lt2>
      <a:accent1>
        <a:srgbClr val="243E36"/>
      </a:accent1>
      <a:accent2>
        <a:srgbClr val="7CA982"/>
      </a:accent2>
      <a:accent3>
        <a:srgbClr val="E0EEC6"/>
      </a:accent3>
      <a:accent4>
        <a:srgbClr val="C2A83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2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U 1">
      <a:dk1>
        <a:srgbClr val="262626"/>
      </a:dk1>
      <a:lt1>
        <a:srgbClr val="FFFFFF"/>
      </a:lt1>
      <a:dk2>
        <a:srgbClr val="243E36"/>
      </a:dk2>
      <a:lt2>
        <a:srgbClr val="C2A83E"/>
      </a:lt2>
      <a:accent1>
        <a:srgbClr val="243E36"/>
      </a:accent1>
      <a:accent2>
        <a:srgbClr val="7CA982"/>
      </a:accent2>
      <a:accent3>
        <a:srgbClr val="E0EEC6"/>
      </a:accent3>
      <a:accent4>
        <a:srgbClr val="C2A83E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2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WPS Presentation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Source Sans Pro</vt:lpstr>
      <vt:lpstr>Ubuntu</vt:lpstr>
      <vt:lpstr>Microsoft YaHei</vt:lpstr>
      <vt:lpstr>Arial Unicode MS</vt:lpstr>
      <vt:lpstr>Source Sans Pro</vt:lpstr>
      <vt:lpstr>Office Theme</vt:lpstr>
      <vt:lpstr>FACE RECOGNITION</vt:lpstr>
      <vt:lpstr>SYNOPSIS</vt:lpstr>
      <vt:lpstr>INTRODUCTION</vt:lpstr>
      <vt:lpstr>LIBRARIES USED</vt:lpstr>
      <vt:lpstr>PowerPoint 演示文稿</vt:lpstr>
      <vt:lpstr>Summary</vt:lpstr>
      <vt:lpstr>PowerPoint 演示文稿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Aakash</dc:creator>
  <cp:lastModifiedBy>91962</cp:lastModifiedBy>
  <cp:revision>2</cp:revision>
  <dcterms:created xsi:type="dcterms:W3CDTF">2020-10-07T23:03:00Z</dcterms:created>
  <dcterms:modified xsi:type="dcterms:W3CDTF">2020-10-09T06:07:23Z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