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2aa65328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2aa65328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2aa65328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2aa65328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2aa65328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2aa65328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2aa65328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2aa65328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aa65328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aa65328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2aa65328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2aa65328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8b6bc65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8b6bc65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2aa65328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2aa65328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2aa65328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2aa65328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8b6bc657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8b6bc657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2aa65328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2aa65328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 TIME TRAFFIC OBJECT DETECTION &amp; DATA ANALYSIS</a:t>
            </a:r>
            <a:endParaRPr b="1"/>
          </a:p>
        </p:txBody>
      </p:sp>
      <p:sp>
        <p:nvSpPr>
          <p:cNvPr id="129" name="Google Shape;129;p13"/>
          <p:cNvSpPr txBox="1"/>
          <p:nvPr/>
        </p:nvSpPr>
        <p:spPr>
          <a:xfrm>
            <a:off x="2434850" y="4249525"/>
            <a:ext cx="61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Presented by : Aakash P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Guided by : Prof. Biju Skaria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Cont…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Features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Historical data visualization.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updates.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reports for traffic analysis.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alert update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integrate with live cameras.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RELEVANCE</a:t>
            </a:r>
            <a:r>
              <a:rPr b="1" lang="en"/>
              <a:t> AND SCOPE</a:t>
            </a:r>
            <a:endParaRPr b="1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438375"/>
            <a:ext cx="75057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Traffic Management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authorities plan better routes and signals.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Urban Planning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congestion hotspots for infrastructure development.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Smart Cities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 the backbone for automated traffic control systems.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Animal Alert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Giving alert if any animal found in the road.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to  avoid accident caused by animals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PAPERS</a:t>
            </a:r>
            <a:endParaRPr b="1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382300"/>
            <a:ext cx="78840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K. Guo, X. Li, M. Zhang, Q. Bao and M. Yang, "Real-Time Vehicle Object Detection Method Based on Multi-Scale Feature Fusion," in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 Access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9, pp. 115126-115134, 2021, doi: 10.1109/ACCESS.2021.3104849.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 Phatangare, R. A. Sakpal, S. N. Kasurde, S. S. Punde and S. S. Khan, "Real-Time Traffic Management Using Deep Learning and Object Detection using YOLOv8,"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2024 15th International Conference on Computing Communication and Networking Technologies (ICCCNT)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Kamand, India, 2024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 K. Saini and M. Singh Ghumman, "Automated Traffic Management System Using Deep Learning Based Object Detection,"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2022 International Conference on Machine Learning and Cybernetics (ICMLC)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Japan, 2022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J. D. C, S. S, S. Amaran, S. K. K and K. U, "YOLO-based Traffic Signal Optimization for Intelligent Traffic Flow Management,"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2024 8th International Conference on I-SMAC (IoT in Social, Mobile, Analytics and Cloud) (I-SMAC)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Kirtipur, Nepal, 2024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Y. M. Dalal, S. Naveen and A. K. UM, "Unveiling Traffic Patterns for Effective Traffic Management System,"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2023 International Conference on Network, Multimedia and Information Technology (NMITCON)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Bengaluru, India, 2023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2955600" cy="526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>
                <a:solidFill>
                  <a:schemeClr val="lt1"/>
                </a:solidFill>
              </a:rPr>
              <a:t>Introduction</a:t>
            </a:r>
            <a:endParaRPr b="1" sz="16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625">
              <a:solidFill>
                <a:schemeClr val="lt1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2707750"/>
            <a:ext cx="2955600" cy="526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1625">
                <a:solidFill>
                  <a:schemeClr val="lt1"/>
                </a:solidFill>
              </a:rPr>
              <a:t>Objective	</a:t>
            </a:r>
            <a:endParaRPr b="1" sz="1625">
              <a:solidFill>
                <a:schemeClr val="lt1"/>
              </a:solidFill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3424775"/>
            <a:ext cx="2955600" cy="526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1625">
                <a:solidFill>
                  <a:schemeClr val="lt1"/>
                </a:solidFill>
              </a:rPr>
              <a:t>Technology</a:t>
            </a:r>
            <a:endParaRPr b="1" sz="1625">
              <a:solidFill>
                <a:schemeClr val="lt1"/>
              </a:solidFill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4905425" y="2707750"/>
            <a:ext cx="2955600" cy="526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1625">
                <a:solidFill>
                  <a:schemeClr val="lt1"/>
                </a:solidFill>
              </a:rPr>
              <a:t>Key Functionalities</a:t>
            </a:r>
            <a:endParaRPr b="1" sz="1625">
              <a:solidFill>
                <a:schemeClr val="lt1"/>
              </a:solidFill>
            </a:endParaRPr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4905425" y="1968150"/>
            <a:ext cx="2955600" cy="526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1625">
                <a:solidFill>
                  <a:schemeClr val="lt1"/>
                </a:solidFill>
              </a:rPr>
              <a:t>Project Division</a:t>
            </a:r>
            <a:endParaRPr b="1" sz="1625">
              <a:solidFill>
                <a:schemeClr val="lt1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905425" y="3457225"/>
            <a:ext cx="2955600" cy="526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>
                <a:solidFill>
                  <a:schemeClr val="lt1"/>
                </a:solidFill>
              </a:rPr>
              <a:t>Relevance and Scope		</a:t>
            </a:r>
            <a:endParaRPr b="1" sz="16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62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800200"/>
            <a:ext cx="78873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472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746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Detecting and classifying traffic objects using YOLOv8.</a:t>
            </a:r>
            <a:endParaRPr sz="5746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2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746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Storing object counts in a database for analysis.</a:t>
            </a:r>
            <a:endParaRPr sz="5746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2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746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Building a dashboard for insights on traffic patterns.</a:t>
            </a:r>
            <a:endParaRPr sz="5746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2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746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Traffic management is crucial for urban planning and reducing congestion.</a:t>
            </a:r>
            <a:endParaRPr sz="5746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2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746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Real-time and historical data offer actionable insights.</a:t>
            </a:r>
            <a:endParaRPr sz="5746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482750"/>
            <a:ext cx="7505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To detect and classify traffic objects such as cars, bikes, buses, animals and pedestrians in real-time.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Give alert if any animal found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To store the counts of each class along with timestamps in a database.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/>
              <a:t>To create a visual dashboard for: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lphaLcPeriod"/>
            </a:pPr>
            <a:r>
              <a:rPr lang="en" sz="1800"/>
              <a:t>Traffic density analysis.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lphaLcPeriod"/>
            </a:pPr>
            <a:r>
              <a:rPr lang="en" sz="1800"/>
              <a:t>Historical trends.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lphaLcPeriod"/>
            </a:pPr>
            <a:r>
              <a:rPr lang="en" sz="1800"/>
              <a:t>Real-time alerts and reports.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775" y="216550"/>
            <a:ext cx="5723675" cy="46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type="title"/>
          </p:nvPr>
        </p:nvSpPr>
        <p:spPr>
          <a:xfrm>
            <a:off x="263100" y="30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Dashboard…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    </a:t>
            </a:r>
            <a:endParaRPr b="1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185850"/>
            <a:ext cx="75057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Python, OpenCV, YOLOv8.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SQLite/MySQL for data storage.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CSS, Java Script, Bootstrap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for API and local web hosting.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Framework: Streamlit, Dash, or Plotly, Power BI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NumPy, pandas, Matplotlib/Seaborn for data analysis.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Cont…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Others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Colab for model testing.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real-time data sources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Code for development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Division	</a:t>
            </a:r>
            <a:endParaRPr b="1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457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Object Detection Page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this page we load the video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detection and classification is done here.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only access for higher authorities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2828925"/>
            <a:ext cx="75057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Dashboard web page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access by all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and visualization will be projected here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kinds of alerts will be projected here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FUNCTIONALITIES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481200"/>
            <a:ext cx="7505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Object Detection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 v8 detects and classifies traffic objects.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objects crossing a designated line.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Data Storage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class counts with timestamps in a database.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