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81" r:id="rId7"/>
    <p:sldId id="282" r:id="rId8"/>
    <p:sldId id="258" r:id="rId9"/>
    <p:sldId id="259" r:id="rId10"/>
    <p:sldId id="260" r:id="rId11"/>
    <p:sldId id="273" r:id="rId12"/>
    <p:sldId id="271" r:id="rId13"/>
    <p:sldId id="269" r:id="rId14"/>
    <p:sldId id="277" r:id="rId15"/>
    <p:sldId id="276" r:id="rId16"/>
    <p:sldId id="265" r:id="rId17"/>
    <p:sldId id="278" r:id="rId18"/>
    <p:sldId id="279" r:id="rId19"/>
    <p:sldId id="280" r:id="rId20"/>
    <p:sldId id="266" r:id="rId21"/>
    <p:sldId id="26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EED5AD-43FF-4DA0-9508-A8D27A89D04D}" v="1" dt="2023-11-01T20:25:28.18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60" autoAdjust="0"/>
  </p:normalViewPr>
  <p:slideViewPr>
    <p:cSldViewPr snapToGrid="0">
      <p:cViewPr varScale="1">
        <p:scale>
          <a:sx n="89" d="100"/>
          <a:sy n="89" d="100"/>
        </p:scale>
        <p:origin x="698" y="8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wel Benny" userId="5cf3f1e1-964a-495a-acfd-22d9393fefe1" providerId="ADAL" clId="{F5EED5AD-43FF-4DA0-9508-A8D27A89D04D}"/>
    <pc:docChg chg="custSel modSld">
      <pc:chgData name="Jewel Benny" userId="5cf3f1e1-964a-495a-acfd-22d9393fefe1" providerId="ADAL" clId="{F5EED5AD-43FF-4DA0-9508-A8D27A89D04D}" dt="2023-11-01T20:25:28.248" v="46" actId="27636"/>
      <pc:docMkLst>
        <pc:docMk/>
      </pc:docMkLst>
      <pc:sldChg chg="modSp mod">
        <pc:chgData name="Jewel Benny" userId="5cf3f1e1-964a-495a-acfd-22d9393fefe1" providerId="ADAL" clId="{F5EED5AD-43FF-4DA0-9508-A8D27A89D04D}" dt="2023-10-30T21:21:15.706" v="45" actId="20577"/>
        <pc:sldMkLst>
          <pc:docMk/>
          <pc:sldMk cId="2259308896" sldId="256"/>
        </pc:sldMkLst>
        <pc:spChg chg="mod">
          <ac:chgData name="Jewel Benny" userId="5cf3f1e1-964a-495a-acfd-22d9393fefe1" providerId="ADAL" clId="{F5EED5AD-43FF-4DA0-9508-A8D27A89D04D}" dt="2023-10-30T21:21:01.056" v="32" actId="20577"/>
          <ac:spMkLst>
            <pc:docMk/>
            <pc:sldMk cId="2259308896" sldId="256"/>
            <ac:spMk id="2" creationId="{51DF3D98-3C30-4CFC-8643-C81E829C8C25}"/>
          </ac:spMkLst>
        </pc:spChg>
        <pc:spChg chg="mod">
          <ac:chgData name="Jewel Benny" userId="5cf3f1e1-964a-495a-acfd-22d9393fefe1" providerId="ADAL" clId="{F5EED5AD-43FF-4DA0-9508-A8D27A89D04D}" dt="2023-10-30T21:21:15.706" v="45" actId="20577"/>
          <ac:spMkLst>
            <pc:docMk/>
            <pc:sldMk cId="2259308896" sldId="256"/>
            <ac:spMk id="3" creationId="{A068D447-28D3-4F5F-B2DC-FD67E9015868}"/>
          </ac:spMkLst>
        </pc:spChg>
      </pc:sldChg>
      <pc:sldChg chg="modSp mod">
        <pc:chgData name="Jewel Benny" userId="5cf3f1e1-964a-495a-acfd-22d9393fefe1" providerId="ADAL" clId="{F5EED5AD-43FF-4DA0-9508-A8D27A89D04D}" dt="2023-11-01T20:25:28.248" v="46" actId="27636"/>
        <pc:sldMkLst>
          <pc:docMk/>
          <pc:sldMk cId="2721508595" sldId="266"/>
        </pc:sldMkLst>
        <pc:spChg chg="mod">
          <ac:chgData name="Jewel Benny" userId="5cf3f1e1-964a-495a-acfd-22d9393fefe1" providerId="ADAL" clId="{F5EED5AD-43FF-4DA0-9508-A8D27A89D04D}" dt="2023-11-01T20:25:28.248" v="46" actId="27636"/>
          <ac:spMkLst>
            <pc:docMk/>
            <pc:sldMk cId="2721508595" sldId="266"/>
            <ac:spMk id="11" creationId="{48A12450-9474-8A49-BAEB-20C6F51540D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algn="ctr" rtl="0">
            <a:buNone/>
          </a:pPr>
          <a:r>
            <a:rPr lang="en-US" sz="1400" dirty="0">
              <a:latin typeface="+mn-lt"/>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dgm:spPr/>
      <dgm:t>
        <a:bodyPr/>
        <a:lstStyle/>
        <a:p>
          <a:pPr marL="0" algn="ctr" rtl="0">
            <a:buNone/>
          </a:pPr>
          <a:r>
            <a:rPr lang="en-US" sz="2000" dirty="0">
              <a:latin typeface="+mn-lt"/>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Synergize scalable </a:t>
          </a:r>
          <a:br>
            <a:rPr lang="en-US" sz="1400" dirty="0">
              <a:latin typeface="+mn-lt"/>
            </a:rPr>
          </a:br>
          <a:r>
            <a:rPr lang="en-US" sz="1400" dirty="0">
              <a:latin typeface="+mn-lt"/>
            </a:rPr>
            <a:t>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Coordinate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66CA0B6-95FF-3A46-BF54-8E3C5843F883}">
      <dgm:prSet phldr="0" custT="1"/>
      <dgm:spPr/>
      <dgm:t>
        <a:bodyPr/>
        <a:lstStyle/>
        <a:p>
          <a:pPr marL="0" algn="ctr">
            <a:buNone/>
          </a:pPr>
          <a:r>
            <a:rPr lang="en-US" sz="1400" dirty="0">
              <a:latin typeface="+mn-lt"/>
            </a:rPr>
            <a:t>e-business applications</a:t>
          </a:r>
        </a:p>
      </dgm:t>
    </dgm:pt>
    <dgm:pt modelId="{C117508E-3024-E449-BAAE-1987AA32AD71}" type="parTrans" cxnId="{C499AF16-4A28-D448-9A77-B8BAAF4098DA}">
      <dgm:prSet/>
      <dgm:spPr/>
      <dgm:t>
        <a:bodyPr/>
        <a:lstStyle/>
        <a:p>
          <a:endParaRPr lang="en-US">
            <a:latin typeface="+mn-lt"/>
          </a:endParaRPr>
        </a:p>
      </dgm:t>
    </dgm:pt>
    <dgm:pt modelId="{0B3040D4-47C6-DA43-932A-AD2F185F5C5E}" type="sibTrans" cxnId="{C499AF16-4A28-D448-9A77-B8BAAF4098DA}">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mn-lt"/>
            </a:rPr>
            <a:t>Deploy strategic networks with compelling e-business needs</a:t>
          </a:r>
          <a:endParaRPr lang="en-US" b="1" dirty="0">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US" b="1" dirty="0">
              <a:solidFill>
                <a:schemeClr val="bg1"/>
              </a:solidFill>
              <a:latin typeface="+mn-lt"/>
            </a:rPr>
            <a:t>Sep 20XX</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US" b="0" dirty="0">
              <a:solidFill>
                <a:schemeClr val="bg1"/>
              </a:solidFill>
              <a:latin typeface="+mn-lt"/>
            </a:rPr>
            <a:t>Synergize scalable</a:t>
          </a:r>
          <a:br>
            <a:rPr lang="en-US" b="0" dirty="0">
              <a:solidFill>
                <a:schemeClr val="bg1"/>
              </a:solidFill>
              <a:latin typeface="+mn-lt"/>
            </a:rPr>
          </a:br>
          <a:r>
            <a:rPr lang="en-US" b="0" dirty="0">
              <a:solidFill>
                <a:schemeClr val="bg1"/>
              </a:solidFill>
              <a:latin typeface="+mn-lt"/>
            </a:rPr>
            <a:t>e-commerce</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US" b="1" dirty="0">
              <a:solidFill>
                <a:schemeClr val="bg1"/>
              </a:solidFill>
              <a:latin typeface="+mn-lt"/>
            </a:rPr>
            <a:t>Nov 20XX</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US" b="0" dirty="0">
              <a:solidFill>
                <a:schemeClr val="bg1"/>
              </a:solidFill>
              <a:latin typeface="+mn-lt"/>
            </a:rPr>
            <a:t>Disseminate standardized metrics</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US" b="1" dirty="0">
              <a:solidFill>
                <a:schemeClr val="bg1"/>
              </a:solidFill>
              <a:latin typeface="+mn-lt"/>
            </a:rPr>
            <a:t>Jan 20XX</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US" b="0" dirty="0">
              <a:solidFill>
                <a:schemeClr val="bg1"/>
              </a:solidFill>
              <a:latin typeface="+mn-lt"/>
            </a:rPr>
            <a:t>Coordinate e-business applications</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US" b="1" dirty="0">
              <a:solidFill>
                <a:schemeClr val="bg1"/>
              </a:solidFill>
              <a:latin typeface="+mn-lt"/>
            </a:rPr>
            <a:t>March 20XX</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US" b="0" dirty="0">
              <a:solidFill>
                <a:schemeClr val="bg1"/>
              </a:solidFill>
              <a:latin typeface="+mn-lt"/>
            </a:rPr>
            <a:t>Foster holistically superior methodologies</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US" b="1" dirty="0">
              <a:solidFill>
                <a:schemeClr val="bg1"/>
              </a:solidFill>
              <a:latin typeface="+mn-lt"/>
            </a:rPr>
            <a:t>May 20XX</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Planning</a:t>
          </a:r>
        </a:p>
        <a:p>
          <a:pPr marL="0" lvl="1" indent="-114300" algn="ctr" defTabSz="622300">
            <a:lnSpc>
              <a:spcPct val="90000"/>
            </a:lnSpc>
            <a:spcBef>
              <a:spcPct val="0"/>
            </a:spcBef>
            <a:spcAft>
              <a:spcPct val="15000"/>
            </a:spcAft>
            <a:buNone/>
          </a:pPr>
          <a:r>
            <a:rPr lang="en-US" sz="1400" kern="1200" dirty="0">
              <a:latin typeface="+mn-lt"/>
            </a:rPr>
            <a:t>Synergize scalable </a:t>
          </a:r>
          <a:br>
            <a:rPr lang="en-US" sz="1400" kern="1200" dirty="0">
              <a:latin typeface="+mn-lt"/>
            </a:rPr>
          </a:br>
          <a:r>
            <a:rPr lang="en-US" sz="1400" kern="1200" dirty="0">
              <a:latin typeface="+mn-lt"/>
            </a:rPr>
            <a:t>e-commerce</a:t>
          </a:r>
        </a:p>
      </dsp:txBody>
      <dsp:txXfrm>
        <a:off x="0"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Marketing</a:t>
          </a:r>
        </a:p>
        <a:p>
          <a:pPr marL="0" lvl="1" indent="-114300" algn="ctr" defTabSz="622300">
            <a:lnSpc>
              <a:spcPct val="90000"/>
            </a:lnSpc>
            <a:spcBef>
              <a:spcPct val="0"/>
            </a:spcBef>
            <a:spcAft>
              <a:spcPct val="15000"/>
            </a:spcAft>
            <a:buNone/>
          </a:pPr>
          <a:r>
            <a:rPr lang="en-US" sz="1400" kern="1200" dirty="0">
              <a:latin typeface="+mn-lt"/>
            </a:rPr>
            <a:t>Disseminate standardized metrics</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863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Design</a:t>
          </a:r>
        </a:p>
        <a:p>
          <a:pPr marL="0" lvl="1" indent="-114300" algn="ctr" defTabSz="622300">
            <a:lnSpc>
              <a:spcPct val="90000"/>
            </a:lnSpc>
            <a:spcBef>
              <a:spcPct val="0"/>
            </a:spcBef>
            <a:spcAft>
              <a:spcPct val="15000"/>
            </a:spcAft>
            <a:buNone/>
          </a:pPr>
          <a:r>
            <a:rPr lang="en-US" sz="1400" kern="1200" dirty="0">
              <a:latin typeface="+mn-lt"/>
            </a:rPr>
            <a:t>Coordinate</a:t>
          </a:r>
        </a:p>
        <a:p>
          <a:pPr marL="0" lvl="1" indent="-114300" algn="ctr" defTabSz="622300">
            <a:lnSpc>
              <a:spcPct val="90000"/>
            </a:lnSpc>
            <a:spcBef>
              <a:spcPct val="0"/>
            </a:spcBef>
            <a:spcAft>
              <a:spcPct val="15000"/>
            </a:spcAft>
            <a:buNone/>
          </a:pPr>
          <a:r>
            <a:rPr lang="en-US" sz="1400" kern="1200" dirty="0">
              <a:latin typeface="+mn-lt"/>
            </a:rPr>
            <a:t>e-business applications</a:t>
          </a:r>
        </a:p>
      </dsp:txBody>
      <dsp:txXfrm>
        <a:off x="3938634" y="1556384"/>
        <a:ext cx="1910270" cy="1556384"/>
      </dsp:txXfrm>
    </dsp:sp>
    <dsp:sp modelId="{CC076D56-4BB0-7246-9039-788AB439DAF0}">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Strategy</a:t>
          </a:r>
        </a:p>
        <a:p>
          <a:pPr marL="0" lvl="1" indent="-114300" algn="ctr" defTabSz="622300" rtl="0">
            <a:lnSpc>
              <a:spcPct val="90000"/>
            </a:lnSpc>
            <a:spcBef>
              <a:spcPct val="0"/>
            </a:spcBef>
            <a:spcAft>
              <a:spcPct val="15000"/>
            </a:spcAft>
            <a:buNone/>
          </a:pPr>
          <a:r>
            <a:rPr lang="en-US" sz="1400" kern="1200" dirty="0">
              <a:latin typeface="+mn-lt"/>
            </a:rPr>
            <a:t>Foster holistically superior methodologies</a:t>
          </a:r>
        </a:p>
      </dsp:txBody>
      <dsp:txXfrm>
        <a:off x="5902737" y="1556384"/>
        <a:ext cx="1910270" cy="1556384"/>
      </dsp:txXfrm>
    </dsp:sp>
    <dsp:sp modelId="{FDF2BC93-305C-D94B-A6C2-ED9CE7F40C2F}">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Launch</a:t>
          </a:r>
        </a:p>
        <a:p>
          <a:pPr marL="0" lvl="1" indent="-114300" algn="ctr" defTabSz="622300" rtl="0">
            <a:lnSpc>
              <a:spcPct val="90000"/>
            </a:lnSpc>
            <a:spcBef>
              <a:spcPct val="0"/>
            </a:spcBef>
            <a:spcAft>
              <a:spcPct val="15000"/>
            </a:spcAft>
            <a:buNone/>
          </a:pPr>
          <a:r>
            <a:rPr lang="en-US" sz="1400" kern="1200" dirty="0">
              <a:latin typeface="+mn-lt"/>
            </a:rPr>
            <a:t>Deploy strategic networks with compelling e-business needs</a:t>
          </a:r>
        </a:p>
      </dsp:txBody>
      <dsp:txXfrm>
        <a:off x="7870316" y="1556384"/>
        <a:ext cx="1910270" cy="1556384"/>
      </dsp:txXfrm>
    </dsp:sp>
    <dsp:sp modelId="{916140F0-4F43-9F45-8310-FCCA12DDE514}">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3820" y="3001871"/>
          <a:ext cx="8998140" cy="5836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Synergize scalable</a:t>
          </a:r>
          <a:br>
            <a:rPr lang="en-US" sz="1300" b="0" kern="1200" dirty="0">
              <a:solidFill>
                <a:schemeClr val="bg1"/>
              </a:solidFill>
              <a:latin typeface="+mn-lt"/>
            </a:rPr>
          </a:br>
          <a:r>
            <a:rPr lang="en-US" sz="1300" b="0" kern="1200" dirty="0">
              <a:solidFill>
                <a:schemeClr val="bg1"/>
              </a:solidFill>
              <a:latin typeface="+mn-lt"/>
            </a:rPr>
            <a:t>e-commerce</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Sep 20XX</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Disseminate standardized metrics</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Nov 20XX</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Coordinate e-business applications</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Jan 20XX</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Foster holistically superior methodologies</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March 20XX</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Deploy strategic networks with compelling e-business needs</a:t>
          </a:r>
          <a:endParaRPr lang="en-US" sz="1300" b="1" kern="1200" dirty="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May 20XX</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52580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96969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28029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267690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330192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757735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610680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47323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8 Members">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2 Colum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3" y="136526"/>
            <a:ext cx="9601200" cy="1570038"/>
          </a:xfrm>
        </p:spPr>
        <p:txBody>
          <a:bodyPr anchor="b">
            <a:noAutofit/>
          </a:bodyPr>
          <a:lstStyle>
            <a:lvl1pPr>
              <a:defRPr sz="4800" b="1">
                <a:latin typeface="+mj-lt"/>
              </a:defRPr>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1843089"/>
            <a:ext cx="4741919" cy="1179510"/>
          </a:xfrm>
        </p:spPr>
        <p:txBody>
          <a:bodyPr anchor="ct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2" y="3022600"/>
            <a:ext cx="4741273" cy="2334216"/>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095975" y="1843089"/>
            <a:ext cx="4851335" cy="1179510"/>
          </a:xfrm>
        </p:spPr>
        <p:txBody>
          <a:bodyPr anchor="ct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096000" y="3022600"/>
            <a:ext cx="4850675" cy="2334216"/>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7" name="Content Placeholder 2">
            <a:extLst>
              <a:ext uri="{FF2B5EF4-FFF2-40B4-BE49-F238E27FC236}">
                <a16:creationId xmlns:a16="http://schemas.microsoft.com/office/drawing/2014/main" id="{A37C3FA1-BA4A-7F98-8392-377F7FDC2C78}"/>
              </a:ext>
            </a:extLst>
          </p:cNvPr>
          <p:cNvSpPr>
            <a:spLocks noGrp="1"/>
          </p:cNvSpPr>
          <p:nvPr>
            <p:ph idx="1" hasCustomPrompt="1"/>
          </p:nvPr>
        </p:nvSpPr>
        <p:spPr>
          <a:xfrm>
            <a:off x="1167493" y="2023984"/>
            <a:ext cx="4663440" cy="3332832"/>
          </a:xfrm>
        </p:spPr>
        <p:txBody>
          <a:bodyPr>
            <a:normAutofit/>
          </a:bodyPr>
          <a:lstStyle>
            <a:lvl1pPr marL="342900" indent="-342900">
              <a:buFont typeface="Arial" panose="020B0604020202020204" pitchFamily="34" charset="0"/>
              <a:buChar char="•"/>
              <a:defRPr sz="2000">
                <a:solidFill>
                  <a:schemeClr val="bg1"/>
                </a:solidFill>
                <a:latin typeface="+mn-lt"/>
              </a:defRPr>
            </a:lvl1pPr>
            <a:lvl2pPr marL="742950" indent="-285750">
              <a:buFont typeface="Arial" panose="020B0604020202020204" pitchFamily="34" charset="0"/>
              <a:buChar char="•"/>
              <a:defRPr sz="1800">
                <a:solidFill>
                  <a:schemeClr val="bg1"/>
                </a:solidFill>
                <a:latin typeface="+mn-lt"/>
              </a:defRPr>
            </a:lvl2pPr>
            <a:lvl3pPr marL="1200150" indent="-285750">
              <a:buFont typeface="Arial" panose="020B0604020202020204" pitchFamily="34" charset="0"/>
              <a:buChar char="•"/>
              <a:defRPr sz="1600">
                <a:solidFill>
                  <a:schemeClr val="bg1"/>
                </a:solidFill>
                <a:latin typeface="+mn-lt"/>
              </a:defRPr>
            </a:lvl3pPr>
            <a:lvl4pPr marL="1657350" indent="-285750">
              <a:buFont typeface="Arial" panose="020B0604020202020204" pitchFamily="34" charset="0"/>
              <a:buChar char="•"/>
              <a:defRPr sz="1400">
                <a:solidFill>
                  <a:schemeClr val="bg1"/>
                </a:solidFill>
                <a:latin typeface="+mn-lt"/>
              </a:defRPr>
            </a:lvl4pPr>
            <a:lvl5pPr marL="2114550" indent="-285750">
              <a:buFont typeface="Arial" panose="020B0604020202020204" pitchFamily="34" charset="0"/>
              <a:buChar char="•"/>
              <a:defRPr sz="14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4EB7954F-342D-EC89-3A34-89E69B7DC099}"/>
              </a:ext>
            </a:extLst>
          </p:cNvPr>
          <p:cNvSpPr>
            <a:spLocks noGrp="1"/>
          </p:cNvSpPr>
          <p:nvPr>
            <p:ph idx="10" hasCustomPrompt="1"/>
          </p:nvPr>
        </p:nvSpPr>
        <p:spPr>
          <a:xfrm>
            <a:off x="6283235" y="2023984"/>
            <a:ext cx="4663440" cy="3332832"/>
          </a:xfrm>
        </p:spPr>
        <p:txBody>
          <a:bodyPr>
            <a:normAutofit/>
          </a:bodyPr>
          <a:lstStyle>
            <a:lvl1pPr marL="342900" indent="-342900">
              <a:buFont typeface="Arial" panose="020B0604020202020204" pitchFamily="34" charset="0"/>
              <a:buChar char="•"/>
              <a:defRPr sz="2000">
                <a:solidFill>
                  <a:schemeClr val="bg1"/>
                </a:solidFill>
                <a:latin typeface="+mn-lt"/>
              </a:defRPr>
            </a:lvl1pPr>
            <a:lvl2pPr marL="742950" indent="-285750">
              <a:buFont typeface="Arial" panose="020B0604020202020204" pitchFamily="34" charset="0"/>
              <a:buChar char="•"/>
              <a:defRPr sz="1800">
                <a:solidFill>
                  <a:schemeClr val="bg1"/>
                </a:solidFill>
                <a:latin typeface="+mn-lt"/>
              </a:defRPr>
            </a:lvl2pPr>
            <a:lvl3pPr marL="1200150" indent="-285750">
              <a:buFont typeface="Arial" panose="020B0604020202020204" pitchFamily="34" charset="0"/>
              <a:buChar char="•"/>
              <a:defRPr sz="1600">
                <a:solidFill>
                  <a:schemeClr val="bg1"/>
                </a:solidFill>
                <a:latin typeface="+mn-lt"/>
              </a:defRPr>
            </a:lvl3pPr>
            <a:lvl4pPr marL="1657350" indent="-285750">
              <a:buFont typeface="Arial" panose="020B0604020202020204" pitchFamily="34" charset="0"/>
              <a:buChar char="•"/>
              <a:defRPr sz="1400">
                <a:solidFill>
                  <a:schemeClr val="bg1"/>
                </a:solidFill>
                <a:latin typeface="+mn-lt"/>
              </a:defRPr>
            </a:lvl4pPr>
            <a:lvl5pPr marL="2114550" indent="-285750">
              <a:buFont typeface="Arial" panose="020B0604020202020204" pitchFamily="34" charset="0"/>
              <a:buChar char="•"/>
              <a:defRPr sz="14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0426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4" name="Content Placeholder 2">
            <a:extLst>
              <a:ext uri="{FF2B5EF4-FFF2-40B4-BE49-F238E27FC236}">
                <a16:creationId xmlns:a16="http://schemas.microsoft.com/office/drawing/2014/main" id="{809904E8-98B8-7AA2-9336-A5D8D2CCC6C3}"/>
              </a:ext>
            </a:extLst>
          </p:cNvPr>
          <p:cNvSpPr>
            <a:spLocks noGrp="1"/>
          </p:cNvSpPr>
          <p:nvPr>
            <p:ph idx="1" hasCustomPrompt="1"/>
          </p:nvPr>
        </p:nvSpPr>
        <p:spPr>
          <a:xfrm>
            <a:off x="1167493"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70A0E644-BFE8-47F4-8F0D-DC658E9AF785}"/>
              </a:ext>
            </a:extLst>
          </p:cNvPr>
          <p:cNvSpPr>
            <a:spLocks noGrp="1"/>
          </p:cNvSpPr>
          <p:nvPr>
            <p:ph idx="10" hasCustomPrompt="1"/>
          </p:nvPr>
        </p:nvSpPr>
        <p:spPr>
          <a:xfrm>
            <a:off x="6283235"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7944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836112"/>
          </a:xfrm>
        </p:spPr>
        <p:txBody>
          <a:bodyPr anchor="ctr">
            <a:noAutofit/>
          </a:bodyPr>
          <a:lstStyle>
            <a:lvl1pPr marL="0" indent="0">
              <a:buFont typeface="Arial" panose="020B0604020202020204" pitchFamily="34" charset="0"/>
              <a:buNone/>
              <a:defRPr sz="24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836112"/>
          </a:xfrm>
        </p:spPr>
        <p:txBody>
          <a:bodyPr anchor="ctr">
            <a:noAutofit/>
          </a:bodyPr>
          <a:lstStyle>
            <a:lvl1pPr marL="0" indent="0">
              <a:buFont typeface="Arial" panose="020B0604020202020204" pitchFamily="34" charset="0"/>
              <a:buNone/>
              <a:defRPr sz="24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836112"/>
          </a:xfrm>
        </p:spPr>
        <p:txBody>
          <a:bodyPr anchor="ctr">
            <a:noAutofit/>
          </a:bodyPr>
          <a:lstStyle>
            <a:lvl1pPr marL="0" indent="0">
              <a:buFont typeface="Arial" panose="020B0604020202020204" pitchFamily="34" charset="0"/>
              <a:buNone/>
              <a:defRPr sz="24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5" name="Content Placeholder 2">
            <a:extLst>
              <a:ext uri="{FF2B5EF4-FFF2-40B4-BE49-F238E27FC236}">
                <a16:creationId xmlns:a16="http://schemas.microsoft.com/office/drawing/2014/main" id="{6BBDFA0C-B372-969D-6C8A-F664A4BF8D41}"/>
              </a:ext>
            </a:extLst>
          </p:cNvPr>
          <p:cNvSpPr>
            <a:spLocks noGrp="1"/>
          </p:cNvSpPr>
          <p:nvPr>
            <p:ph idx="17" hasCustomPrompt="1"/>
          </p:nvPr>
        </p:nvSpPr>
        <p:spPr>
          <a:xfrm>
            <a:off x="1167493" y="2992966"/>
            <a:ext cx="3218770" cy="2363849"/>
          </a:xfrm>
        </p:spPr>
        <p:txBody>
          <a:bodyPr>
            <a:normAutofit/>
          </a:bodyPr>
          <a:lstStyle>
            <a:lvl1pPr marL="0" indent="0">
              <a:buFont typeface="Arial" panose="020B0604020202020204" pitchFamily="34" charset="0"/>
              <a:buNone/>
              <a:defRPr sz="1600">
                <a:latin typeface="+mn-lt"/>
              </a:defRPr>
            </a:lvl1pPr>
            <a:lvl2pPr marL="347663" indent="0">
              <a:buFont typeface="Arial" panose="020B0604020202020204" pitchFamily="34" charset="0"/>
              <a:buNone/>
              <a:defRPr sz="1400">
                <a:latin typeface="+mn-lt"/>
              </a:defRPr>
            </a:lvl2pPr>
            <a:lvl3pPr marL="685800" indent="0">
              <a:buFont typeface="Arial" panose="020B0604020202020204" pitchFamily="34" charset="0"/>
              <a:buNone/>
              <a:defRPr sz="1200">
                <a:latin typeface="+mn-lt"/>
              </a:defRPr>
            </a:lvl3pPr>
            <a:lvl4pPr marL="914400" indent="0">
              <a:buFont typeface="Arial" panose="020B0604020202020204" pitchFamily="34" charset="0"/>
              <a:buNone/>
              <a:defRPr sz="1100">
                <a:latin typeface="+mn-lt"/>
              </a:defRPr>
            </a:lvl4pPr>
            <a:lvl5pPr marL="1143000" indent="0">
              <a:buFont typeface="Arial" panose="020B0604020202020204" pitchFamily="34" charset="0"/>
              <a:buNone/>
              <a:defRPr sz="11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a:extLst>
              <a:ext uri="{FF2B5EF4-FFF2-40B4-BE49-F238E27FC236}">
                <a16:creationId xmlns:a16="http://schemas.microsoft.com/office/drawing/2014/main" id="{1884B7A9-1BE4-4297-1EBF-FBDD5498DFB6}"/>
              </a:ext>
            </a:extLst>
          </p:cNvPr>
          <p:cNvSpPr>
            <a:spLocks noGrp="1"/>
          </p:cNvSpPr>
          <p:nvPr>
            <p:ph idx="18" hasCustomPrompt="1"/>
          </p:nvPr>
        </p:nvSpPr>
        <p:spPr>
          <a:xfrm>
            <a:off x="4686893" y="2992965"/>
            <a:ext cx="3170173" cy="2363849"/>
          </a:xfrm>
        </p:spPr>
        <p:txBody>
          <a:bodyPr>
            <a:normAutofit/>
          </a:bodyPr>
          <a:lstStyle>
            <a:lvl1pPr marL="0" indent="0">
              <a:buFont typeface="Arial" panose="020B0604020202020204" pitchFamily="34" charset="0"/>
              <a:buNone/>
              <a:defRPr sz="1600">
                <a:latin typeface="+mn-lt"/>
              </a:defRPr>
            </a:lvl1pPr>
            <a:lvl2pPr marL="347663" indent="0">
              <a:buFont typeface="Arial" panose="020B0604020202020204" pitchFamily="34" charset="0"/>
              <a:buNone/>
              <a:defRPr sz="1400">
                <a:latin typeface="+mn-lt"/>
              </a:defRPr>
            </a:lvl2pPr>
            <a:lvl3pPr marL="685800" indent="0">
              <a:buFont typeface="Arial" panose="020B0604020202020204" pitchFamily="34" charset="0"/>
              <a:buNone/>
              <a:defRPr sz="1200">
                <a:latin typeface="+mn-lt"/>
              </a:defRPr>
            </a:lvl3pPr>
            <a:lvl4pPr marL="914400" indent="0">
              <a:buFont typeface="Arial" panose="020B0604020202020204" pitchFamily="34" charset="0"/>
              <a:buNone/>
              <a:defRPr sz="1100">
                <a:latin typeface="+mn-lt"/>
              </a:defRPr>
            </a:lvl4pPr>
            <a:lvl5pPr marL="1143000" indent="0">
              <a:buFont typeface="Arial" panose="020B0604020202020204" pitchFamily="34" charset="0"/>
              <a:buNone/>
              <a:defRPr sz="11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894992CD-031C-49AF-554C-ABB2DF338960}"/>
              </a:ext>
            </a:extLst>
          </p:cNvPr>
          <p:cNvSpPr>
            <a:spLocks noGrp="1"/>
          </p:cNvSpPr>
          <p:nvPr>
            <p:ph idx="19" hasCustomPrompt="1"/>
          </p:nvPr>
        </p:nvSpPr>
        <p:spPr>
          <a:xfrm>
            <a:off x="8200082" y="2992964"/>
            <a:ext cx="3170173" cy="2363849"/>
          </a:xfrm>
        </p:spPr>
        <p:txBody>
          <a:bodyPr>
            <a:normAutofit/>
          </a:bodyPr>
          <a:lstStyle>
            <a:lvl1pPr marL="0" indent="0">
              <a:buFont typeface="Arial" panose="020B0604020202020204" pitchFamily="34" charset="0"/>
              <a:buNone/>
              <a:defRPr sz="1600">
                <a:latin typeface="+mn-lt"/>
              </a:defRPr>
            </a:lvl1pPr>
            <a:lvl2pPr marL="347663" indent="0">
              <a:buFont typeface="Arial" panose="020B0604020202020204" pitchFamily="34" charset="0"/>
              <a:buNone/>
              <a:defRPr sz="1400">
                <a:latin typeface="+mn-lt"/>
              </a:defRPr>
            </a:lvl2pPr>
            <a:lvl3pPr marL="685800" indent="0">
              <a:buFont typeface="Arial" panose="020B0604020202020204" pitchFamily="34" charset="0"/>
              <a:buNone/>
              <a:defRPr sz="1200">
                <a:latin typeface="+mn-lt"/>
              </a:defRPr>
            </a:lvl3pPr>
            <a:lvl4pPr marL="914400" indent="0">
              <a:buFont typeface="Arial" panose="020B0604020202020204" pitchFamily="34" charset="0"/>
              <a:buNone/>
              <a:defRPr sz="1100">
                <a:latin typeface="+mn-lt"/>
              </a:defRPr>
            </a:lvl4pPr>
            <a:lvl5pPr marL="1143000" indent="0">
              <a:buFont typeface="Arial" panose="020B0604020202020204" pitchFamily="34" charset="0"/>
              <a:buNone/>
              <a:defRPr sz="11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6976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9" name="Content Placeholder 8">
            <a:extLst>
              <a:ext uri="{FF2B5EF4-FFF2-40B4-BE49-F238E27FC236}">
                <a16:creationId xmlns:a16="http://schemas.microsoft.com/office/drawing/2014/main" id="{BB4A3DBA-1628-2E06-643C-1A3D681C3FD9}"/>
              </a:ext>
            </a:extLst>
          </p:cNvPr>
          <p:cNvSpPr>
            <a:spLocks noGrp="1"/>
          </p:cNvSpPr>
          <p:nvPr>
            <p:ph sz="quarter" idx="13" hasCustomPrompt="1"/>
          </p:nvPr>
        </p:nvSpPr>
        <p:spPr>
          <a:xfrm>
            <a:off x="1166088" y="2652713"/>
            <a:ext cx="9780587" cy="3436937"/>
          </a:xfrm>
        </p:spPr>
        <p:txBody>
          <a:bodyPr/>
          <a:lstStyle>
            <a:lvl1pPr marL="5715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1pPr>
            <a:lvl2pPr marL="10287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2pPr>
            <a:lvl3pPr marL="14859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3pPr>
            <a:lvl4pPr marL="19431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4pPr>
            <a:lvl5pPr marL="24003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9" name="Content Placeholder 8">
            <a:extLst>
              <a:ext uri="{FF2B5EF4-FFF2-40B4-BE49-F238E27FC236}">
                <a16:creationId xmlns:a16="http://schemas.microsoft.com/office/drawing/2014/main" id="{9789A99C-94A7-8104-8F51-83ACDEE098EE}"/>
              </a:ext>
            </a:extLst>
          </p:cNvPr>
          <p:cNvSpPr>
            <a:spLocks noGrp="1"/>
          </p:cNvSpPr>
          <p:nvPr>
            <p:ph sz="quarter" idx="11" hasCustomPrompt="1"/>
          </p:nvPr>
        </p:nvSpPr>
        <p:spPr>
          <a:xfrm>
            <a:off x="1166813" y="2024063"/>
            <a:ext cx="9780587" cy="3332162"/>
          </a:xfrm>
        </p:spPr>
        <p:txBody>
          <a:bodyPr/>
          <a:lstStyle>
            <a:lvl1pPr marL="0" indent="0">
              <a:lnSpc>
                <a:spcPct val="150000"/>
              </a:lnSpc>
              <a:buNone/>
              <a:defRPr lang="en-US" sz="2400" kern="1200" dirty="0" smtClean="0">
                <a:solidFill>
                  <a:schemeClr val="bg1"/>
                </a:solidFill>
                <a:latin typeface="+mn-lt"/>
                <a:ea typeface="+mn-ea"/>
                <a:cs typeface="+mn-cs"/>
              </a:defRPr>
            </a:lvl1pPr>
            <a:lvl2pPr marL="457200" indent="0">
              <a:lnSpc>
                <a:spcPct val="150000"/>
              </a:lnSpc>
              <a:buNone/>
              <a:defRPr lang="en-US" sz="2400" kern="1200" dirty="0" smtClean="0">
                <a:solidFill>
                  <a:schemeClr val="bg1"/>
                </a:solidFill>
                <a:latin typeface="+mn-lt"/>
                <a:ea typeface="+mn-ea"/>
                <a:cs typeface="+mn-cs"/>
              </a:defRPr>
            </a:lvl2pPr>
            <a:lvl3pPr marL="914400" indent="0">
              <a:lnSpc>
                <a:spcPct val="150000"/>
              </a:lnSpc>
              <a:buNone/>
              <a:defRPr lang="en-US" sz="2400" kern="1200" dirty="0" smtClean="0">
                <a:solidFill>
                  <a:schemeClr val="bg1"/>
                </a:solidFill>
                <a:latin typeface="+mn-lt"/>
                <a:ea typeface="+mn-ea"/>
                <a:cs typeface="+mn-cs"/>
              </a:defRPr>
            </a:lvl3pPr>
            <a:lvl4pPr marL="1371600" indent="0">
              <a:lnSpc>
                <a:spcPct val="150000"/>
              </a:lnSpc>
              <a:buNone/>
              <a:defRPr lang="en-US" sz="2400" kern="1200" dirty="0" smtClean="0">
                <a:solidFill>
                  <a:schemeClr val="bg1"/>
                </a:solidFill>
                <a:latin typeface="+mn-lt"/>
                <a:ea typeface="+mn-ea"/>
                <a:cs typeface="+mn-cs"/>
              </a:defRPr>
            </a:lvl4pPr>
            <a:lvl5pPr marL="1828800" indent="0">
              <a:lnSpc>
                <a:spcPct val="150000"/>
              </a:lnSpc>
              <a:buNone/>
              <a:defRPr lang="en-US" sz="2400" kern="1200" dirty="0">
                <a:solidFill>
                  <a:schemeClr val="bg1"/>
                </a:solidFill>
                <a:latin typeface="+mn-lt"/>
                <a:ea typeface="+mn-ea"/>
                <a:cs typeface="+mn-cs"/>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09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2" r:id="rId4"/>
    <p:sldLayoutId id="2147483651" r:id="rId5"/>
    <p:sldLayoutId id="2147483659" r:id="rId6"/>
    <p:sldLayoutId id="2147483660" r:id="rId7"/>
    <p:sldLayoutId id="2147483661" r:id="rId8"/>
    <p:sldLayoutId id="2147483654" r:id="rId9"/>
    <p:sldLayoutId id="2147483658" r:id="rId10"/>
    <p:sldLayoutId id="2147483662" r:id="rId11"/>
    <p:sldLayoutId id="2147483667" r:id="rId12"/>
    <p:sldLayoutId id="2147483663" r:id="rId13"/>
    <p:sldLayoutId id="2147483664" r:id="rId14"/>
    <p:sldLayoutId id="2147483668" r:id="rId15"/>
    <p:sldLayoutId id="2147483669" r:id="rId16"/>
    <p:sldLayoutId id="2147483670" r:id="rId17"/>
    <p:sldLayoutId id="2147483665" r:id="rId18"/>
    <p:sldLayoutId id="2147483666"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Digital Makeup Generation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notskinnydip</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71021"/>
            <a:ext cx="10678142" cy="1635542"/>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8" r="88"/>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663665"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663665"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l="14" r="14"/>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663665"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663665"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l="88" r="88"/>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663665"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663665"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l="14" r="14"/>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663665"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663665"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l="14" r="14"/>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663665"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663665"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l="88" r="88"/>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663665"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663665"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l="88" r="88"/>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663665"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663665"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l="88" r="88"/>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663665"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663665" cy="347662"/>
          </a:xfrm>
        </p:spPr>
        <p:txBody>
          <a:bodyPr/>
          <a:lstStyle/>
          <a:p>
            <a:r>
              <a:rPr lang="en-US" dirty="0"/>
              <a:t>Content Developer</a:t>
            </a:r>
          </a:p>
        </p:txBody>
      </p:sp>
    </p:spTree>
    <p:extLst>
      <p:ext uri="{BB962C8B-B14F-4D97-AF65-F5344CB8AC3E}">
        <p14:creationId xmlns:p14="http://schemas.microsoft.com/office/powerpoint/2010/main" val="339626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Plan for product launch </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2201979253"/>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Tree>
    <p:extLst>
      <p:ext uri="{BB962C8B-B14F-4D97-AF65-F5344CB8AC3E}">
        <p14:creationId xmlns:p14="http://schemas.microsoft.com/office/powerpoint/2010/main" val="268954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dirty="0"/>
              <a:t>Timeline</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1782131461"/>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614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3" y="136526"/>
            <a:ext cx="9601200" cy="1570038"/>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1843089"/>
            <a:ext cx="4741919" cy="1179510"/>
          </a:xfrm>
        </p:spPr>
        <p:txBody>
          <a:bodyPr/>
          <a:lstStyle/>
          <a:p>
            <a:r>
              <a:rPr lang="en-US"/>
              <a:t>B2B market scenarios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3022600"/>
            <a:ext cx="4741273" cy="2334216"/>
          </a:xfrm>
        </p:spPr>
        <p:txBody>
          <a:bodyPr vert="horz" lIns="91440" tIns="45720" rIns="91440" bIns="45720" rtlCol="0" anchor="t">
            <a:normAutofit/>
          </a:bodyPr>
          <a:lstStyle/>
          <a:p>
            <a:r>
              <a:rPr lang="en-US"/>
              <a:t>Develop winning strategies to keep ahead of the competition</a:t>
            </a:r>
          </a:p>
          <a:p>
            <a:r>
              <a:rPr lang="en-US"/>
              <a:t>Capitalize on low-hanging fruit to identify a ballpark value</a:t>
            </a:r>
          </a:p>
          <a:p>
            <a:r>
              <a:rPr lang="en-US"/>
              <a:t>Visualize customer directed convergence</a:t>
            </a:r>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095975" y="1843089"/>
            <a:ext cx="4851335" cy="1179510"/>
          </a:xfrm>
        </p:spPr>
        <p:txBody>
          <a:bodyPr/>
          <a:lstStyle/>
          <a:p>
            <a:r>
              <a:rPr lang="en-US"/>
              <a:t>Cloud-based opportunities</a:t>
            </a:r>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096000" y="3022600"/>
            <a:ext cx="4850675" cy="2334216"/>
          </a:xfrm>
        </p:spPr>
        <p:txBody>
          <a:bodyPr vert="horz" lIns="91440" tIns="45720" rIns="91440" bIns="45720" rtlCol="0" anchor="t">
            <a:normAutofit/>
          </a:bodyPr>
          <a:lstStyle/>
          <a:p>
            <a:r>
              <a:rPr lang="en-US"/>
              <a:t>Iterative approaches to corporate strategy</a:t>
            </a:r>
          </a:p>
          <a:p>
            <a:r>
              <a:rPr lang="en-US"/>
              <a:t>Establish a management framework from the inside</a:t>
            </a:r>
            <a:endParaRPr lang="en-US" dirty="0"/>
          </a:p>
        </p:txBody>
      </p:sp>
    </p:spTree>
    <p:extLst>
      <p:ext uri="{BB962C8B-B14F-4D97-AF65-F5344CB8AC3E}">
        <p14:creationId xmlns:p14="http://schemas.microsoft.com/office/powerpoint/2010/main"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FDDC-A844-F2C8-5890-0CCF7443194A}"/>
              </a:ext>
            </a:extLst>
          </p:cNvPr>
          <p:cNvSpPr>
            <a:spLocks noGrp="1"/>
          </p:cNvSpPr>
          <p:nvPr>
            <p:ph type="title"/>
          </p:nvPr>
        </p:nvSpPr>
        <p:spPr>
          <a:xfrm>
            <a:off x="1167492" y="136526"/>
            <a:ext cx="9601200" cy="1570038"/>
          </a:xfrm>
        </p:spPr>
        <p:txBody>
          <a:bodyPr/>
          <a:lstStyle/>
          <a:p>
            <a:r>
              <a:rPr lang="en-US" dirty="0"/>
              <a:t>B2B market scenarios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lstStyle/>
          <a:p>
            <a:r>
              <a:rPr lang="en-US"/>
              <a:t>Develop winning strategies to keep ahead of the competition</a:t>
            </a:r>
          </a:p>
          <a:p>
            <a:r>
              <a:rPr lang="en-US"/>
              <a:t>Capitalize on low hanging fruit to identify a ballpark value</a:t>
            </a:r>
          </a:p>
          <a:p>
            <a:r>
              <a:rPr lang="en-US"/>
              <a:t>Visualize customer directed convergence</a:t>
            </a:r>
            <a:endParaRPr lang="en-US" dirty="0"/>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a:t>Iterative approaches to corporate strategy</a:t>
            </a:r>
          </a:p>
          <a:p>
            <a:r>
              <a:rPr lang="en-US"/>
              <a:t>Establish a management framework from the inside</a:t>
            </a:r>
            <a:endParaRPr lang="en-US" dirty="0"/>
          </a:p>
        </p:txBody>
      </p:sp>
    </p:spTree>
    <p:extLst>
      <p:ext uri="{BB962C8B-B14F-4D97-AF65-F5344CB8AC3E}">
        <p14:creationId xmlns:p14="http://schemas.microsoft.com/office/powerpoint/2010/main" val="215979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FDDC-A844-F2C8-5890-0CCF7443194A}"/>
              </a:ext>
            </a:extLst>
          </p:cNvPr>
          <p:cNvSpPr>
            <a:spLocks noGrp="1"/>
          </p:cNvSpPr>
          <p:nvPr>
            <p:ph type="title"/>
          </p:nvPr>
        </p:nvSpPr>
        <p:spPr>
          <a:xfrm>
            <a:off x="1167492" y="0"/>
            <a:ext cx="9779183" cy="1706563"/>
          </a:xfrm>
        </p:spPr>
        <p:txBody>
          <a:bodyPr/>
          <a:lstStyle/>
          <a:p>
            <a:r>
              <a:rPr lang="en-US" dirty="0"/>
              <a:t>Two content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Tree>
    <p:extLst>
      <p:ext uri="{BB962C8B-B14F-4D97-AF65-F5344CB8AC3E}">
        <p14:creationId xmlns:p14="http://schemas.microsoft.com/office/powerpoint/2010/main" val="141013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FDDC-A844-F2C8-5890-0CCF7443194A}"/>
              </a:ext>
            </a:extLst>
          </p:cNvPr>
          <p:cNvSpPr>
            <a:spLocks noGrp="1"/>
          </p:cNvSpPr>
          <p:nvPr>
            <p:ph type="title"/>
          </p:nvPr>
        </p:nvSpPr>
        <p:spPr>
          <a:xfrm>
            <a:off x="1167492" y="136526"/>
            <a:ext cx="9779183" cy="1570038"/>
          </a:xfrm>
        </p:spPr>
        <p:txBody>
          <a:bodyPr/>
          <a:lstStyle/>
          <a:p>
            <a:r>
              <a:rPr lang="en-US" dirty="0"/>
              <a:t>Two content </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Tree>
    <p:extLst>
      <p:ext uri="{BB962C8B-B14F-4D97-AF65-F5344CB8AC3E}">
        <p14:creationId xmlns:p14="http://schemas.microsoft.com/office/powerpoint/2010/main" val="315912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836112"/>
          </a:xfrm>
        </p:spPr>
        <p:txBody>
          <a:bodyPr/>
          <a:lstStyle/>
          <a:p>
            <a:r>
              <a:rPr lang="en-US" dirty="0"/>
              <a:t>ROI</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836112"/>
          </a:xfrm>
        </p:spPr>
        <p:txBody>
          <a:bodyPr/>
          <a:lstStyle/>
          <a:p>
            <a:r>
              <a:rPr lang="en-US" dirty="0"/>
              <a:t>Niche Markets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836112"/>
          </a:xfrm>
        </p:spPr>
        <p:txBody>
          <a:bodyPr/>
          <a:lstStyle/>
          <a:p>
            <a:r>
              <a:rPr lang="en-US" dirty="0"/>
              <a:t>Supply chains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7"/>
          </p:nvPr>
        </p:nvSpPr>
        <p:spPr>
          <a:xfrm>
            <a:off x="1166813" y="2992438"/>
            <a:ext cx="3219450" cy="2363787"/>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8"/>
          </p:nvPr>
        </p:nvSpPr>
        <p:spPr>
          <a:xfrm>
            <a:off x="4686300" y="2992438"/>
            <a:ext cx="3170238" cy="2363787"/>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9"/>
          </p:nvPr>
        </p:nvSpPr>
        <p:spPr>
          <a:xfrm>
            <a:off x="8199438" y="2992438"/>
            <a:ext cx="3170237" cy="2363787"/>
          </a:xfrm>
        </p:spPr>
        <p:txBody>
          <a:bodyPr>
            <a:normAutofit/>
          </a:bodyPr>
          <a:lstStyle/>
          <a:p>
            <a:r>
              <a:rPr lang="en-US" dirty="0"/>
              <a:t>Cultivate one-to-one customer service with robust ideas</a:t>
            </a:r>
          </a:p>
          <a:p>
            <a:r>
              <a:rPr lang="en-US" dirty="0"/>
              <a:t>Maximize timely deliverables for real-time schemas</a:t>
            </a:r>
          </a:p>
        </p:txBody>
      </p:sp>
    </p:spTree>
    <p:extLst>
      <p:ext uri="{BB962C8B-B14F-4D97-AF65-F5344CB8AC3E}">
        <p14:creationId xmlns:p14="http://schemas.microsoft.com/office/powerpoint/2010/main" val="272150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a:xfrm>
            <a:off x="1167492" y="136526"/>
            <a:ext cx="9779183" cy="1570038"/>
          </a:xfrm>
        </p:spPr>
        <p:txBody>
          <a:bodyPr/>
          <a:lstStyle/>
          <a:p>
            <a:r>
              <a:rPr lang="en-US" dirty="0"/>
              <a:t>Title &amp; content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sz="quarter" idx="13"/>
          </p:nvPr>
        </p:nvSpPr>
        <p:spPr>
          <a:xfrm>
            <a:off x="1166088" y="2652713"/>
            <a:ext cx="9780587" cy="3436937"/>
          </a:xfrm>
        </p:spPr>
        <p:txBody>
          <a:bodyPr/>
          <a:lstStyle/>
          <a:p>
            <a:r>
              <a:rPr lang="en-US" dirty="0"/>
              <a:t>At Contoso, we empower organizations to foster collaborative thinking to further drive workplace innovation. </a:t>
            </a:r>
          </a:p>
          <a:p>
            <a:r>
              <a:rPr lang="en-US" dirty="0"/>
              <a:t>By closing the loop and leveraging agile frameworks, we help business grow organically and foster a consumer first mindset.</a:t>
            </a:r>
          </a:p>
          <a:p>
            <a:endParaRPr lang="en-US" dirty="0"/>
          </a:p>
        </p:txBody>
      </p:sp>
    </p:spTree>
    <p:extLst>
      <p:ext uri="{BB962C8B-B14F-4D97-AF65-F5344CB8AC3E}">
        <p14:creationId xmlns:p14="http://schemas.microsoft.com/office/powerpoint/2010/main" val="294566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a:xfrm>
            <a:off x="1167492" y="0"/>
            <a:ext cx="9779183" cy="1706563"/>
          </a:xfrm>
        </p:spPr>
        <p:txBody>
          <a:bodyPr/>
          <a:lstStyle/>
          <a:p>
            <a:r>
              <a:rPr lang="en-US" dirty="0"/>
              <a:t>Title &amp; content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sz="quarter" idx="11"/>
          </p:nvPr>
        </p:nvSpPr>
        <p:spPr>
          <a:xfrm>
            <a:off x="1166813" y="2024063"/>
            <a:ext cx="9780587" cy="333216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Tree>
    <p:extLst>
      <p:ext uri="{BB962C8B-B14F-4D97-AF65-F5344CB8AC3E}">
        <p14:creationId xmlns:p14="http://schemas.microsoft.com/office/powerpoint/2010/main" val="267856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570038"/>
          </a:xfrm>
        </p:spPr>
        <p:txBody>
          <a:bodyPr/>
          <a:lstStyle/>
          <a:p>
            <a:r>
              <a:rPr lang="en-US" dirty="0"/>
              <a:t>Areas of growth</a:t>
            </a:r>
          </a:p>
        </p:txBody>
      </p:sp>
      <p:graphicFrame>
        <p:nvGraphicFramePr>
          <p:cNvPr id="9" name="Table 4">
            <a:extLst>
              <a:ext uri="{FF2B5EF4-FFF2-40B4-BE49-F238E27FC236}">
                <a16:creationId xmlns:a16="http://schemas.microsoft.com/office/drawing/2014/main" id="{3BED260D-999D-AEB9-1368-E94DEC80A52D}"/>
              </a:ext>
            </a:extLst>
          </p:cNvPr>
          <p:cNvGraphicFramePr>
            <a:graphicFrameLocks noGrp="1"/>
          </p:cNvGraphicFramePr>
          <p:nvPr>
            <p:ph idx="1"/>
            <p:extLst>
              <p:ext uri="{D42A27DB-BD31-4B8C-83A1-F6EECF244321}">
                <p14:modId xmlns:p14="http://schemas.microsoft.com/office/powerpoint/2010/main" val="3130860737"/>
              </p:ext>
            </p:extLst>
          </p:nvPr>
        </p:nvGraphicFramePr>
        <p:xfrm>
          <a:off x="1166813" y="2084388"/>
          <a:ext cx="9780585" cy="3890960"/>
        </p:xfrm>
        <a:graphic>
          <a:graphicData uri="http://schemas.openxmlformats.org/drawingml/2006/table">
            <a:tbl>
              <a:tblPr firstRow="1" bandRow="1">
                <a:tableStyleId>{69012ECD-51FC-41F1-AA8D-1B2483CD663E}</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778192">
                <a:tc>
                  <a:txBody>
                    <a:bodyPr/>
                    <a:lstStyle/>
                    <a:p>
                      <a:pPr algn="ctr"/>
                      <a:endParaRPr lang="en-US" b="1" dirty="0">
                        <a:latin typeface="+mj-lt"/>
                      </a:endParaRPr>
                    </a:p>
                  </a:txBody>
                  <a:tcPr anchor="ctr"/>
                </a:tc>
                <a:tc>
                  <a:txBody>
                    <a:bodyPr/>
                    <a:lstStyle/>
                    <a:p>
                      <a:pPr algn="ctr"/>
                      <a:r>
                        <a:rPr lang="en-US" b="1" dirty="0"/>
                        <a:t>B2B</a:t>
                      </a:r>
                      <a:endParaRPr lang="en-US" b="1" dirty="0">
                        <a:latin typeface="+mj-lt"/>
                      </a:endParaRPr>
                    </a:p>
                  </a:txBody>
                  <a:tcPr anchor="ctr"/>
                </a:tc>
                <a:tc>
                  <a:txBody>
                    <a:bodyPr/>
                    <a:lstStyle/>
                    <a:p>
                      <a:pPr algn="ctr"/>
                      <a:r>
                        <a:rPr lang="en-US" b="1" dirty="0"/>
                        <a:t>Supply chain</a:t>
                      </a:r>
                      <a:endParaRPr lang="en-US" b="1" dirty="0">
                        <a:latin typeface="+mj-lt"/>
                      </a:endParaRPr>
                    </a:p>
                  </a:txBody>
                  <a:tcPr anchor="ctr"/>
                </a:tc>
                <a:tc>
                  <a:txBody>
                    <a:bodyPr/>
                    <a:lstStyle/>
                    <a:p>
                      <a:pPr algn="ctr"/>
                      <a:r>
                        <a:rPr lang="en-US" b="1" dirty="0"/>
                        <a:t>ROI</a:t>
                      </a:r>
                      <a:endParaRPr lang="en-US" b="1" dirty="0">
                        <a:latin typeface="+mj-lt"/>
                      </a:endParaRPr>
                    </a:p>
                  </a:txBody>
                  <a:tcPr anchor="ctr"/>
                </a:tc>
                <a:tc>
                  <a:txBody>
                    <a:bodyPr/>
                    <a:lstStyle/>
                    <a:p>
                      <a:pPr algn="ctr"/>
                      <a:r>
                        <a:rPr lang="en-US" b="1" dirty="0"/>
                        <a:t>E-commerce</a:t>
                      </a:r>
                      <a:endParaRPr lang="en-US" b="1" dirty="0">
                        <a:latin typeface="+mj-lt"/>
                      </a:endParaRPr>
                    </a:p>
                  </a:txBody>
                  <a:tcPr anchor="ctr"/>
                </a:tc>
                <a:extLst>
                  <a:ext uri="{0D108BD9-81ED-4DB2-BD59-A6C34878D82A}">
                    <a16:rowId xmlns:a16="http://schemas.microsoft.com/office/drawing/2014/main" val="479928716"/>
                  </a:ext>
                </a:extLst>
              </a:tr>
              <a:tr h="778192">
                <a:tc>
                  <a:txBody>
                    <a:bodyPr/>
                    <a:lstStyle/>
                    <a:p>
                      <a:pPr algn="ctr"/>
                      <a:r>
                        <a:rPr lang="en-US" sz="1400" dirty="0">
                          <a:solidFill>
                            <a:schemeClr val="tx2">
                              <a:lumMod val="75000"/>
                            </a:schemeClr>
                          </a:solidFill>
                        </a:rPr>
                        <a:t>Q1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1760208656"/>
                  </a:ext>
                </a:extLst>
              </a:tr>
              <a:tr h="778192">
                <a:tc>
                  <a:txBody>
                    <a:bodyPr/>
                    <a:lstStyle/>
                    <a:p>
                      <a:pPr algn="ctr"/>
                      <a:r>
                        <a:rPr lang="en-US" sz="1400" dirty="0">
                          <a:solidFill>
                            <a:schemeClr val="tx2">
                              <a:lumMod val="75000"/>
                            </a:schemeClr>
                          </a:solidFill>
                        </a:rPr>
                        <a:t>Q2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634243071"/>
                  </a:ext>
                </a:extLst>
              </a:tr>
              <a:tr h="778192">
                <a:tc>
                  <a:txBody>
                    <a:bodyPr/>
                    <a:lstStyle/>
                    <a:p>
                      <a:pPr algn="ctr"/>
                      <a:r>
                        <a:rPr lang="en-US" sz="1400" dirty="0">
                          <a:solidFill>
                            <a:schemeClr val="tx2">
                              <a:lumMod val="75000"/>
                            </a:schemeClr>
                          </a:solidFill>
                        </a:rPr>
                        <a:t>Q3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2.8</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415808797"/>
                  </a:ext>
                </a:extLst>
              </a:tr>
              <a:tr h="778192">
                <a:tc>
                  <a:txBody>
                    <a:bodyPr/>
                    <a:lstStyle/>
                    <a:p>
                      <a:pPr algn="ctr"/>
                      <a:r>
                        <a:rPr lang="en-US" sz="1400" dirty="0">
                          <a:solidFill>
                            <a:schemeClr val="tx2">
                              <a:lumMod val="75000"/>
                            </a:schemeClr>
                          </a:solidFill>
                        </a:rPr>
                        <a:t>Q4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7.0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Richard Branson</a:t>
            </a:r>
          </a:p>
          <a:p>
            <a:endParaRPr lang="en-US" dirty="0"/>
          </a:p>
        </p:txBody>
      </p:sp>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6" r="66"/>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227758"/>
            <a:ext cx="2281237" cy="546304"/>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5"/>
            <a:ext cx="2281237" cy="621189"/>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66" r="66"/>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223923"/>
            <a:ext cx="2281237" cy="546304"/>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0"/>
            <a:ext cx="2281237" cy="621189"/>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l="66" r="66"/>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300151"/>
            <a:ext cx="2281237" cy="546304"/>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8"/>
            <a:ext cx="2281237" cy="571477"/>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t="7" b="7"/>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300151"/>
            <a:ext cx="2281237" cy="546304"/>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8"/>
            <a:ext cx="2281237" cy="571477"/>
          </a:xfrm>
        </p:spPr>
        <p:txBody>
          <a:bodyPr/>
          <a:lstStyle/>
          <a:p>
            <a:r>
              <a:rPr lang="en-US" dirty="0"/>
              <a:t>VP Marketing</a:t>
            </a:r>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8" id="{A3E13624-78E0-499D-9103-8D9BBECE4DE3}" vid="{72FBCE07-C2C1-4F6F-AD2F-A2064AA649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D8BD1E-1C31-46C6-A542-34F65A9C5677}">
  <ds:schemaRefs>
    <ds:schemaRef ds:uri="http://schemas.microsoft.com/sharepoint/v3/contenttype/forms"/>
  </ds:schemaRefs>
</ds:datastoreItem>
</file>

<file path=customXml/itemProps2.xml><?xml version="1.0" encoding="utf-8"?>
<ds:datastoreItem xmlns:ds="http://schemas.openxmlformats.org/officeDocument/2006/customXml" ds:itemID="{9BFDF83D-5548-4EDC-A110-9A8571CB54C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BEA3911-96E9-4BAE-9A97-4E6F6EFBD2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TotalTime>
  <Words>678</Words>
  <Application>Microsoft Office PowerPoint</Application>
  <PresentationFormat>Widescreen</PresentationFormat>
  <Paragraphs>156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Digital Makeup Generation</vt:lpstr>
      <vt:lpstr>Agenda</vt:lpstr>
      <vt:lpstr>Title &amp; content</vt:lpstr>
      <vt:lpstr>Title &amp; content </vt:lpstr>
      <vt:lpstr>Introduction</vt:lpstr>
      <vt:lpstr>Primary goals</vt:lpstr>
      <vt:lpstr>Areas of growth</vt:lpstr>
      <vt:lpstr>Business opportunities are like buses. There's always another one coming.</vt:lpstr>
      <vt:lpstr>Meet our team</vt:lpstr>
      <vt:lpstr>The full team</vt:lpstr>
      <vt:lpstr>Plan for product launch </vt:lpstr>
      <vt:lpstr>Timeline</vt:lpstr>
      <vt:lpstr>Areas of focus</vt:lpstr>
      <vt:lpstr>B2B market scenarios</vt:lpstr>
      <vt:lpstr>Two content</vt:lpstr>
      <vt:lpstr>Two content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Jewel Benny</dc:creator>
  <cp:lastModifiedBy>Jewel Benny</cp:lastModifiedBy>
  <cp:revision>1</cp:revision>
  <dcterms:created xsi:type="dcterms:W3CDTF">2023-10-30T21:20:03Z</dcterms:created>
  <dcterms:modified xsi:type="dcterms:W3CDTF">2023-11-01T20:25:29Z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