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10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0AFC5A-036E-4C20-8840-5A1F5D5C303E}">
          <p14:sldIdLst>
            <p14:sldId id="309"/>
          </p14:sldIdLst>
        </p14:section>
        <p14:section name="Why Visualize?" id="{E406FE95-2498-4B6C-AB32-005DAD8CC388}">
          <p14:sldIdLst>
            <p14:sldId id="1052"/>
            <p14:sldId id="354"/>
            <p14:sldId id="355"/>
            <p14:sldId id="356"/>
            <p14:sldId id="1049"/>
            <p14:sldId id="270"/>
            <p14:sldId id="271"/>
            <p14:sldId id="272"/>
            <p14:sldId id="1054"/>
          </p14:sldIdLst>
        </p14:section>
        <p14:section name="Designing your Data Story" id="{04C640B4-10C0-45C0-9DEC-F095D0911C97}">
          <p14:sldIdLst>
            <p14:sldId id="2234"/>
            <p14:sldId id="1135"/>
            <p14:sldId id="1136"/>
          </p14:sldIdLst>
        </p14:section>
        <p14:section name="Untitled Section" id="{811DD72A-EBD1-4773-903E-AA6AF74FB85E}">
          <p14:sldIdLst>
            <p14:sldId id="2231"/>
            <p14:sldId id="743"/>
            <p14:sldId id="622"/>
            <p14:sldId id="623"/>
            <p14:sldId id="747"/>
            <p14:sldId id="748"/>
            <p14:sldId id="141511"/>
            <p14:sldId id="1146"/>
            <p14:sldId id="2227"/>
            <p14:sldId id="2302"/>
            <p14:sldId id="2300"/>
            <p14:sldId id="2301"/>
            <p14:sldId id="2304"/>
            <p14:sldId id="2297"/>
            <p14:sldId id="2299"/>
            <p14:sldId id="2298"/>
            <p14:sldId id="2303"/>
            <p14:sldId id="2305"/>
            <p14:sldId id="1147"/>
            <p14:sldId id="141516"/>
            <p14:sldId id="2240"/>
            <p14:sldId id="1053"/>
          </p14:sldIdLst>
        </p14:section>
        <p14:section name="Picking a format" id="{7D7F08EC-1907-4694-A705-50312D5536C5}">
          <p14:sldIdLst>
            <p14:sldId id="2233"/>
            <p14:sldId id="2226"/>
            <p14:sldId id="352"/>
          </p14:sldIdLst>
        </p14:section>
        <p14:section name="MRSI Example" id="{F32CB404-9568-4C9E-8D32-E9147E3D3026}">
          <p14:sldIdLst>
            <p14:sldId id="2309"/>
          </p14:sldIdLst>
        </p14:section>
        <p14:section name="Visualizing Explainable AI" id="{1C61B15B-E9DF-424B-BDF3-FDDDFAE65716}">
          <p14:sldIdLst>
            <p14:sldId id="141512"/>
            <p14:sldId id="141513"/>
            <p14:sldId id="141514"/>
            <p14:sldId id="141515"/>
          </p14:sldIdLst>
        </p14:section>
        <p14:section name="Funds: Interlude" id="{A1BC8D55-7D9D-49F6-950C-8E3BF6869CAD}">
          <p14:sldIdLst>
            <p14:sldId id="2312"/>
            <p14:sldId id="2313"/>
            <p14:sldId id="2314"/>
            <p14:sldId id="2315"/>
            <p14:sldId id="23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2BC"/>
    <a:srgbClr val="77A5F1"/>
    <a:srgbClr val="FEC107"/>
    <a:srgbClr val="E7E8FC"/>
    <a:srgbClr val="858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2FA1A9-2CA7-4D07-B8AF-583D1EC35D1A}" v="150" dt="2023-07-13T00:59:36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349" autoAdjust="0"/>
    <p:restoredTop sz="86438"/>
  </p:normalViewPr>
  <p:slideViewPr>
    <p:cSldViewPr>
      <p:cViewPr varScale="1">
        <p:scale>
          <a:sx n="111" d="100"/>
          <a:sy n="111" d="100"/>
        </p:scale>
        <p:origin x="133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58" Type="http://schemas.microsoft.com/office/2016/11/relationships/changesInfo" Target="changesInfos/changesInfo1.xml"/><Relationship Id="rId5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S" userId="e449bf99-a54b-46bc-82fd-5aed4924e101" providerId="ADAL" clId="{EA2FA1A9-2CA7-4D07-B8AF-583D1EC35D1A}"/>
    <pc:docChg chg="undo redo custSel addSld delSld modSld sldOrd addSection modSection">
      <pc:chgData name="Anand S" userId="e449bf99-a54b-46bc-82fd-5aed4924e101" providerId="ADAL" clId="{EA2FA1A9-2CA7-4D07-B8AF-583D1EC35D1A}" dt="2023-07-13T11:04:10.487" v="2161"/>
      <pc:docMkLst>
        <pc:docMk/>
      </pc:docMkLst>
      <pc:sldChg chg="del">
        <pc:chgData name="Anand S" userId="e449bf99-a54b-46bc-82fd-5aed4924e101" providerId="ADAL" clId="{EA2FA1A9-2CA7-4D07-B8AF-583D1EC35D1A}" dt="2023-07-12T19:02:53.469" v="1272" actId="47"/>
        <pc:sldMkLst>
          <pc:docMk/>
          <pc:sldMk cId="2291903164" sldId="265"/>
        </pc:sldMkLst>
      </pc:sldChg>
      <pc:sldChg chg="modSp mod">
        <pc:chgData name="Anand S" userId="e449bf99-a54b-46bc-82fd-5aed4924e101" providerId="ADAL" clId="{EA2FA1A9-2CA7-4D07-B8AF-583D1EC35D1A}" dt="2023-07-13T00:57:29.608" v="1297" actId="115"/>
        <pc:sldMkLst>
          <pc:docMk/>
          <pc:sldMk cId="442424097" sldId="270"/>
        </pc:sldMkLst>
        <pc:spChg chg="mod">
          <ac:chgData name="Anand S" userId="e449bf99-a54b-46bc-82fd-5aed4924e101" providerId="ADAL" clId="{EA2FA1A9-2CA7-4D07-B8AF-583D1EC35D1A}" dt="2023-07-13T00:57:29.608" v="1297" actId="115"/>
          <ac:spMkLst>
            <pc:docMk/>
            <pc:sldMk cId="442424097" sldId="270"/>
            <ac:spMk id="9" creationId="{00000000-0000-0000-0000-000000000000}"/>
          </ac:spMkLst>
        </pc:spChg>
      </pc:sldChg>
      <pc:sldChg chg="modSp mod">
        <pc:chgData name="Anand S" userId="e449bf99-a54b-46bc-82fd-5aed4924e101" providerId="ADAL" clId="{EA2FA1A9-2CA7-4D07-B8AF-583D1EC35D1A}" dt="2023-07-13T00:57:34.315" v="1299" actId="115"/>
        <pc:sldMkLst>
          <pc:docMk/>
          <pc:sldMk cId="90254693" sldId="271"/>
        </pc:sldMkLst>
        <pc:spChg chg="mod">
          <ac:chgData name="Anand S" userId="e449bf99-a54b-46bc-82fd-5aed4924e101" providerId="ADAL" clId="{EA2FA1A9-2CA7-4D07-B8AF-583D1EC35D1A}" dt="2023-07-13T00:57:34.315" v="1299" actId="115"/>
          <ac:spMkLst>
            <pc:docMk/>
            <pc:sldMk cId="90254693" sldId="271"/>
            <ac:spMk id="2" creationId="{00000000-0000-0000-0000-000000000000}"/>
          </ac:spMkLst>
        </pc:spChg>
      </pc:sldChg>
      <pc:sldChg chg="modSp mod">
        <pc:chgData name="Anand S" userId="e449bf99-a54b-46bc-82fd-5aed4924e101" providerId="ADAL" clId="{EA2FA1A9-2CA7-4D07-B8AF-583D1EC35D1A}" dt="2023-07-13T00:57:38.654" v="1301" actId="115"/>
        <pc:sldMkLst>
          <pc:docMk/>
          <pc:sldMk cId="1205534924" sldId="272"/>
        </pc:sldMkLst>
        <pc:spChg chg="mod">
          <ac:chgData name="Anand S" userId="e449bf99-a54b-46bc-82fd-5aed4924e101" providerId="ADAL" clId="{EA2FA1A9-2CA7-4D07-B8AF-583D1EC35D1A}" dt="2023-07-13T00:57:38.654" v="1301" actId="115"/>
          <ac:spMkLst>
            <pc:docMk/>
            <pc:sldMk cId="1205534924" sldId="272"/>
            <ac:spMk id="2" creationId="{00000000-0000-0000-0000-000000000000}"/>
          </ac:spMkLst>
        </pc:spChg>
      </pc:sldChg>
      <pc:sldChg chg="del modTransition">
        <pc:chgData name="Anand S" userId="e449bf99-a54b-46bc-82fd-5aed4924e101" providerId="ADAL" clId="{EA2FA1A9-2CA7-4D07-B8AF-583D1EC35D1A}" dt="2023-07-12T18:59:32.126" v="1217" actId="2696"/>
        <pc:sldMkLst>
          <pc:docMk/>
          <pc:sldMk cId="2265204937" sldId="314"/>
        </pc:sldMkLst>
      </pc:sldChg>
      <pc:sldChg chg="addSp delSp modSp mod modAnim">
        <pc:chgData name="Anand S" userId="e449bf99-a54b-46bc-82fd-5aed4924e101" providerId="ADAL" clId="{EA2FA1A9-2CA7-4D07-B8AF-583D1EC35D1A}" dt="2023-07-13T01:03:51.109" v="2028" actId="20577"/>
        <pc:sldMkLst>
          <pc:docMk/>
          <pc:sldMk cId="4209811582" sldId="352"/>
        </pc:sldMkLst>
        <pc:spChg chg="mod">
          <ac:chgData name="Anand S" userId="e449bf99-a54b-46bc-82fd-5aed4924e101" providerId="ADAL" clId="{EA2FA1A9-2CA7-4D07-B8AF-583D1EC35D1A}" dt="2023-07-13T01:03:51.109" v="2028" actId="20577"/>
          <ac:spMkLst>
            <pc:docMk/>
            <pc:sldMk cId="4209811582" sldId="352"/>
            <ac:spMk id="8" creationId="{6DFF4E38-0022-4EAF-8705-E61D33BDF251}"/>
          </ac:spMkLst>
        </pc:spChg>
        <pc:graphicFrameChg chg="add mod">
          <ac:chgData name="Anand S" userId="e449bf99-a54b-46bc-82fd-5aed4924e101" providerId="ADAL" clId="{EA2FA1A9-2CA7-4D07-B8AF-583D1EC35D1A}" dt="2023-07-12T18:59:17.946" v="1216"/>
          <ac:graphicFrameMkLst>
            <pc:docMk/>
            <pc:sldMk cId="4209811582" sldId="352"/>
            <ac:graphicFrameMk id="7" creationId="{99C8B857-0C5D-AE4B-989D-DB9514579992}"/>
          </ac:graphicFrameMkLst>
        </pc:graphicFrameChg>
        <pc:graphicFrameChg chg="del mod modGraphic">
          <ac:chgData name="Anand S" userId="e449bf99-a54b-46bc-82fd-5aed4924e101" providerId="ADAL" clId="{EA2FA1A9-2CA7-4D07-B8AF-583D1EC35D1A}" dt="2023-07-12T18:59:17.526" v="1215" actId="478"/>
          <ac:graphicFrameMkLst>
            <pc:docMk/>
            <pc:sldMk cId="4209811582" sldId="352"/>
            <ac:graphicFrameMk id="12" creationId="{9F185450-778D-4EB4-BED7-BF0DB669450B}"/>
          </ac:graphicFrameMkLst>
        </pc:graphicFrameChg>
        <pc:picChg chg="add del mod">
          <ac:chgData name="Anand S" userId="e449bf99-a54b-46bc-82fd-5aed4924e101" providerId="ADAL" clId="{EA2FA1A9-2CA7-4D07-B8AF-583D1EC35D1A}" dt="2023-07-12T18:59:10.893" v="1214"/>
          <ac:picMkLst>
            <pc:docMk/>
            <pc:sldMk cId="4209811582" sldId="352"/>
            <ac:picMk id="4" creationId="{CBC997D0-81D8-3232-87ED-264DE5339A93}"/>
          </ac:picMkLst>
        </pc:picChg>
        <pc:picChg chg="add del mod">
          <ac:chgData name="Anand S" userId="e449bf99-a54b-46bc-82fd-5aed4924e101" providerId="ADAL" clId="{EA2FA1A9-2CA7-4D07-B8AF-583D1EC35D1A}" dt="2023-07-12T18:59:10.893" v="1214"/>
          <ac:picMkLst>
            <pc:docMk/>
            <pc:sldMk cId="4209811582" sldId="352"/>
            <ac:picMk id="5" creationId="{787B3AFE-F46E-E963-9860-3B892F1A2440}"/>
          </ac:picMkLst>
        </pc:picChg>
        <pc:picChg chg="add del mod">
          <ac:chgData name="Anand S" userId="e449bf99-a54b-46bc-82fd-5aed4924e101" providerId="ADAL" clId="{EA2FA1A9-2CA7-4D07-B8AF-583D1EC35D1A}" dt="2023-07-12T18:59:10.893" v="1214"/>
          <ac:picMkLst>
            <pc:docMk/>
            <pc:sldMk cId="4209811582" sldId="352"/>
            <ac:picMk id="6" creationId="{1D79F6D3-D77B-BACF-7F1B-B30B80903ECF}"/>
          </ac:picMkLst>
        </pc:picChg>
        <pc:picChg chg="add mod">
          <ac:chgData name="Anand S" userId="e449bf99-a54b-46bc-82fd-5aed4924e101" providerId="ADAL" clId="{EA2FA1A9-2CA7-4D07-B8AF-583D1EC35D1A}" dt="2023-07-12T18:59:17.946" v="1216"/>
          <ac:picMkLst>
            <pc:docMk/>
            <pc:sldMk cId="4209811582" sldId="352"/>
            <ac:picMk id="9" creationId="{52A3C441-13F8-2FD3-DD64-317BA19611E0}"/>
          </ac:picMkLst>
        </pc:picChg>
        <pc:picChg chg="add mod">
          <ac:chgData name="Anand S" userId="e449bf99-a54b-46bc-82fd-5aed4924e101" providerId="ADAL" clId="{EA2FA1A9-2CA7-4D07-B8AF-583D1EC35D1A}" dt="2023-07-12T18:59:17.946" v="1216"/>
          <ac:picMkLst>
            <pc:docMk/>
            <pc:sldMk cId="4209811582" sldId="352"/>
            <ac:picMk id="10" creationId="{4D785CAF-ADC7-F014-ADC2-017CB2957203}"/>
          </ac:picMkLst>
        </pc:picChg>
        <pc:picChg chg="add mod">
          <ac:chgData name="Anand S" userId="e449bf99-a54b-46bc-82fd-5aed4924e101" providerId="ADAL" clId="{EA2FA1A9-2CA7-4D07-B8AF-583D1EC35D1A}" dt="2023-07-12T18:59:17.946" v="1216"/>
          <ac:picMkLst>
            <pc:docMk/>
            <pc:sldMk cId="4209811582" sldId="352"/>
            <ac:picMk id="11" creationId="{858EEDB7-2A06-9BAA-F8D2-7ED4EED79194}"/>
          </ac:picMkLst>
        </pc:picChg>
      </pc:sldChg>
      <pc:sldChg chg="addSp delSp modSp mod chgLayout">
        <pc:chgData name="Anand S" userId="e449bf99-a54b-46bc-82fd-5aed4924e101" providerId="ADAL" clId="{EA2FA1A9-2CA7-4D07-B8AF-583D1EC35D1A}" dt="2023-07-13T00:57:21.917" v="1295" actId="115"/>
        <pc:sldMkLst>
          <pc:docMk/>
          <pc:sldMk cId="2206012418" sldId="354"/>
        </pc:sldMkLst>
        <pc:spChg chg="mod ord">
          <ac:chgData name="Anand S" userId="e449bf99-a54b-46bc-82fd-5aed4924e101" providerId="ADAL" clId="{EA2FA1A9-2CA7-4D07-B8AF-583D1EC35D1A}" dt="2023-07-13T00:57:21.917" v="1295" actId="115"/>
          <ac:spMkLst>
            <pc:docMk/>
            <pc:sldMk cId="2206012418" sldId="354"/>
            <ac:spMk id="2" creationId="{00000000-0000-0000-0000-000000000000}"/>
          </ac:spMkLst>
        </pc:spChg>
        <pc:spChg chg="add mod ord">
          <ac:chgData name="Anand S" userId="e449bf99-a54b-46bc-82fd-5aed4924e101" providerId="ADAL" clId="{EA2FA1A9-2CA7-4D07-B8AF-583D1EC35D1A}" dt="2023-07-13T00:56:54.462" v="1280" actId="700"/>
          <ac:spMkLst>
            <pc:docMk/>
            <pc:sldMk cId="2206012418" sldId="354"/>
            <ac:spMk id="3" creationId="{2D3F91A5-A48A-31F3-4945-57ADE7792892}"/>
          </ac:spMkLst>
        </pc:spChg>
        <pc:spChg chg="del">
          <ac:chgData name="Anand S" userId="e449bf99-a54b-46bc-82fd-5aed4924e101" providerId="ADAL" clId="{EA2FA1A9-2CA7-4D07-B8AF-583D1EC35D1A}" dt="2023-07-13T00:56:54.462" v="1280" actId="700"/>
          <ac:spMkLst>
            <pc:docMk/>
            <pc:sldMk cId="2206012418" sldId="354"/>
            <ac:spMk id="5" creationId="{A0FBB7AE-8D93-3442-B938-ED75AFE80A70}"/>
          </ac:spMkLst>
        </pc:spChg>
      </pc:sldChg>
      <pc:sldChg chg="modSp mod">
        <pc:chgData name="Anand S" userId="e449bf99-a54b-46bc-82fd-5aed4924e101" providerId="ADAL" clId="{EA2FA1A9-2CA7-4D07-B8AF-583D1EC35D1A}" dt="2023-07-13T00:57:10.509" v="1289" actId="115"/>
        <pc:sldMkLst>
          <pc:docMk/>
          <pc:sldMk cId="2837274810" sldId="355"/>
        </pc:sldMkLst>
        <pc:spChg chg="mod">
          <ac:chgData name="Anand S" userId="e449bf99-a54b-46bc-82fd-5aed4924e101" providerId="ADAL" clId="{EA2FA1A9-2CA7-4D07-B8AF-583D1EC35D1A}" dt="2023-07-13T00:57:10.509" v="1289" actId="115"/>
          <ac:spMkLst>
            <pc:docMk/>
            <pc:sldMk cId="2837274810" sldId="355"/>
            <ac:spMk id="2" creationId="{00000000-0000-0000-0000-000000000000}"/>
          </ac:spMkLst>
        </pc:spChg>
      </pc:sldChg>
      <pc:sldChg chg="modSp mod">
        <pc:chgData name="Anand S" userId="e449bf99-a54b-46bc-82fd-5aed4924e101" providerId="ADAL" clId="{EA2FA1A9-2CA7-4D07-B8AF-583D1EC35D1A}" dt="2023-07-13T00:57:16.220" v="1293" actId="115"/>
        <pc:sldMkLst>
          <pc:docMk/>
          <pc:sldMk cId="3761992420" sldId="356"/>
        </pc:sldMkLst>
        <pc:spChg chg="mod">
          <ac:chgData name="Anand S" userId="e449bf99-a54b-46bc-82fd-5aed4924e101" providerId="ADAL" clId="{EA2FA1A9-2CA7-4D07-B8AF-583D1EC35D1A}" dt="2023-07-13T00:57:16.220" v="1293" actId="115"/>
          <ac:spMkLst>
            <pc:docMk/>
            <pc:sldMk cId="3761992420" sldId="356"/>
            <ac:spMk id="2" creationId="{00000000-0000-0000-0000-000000000000}"/>
          </ac:spMkLst>
        </pc:spChg>
      </pc:sldChg>
      <pc:sldChg chg="del">
        <pc:chgData name="Anand S" userId="e449bf99-a54b-46bc-82fd-5aed4924e101" providerId="ADAL" clId="{EA2FA1A9-2CA7-4D07-B8AF-583D1EC35D1A}" dt="2023-07-12T19:02:53.469" v="1272" actId="47"/>
        <pc:sldMkLst>
          <pc:docMk/>
          <pc:sldMk cId="2510214729" sldId="362"/>
        </pc:sldMkLst>
      </pc:sldChg>
      <pc:sldChg chg="modSp mod">
        <pc:chgData name="Anand S" userId="e449bf99-a54b-46bc-82fd-5aed4924e101" providerId="ADAL" clId="{EA2FA1A9-2CA7-4D07-B8AF-583D1EC35D1A}" dt="2023-07-13T11:04:10.487" v="2161"/>
        <pc:sldMkLst>
          <pc:docMk/>
          <pc:sldMk cId="1347015312" sldId="622"/>
        </pc:sldMkLst>
        <pc:spChg chg="mod">
          <ac:chgData name="Anand S" userId="e449bf99-a54b-46bc-82fd-5aed4924e101" providerId="ADAL" clId="{EA2FA1A9-2CA7-4D07-B8AF-583D1EC35D1A}" dt="2023-07-13T00:58:41.876" v="1340" actId="20577"/>
          <ac:spMkLst>
            <pc:docMk/>
            <pc:sldMk cId="1347015312" sldId="622"/>
            <ac:spMk id="2" creationId="{CAB401F3-784F-5645-9D5D-A740840B7B33}"/>
          </ac:spMkLst>
        </pc:spChg>
        <pc:spChg chg="mod">
          <ac:chgData name="Anand S" userId="e449bf99-a54b-46bc-82fd-5aed4924e101" providerId="ADAL" clId="{EA2FA1A9-2CA7-4D07-B8AF-583D1EC35D1A}" dt="2023-07-13T11:04:10.487" v="2161"/>
          <ac:spMkLst>
            <pc:docMk/>
            <pc:sldMk cId="1347015312" sldId="622"/>
            <ac:spMk id="3" creationId="{9F13A72E-FC06-0849-BD96-42B5DD9B66A0}"/>
          </ac:spMkLst>
        </pc:spChg>
      </pc:sldChg>
      <pc:sldChg chg="modSp mod">
        <pc:chgData name="Anand S" userId="e449bf99-a54b-46bc-82fd-5aed4924e101" providerId="ADAL" clId="{EA2FA1A9-2CA7-4D07-B8AF-583D1EC35D1A}" dt="2023-07-13T11:04:04.882" v="2160" actId="20577"/>
        <pc:sldMkLst>
          <pc:docMk/>
          <pc:sldMk cId="2017790209" sldId="623"/>
        </pc:sldMkLst>
        <pc:spChg chg="mod">
          <ac:chgData name="Anand S" userId="e449bf99-a54b-46bc-82fd-5aed4924e101" providerId="ADAL" clId="{EA2FA1A9-2CA7-4D07-B8AF-583D1EC35D1A}" dt="2023-07-13T00:58:48.554" v="1349" actId="20577"/>
          <ac:spMkLst>
            <pc:docMk/>
            <pc:sldMk cId="2017790209" sldId="623"/>
            <ac:spMk id="2" creationId="{49586F44-6DFE-094A-9CF5-81158A05905B}"/>
          </ac:spMkLst>
        </pc:spChg>
        <pc:spChg chg="mod">
          <ac:chgData name="Anand S" userId="e449bf99-a54b-46bc-82fd-5aed4924e101" providerId="ADAL" clId="{EA2FA1A9-2CA7-4D07-B8AF-583D1EC35D1A}" dt="2023-07-13T11:04:04.882" v="2160" actId="20577"/>
          <ac:spMkLst>
            <pc:docMk/>
            <pc:sldMk cId="2017790209" sldId="623"/>
            <ac:spMk id="7" creationId="{19A752C2-8298-4F42-8E22-11F963A21E4B}"/>
          </ac:spMkLst>
        </pc:spChg>
      </pc:sldChg>
      <pc:sldChg chg="addSp delSp modSp mod">
        <pc:chgData name="Anand S" userId="e449bf99-a54b-46bc-82fd-5aed4924e101" providerId="ADAL" clId="{EA2FA1A9-2CA7-4D07-B8AF-583D1EC35D1A}" dt="2023-07-13T01:00:42.581" v="1569" actId="1036"/>
        <pc:sldMkLst>
          <pc:docMk/>
          <pc:sldMk cId="1853315678" sldId="743"/>
        </pc:sldMkLst>
        <pc:spChg chg="del mod">
          <ac:chgData name="Anand S" userId="e449bf99-a54b-46bc-82fd-5aed4924e101" providerId="ADAL" clId="{EA2FA1A9-2CA7-4D07-B8AF-583D1EC35D1A}" dt="2023-07-13T00:58:31.282" v="1327" actId="478"/>
          <ac:spMkLst>
            <pc:docMk/>
            <pc:sldMk cId="1853315678" sldId="743"/>
            <ac:spMk id="4" creationId="{00000000-0000-0000-0000-000000000000}"/>
          </ac:spMkLst>
        </pc:spChg>
        <pc:spChg chg="mod">
          <ac:chgData name="Anand S" userId="e449bf99-a54b-46bc-82fd-5aed4924e101" providerId="ADAL" clId="{EA2FA1A9-2CA7-4D07-B8AF-583D1EC35D1A}" dt="2023-07-13T01:00:42.581" v="1569" actId="1036"/>
          <ac:spMkLst>
            <pc:docMk/>
            <pc:sldMk cId="1853315678" sldId="743"/>
            <ac:spMk id="5" creationId="{00000000-0000-0000-0000-000000000000}"/>
          </ac:spMkLst>
        </pc:spChg>
        <pc:spChg chg="mod">
          <ac:chgData name="Anand S" userId="e449bf99-a54b-46bc-82fd-5aed4924e101" providerId="ADAL" clId="{EA2FA1A9-2CA7-4D07-B8AF-583D1EC35D1A}" dt="2023-07-13T01:00:42.581" v="1569" actId="1036"/>
          <ac:spMkLst>
            <pc:docMk/>
            <pc:sldMk cId="1853315678" sldId="743"/>
            <ac:spMk id="6" creationId="{00000000-0000-0000-0000-000000000000}"/>
          </ac:spMkLst>
        </pc:spChg>
        <pc:spChg chg="add mod">
          <ac:chgData name="Anand S" userId="e449bf99-a54b-46bc-82fd-5aed4924e101" providerId="ADAL" clId="{EA2FA1A9-2CA7-4D07-B8AF-583D1EC35D1A}" dt="2023-07-13T01:00:37.587" v="1565" actId="122"/>
          <ac:spMkLst>
            <pc:docMk/>
            <pc:sldMk cId="1853315678" sldId="743"/>
            <ac:spMk id="7" creationId="{45F482F0-EDE0-493D-B1B0-2E3E2AA00C71}"/>
          </ac:spMkLst>
        </pc:spChg>
        <pc:spChg chg="mod">
          <ac:chgData name="Anand S" userId="e449bf99-a54b-46bc-82fd-5aed4924e101" providerId="ADAL" clId="{EA2FA1A9-2CA7-4D07-B8AF-583D1EC35D1A}" dt="2023-07-13T01:00:42.581" v="1569" actId="1036"/>
          <ac:spMkLst>
            <pc:docMk/>
            <pc:sldMk cId="1853315678" sldId="743"/>
            <ac:spMk id="9" creationId="{00000000-0000-0000-0000-000000000000}"/>
          </ac:spMkLst>
        </pc:spChg>
        <pc:spChg chg="mod">
          <ac:chgData name="Anand S" userId="e449bf99-a54b-46bc-82fd-5aed4924e101" providerId="ADAL" clId="{EA2FA1A9-2CA7-4D07-B8AF-583D1EC35D1A}" dt="2023-07-13T01:00:42.581" v="1569" actId="1036"/>
          <ac:spMkLst>
            <pc:docMk/>
            <pc:sldMk cId="1853315678" sldId="743"/>
            <ac:spMk id="10" creationId="{00000000-0000-0000-0000-000000000000}"/>
          </ac:spMkLst>
        </pc:spChg>
        <pc:spChg chg="mod">
          <ac:chgData name="Anand S" userId="e449bf99-a54b-46bc-82fd-5aed4924e101" providerId="ADAL" clId="{EA2FA1A9-2CA7-4D07-B8AF-583D1EC35D1A}" dt="2023-07-13T01:00:27.792" v="1561" actId="20577"/>
          <ac:spMkLst>
            <pc:docMk/>
            <pc:sldMk cId="1853315678" sldId="743"/>
            <ac:spMk id="12" creationId="{AE9475BF-E199-6349-AC61-9A16E7B5BBFC}"/>
          </ac:spMkLst>
        </pc:spChg>
        <pc:spChg chg="mod ord">
          <ac:chgData name="Anand S" userId="e449bf99-a54b-46bc-82fd-5aed4924e101" providerId="ADAL" clId="{EA2FA1A9-2CA7-4D07-B8AF-583D1EC35D1A}" dt="2023-07-13T00:58:35.672" v="1331" actId="5793"/>
          <ac:spMkLst>
            <pc:docMk/>
            <pc:sldMk cId="1853315678" sldId="743"/>
            <ac:spMk id="13" creationId="{8F0366E5-9625-4243-99CC-D2DBD0101599}"/>
          </ac:spMkLst>
        </pc:spChg>
        <pc:spChg chg="mod">
          <ac:chgData name="Anand S" userId="e449bf99-a54b-46bc-82fd-5aed4924e101" providerId="ADAL" clId="{EA2FA1A9-2CA7-4D07-B8AF-583D1EC35D1A}" dt="2023-07-13T01:00:42.581" v="1569" actId="1036"/>
          <ac:spMkLst>
            <pc:docMk/>
            <pc:sldMk cId="1853315678" sldId="743"/>
            <ac:spMk id="15" creationId="{00000000-0000-0000-0000-000000000000}"/>
          </ac:spMkLst>
        </pc:spChg>
        <pc:spChg chg="mod">
          <ac:chgData name="Anand S" userId="e449bf99-a54b-46bc-82fd-5aed4924e101" providerId="ADAL" clId="{EA2FA1A9-2CA7-4D07-B8AF-583D1EC35D1A}" dt="2023-07-13T01:00:42.581" v="1569" actId="1036"/>
          <ac:spMkLst>
            <pc:docMk/>
            <pc:sldMk cId="1853315678" sldId="743"/>
            <ac:spMk id="16" creationId="{00000000-0000-0000-0000-000000000000}"/>
          </ac:spMkLst>
        </pc:spChg>
        <pc:spChg chg="mod">
          <ac:chgData name="Anand S" userId="e449bf99-a54b-46bc-82fd-5aed4924e101" providerId="ADAL" clId="{EA2FA1A9-2CA7-4D07-B8AF-583D1EC35D1A}" dt="2023-07-13T01:00:42.581" v="1569" actId="1036"/>
          <ac:spMkLst>
            <pc:docMk/>
            <pc:sldMk cId="1853315678" sldId="743"/>
            <ac:spMk id="19" creationId="{00000000-0000-0000-0000-000000000000}"/>
          </ac:spMkLst>
        </pc:spChg>
        <pc:spChg chg="mod">
          <ac:chgData name="Anand S" userId="e449bf99-a54b-46bc-82fd-5aed4924e101" providerId="ADAL" clId="{EA2FA1A9-2CA7-4D07-B8AF-583D1EC35D1A}" dt="2023-07-13T01:00:42.581" v="1569" actId="1036"/>
          <ac:spMkLst>
            <pc:docMk/>
            <pc:sldMk cId="1853315678" sldId="743"/>
            <ac:spMk id="20" creationId="{00000000-0000-0000-0000-000000000000}"/>
          </ac:spMkLst>
        </pc:spChg>
        <pc:picChg chg="mod">
          <ac:chgData name="Anand S" userId="e449bf99-a54b-46bc-82fd-5aed4924e101" providerId="ADAL" clId="{EA2FA1A9-2CA7-4D07-B8AF-583D1EC35D1A}" dt="2023-07-13T01:00:42.581" v="1569" actId="1036"/>
          <ac:picMkLst>
            <pc:docMk/>
            <pc:sldMk cId="1853315678" sldId="743"/>
            <ac:picMk id="2" creationId="{00000000-0000-0000-0000-000000000000}"/>
          </ac:picMkLst>
        </pc:picChg>
        <pc:cxnChg chg="mod">
          <ac:chgData name="Anand S" userId="e449bf99-a54b-46bc-82fd-5aed4924e101" providerId="ADAL" clId="{EA2FA1A9-2CA7-4D07-B8AF-583D1EC35D1A}" dt="2023-07-13T01:00:42.581" v="1569" actId="1036"/>
          <ac:cxnSpMkLst>
            <pc:docMk/>
            <pc:sldMk cId="1853315678" sldId="743"/>
            <ac:cxnSpMk id="8" creationId="{00000000-0000-0000-0000-000000000000}"/>
          </ac:cxnSpMkLst>
        </pc:cxnChg>
        <pc:cxnChg chg="mod">
          <ac:chgData name="Anand S" userId="e449bf99-a54b-46bc-82fd-5aed4924e101" providerId="ADAL" clId="{EA2FA1A9-2CA7-4D07-B8AF-583D1EC35D1A}" dt="2023-07-13T01:00:42.581" v="1569" actId="1036"/>
          <ac:cxnSpMkLst>
            <pc:docMk/>
            <pc:sldMk cId="1853315678" sldId="743"/>
            <ac:cxnSpMk id="11" creationId="{00000000-0000-0000-0000-000000000000}"/>
          </ac:cxnSpMkLst>
        </pc:cxnChg>
        <pc:cxnChg chg="mod">
          <ac:chgData name="Anand S" userId="e449bf99-a54b-46bc-82fd-5aed4924e101" providerId="ADAL" clId="{EA2FA1A9-2CA7-4D07-B8AF-583D1EC35D1A}" dt="2023-07-13T01:00:42.581" v="1569" actId="1036"/>
          <ac:cxnSpMkLst>
            <pc:docMk/>
            <pc:sldMk cId="1853315678" sldId="743"/>
            <ac:cxnSpMk id="17" creationId="{00000000-0000-0000-0000-000000000000}"/>
          </ac:cxnSpMkLst>
        </pc:cxnChg>
        <pc:cxnChg chg="mod">
          <ac:chgData name="Anand S" userId="e449bf99-a54b-46bc-82fd-5aed4924e101" providerId="ADAL" clId="{EA2FA1A9-2CA7-4D07-B8AF-583D1EC35D1A}" dt="2023-07-13T01:00:42.581" v="1569" actId="1036"/>
          <ac:cxnSpMkLst>
            <pc:docMk/>
            <pc:sldMk cId="1853315678" sldId="743"/>
            <ac:cxnSpMk id="24" creationId="{00000000-0000-0000-0000-000000000000}"/>
          </ac:cxnSpMkLst>
        </pc:cxnChg>
        <pc:cxnChg chg="mod">
          <ac:chgData name="Anand S" userId="e449bf99-a54b-46bc-82fd-5aed4924e101" providerId="ADAL" clId="{EA2FA1A9-2CA7-4D07-B8AF-583D1EC35D1A}" dt="2023-07-13T01:00:42.581" v="1569" actId="1036"/>
          <ac:cxnSpMkLst>
            <pc:docMk/>
            <pc:sldMk cId="1853315678" sldId="743"/>
            <ac:cxnSpMk id="26" creationId="{00000000-0000-0000-0000-000000000000}"/>
          </ac:cxnSpMkLst>
        </pc:cxnChg>
        <pc:cxnChg chg="mod">
          <ac:chgData name="Anand S" userId="e449bf99-a54b-46bc-82fd-5aed4924e101" providerId="ADAL" clId="{EA2FA1A9-2CA7-4D07-B8AF-583D1EC35D1A}" dt="2023-07-13T01:00:42.581" v="1569" actId="1036"/>
          <ac:cxnSpMkLst>
            <pc:docMk/>
            <pc:sldMk cId="1853315678" sldId="743"/>
            <ac:cxnSpMk id="28" creationId="{00000000-0000-0000-0000-000000000000}"/>
          </ac:cxnSpMkLst>
        </pc:cxnChg>
        <pc:cxnChg chg="mod">
          <ac:chgData name="Anand S" userId="e449bf99-a54b-46bc-82fd-5aed4924e101" providerId="ADAL" clId="{EA2FA1A9-2CA7-4D07-B8AF-583D1EC35D1A}" dt="2023-07-13T01:00:42.581" v="1569" actId="1036"/>
          <ac:cxnSpMkLst>
            <pc:docMk/>
            <pc:sldMk cId="1853315678" sldId="743"/>
            <ac:cxnSpMk id="34" creationId="{00000000-0000-0000-0000-000000000000}"/>
          </ac:cxnSpMkLst>
        </pc:cxnChg>
      </pc:sldChg>
      <pc:sldChg chg="modSp mod">
        <pc:chgData name="Anand S" userId="e449bf99-a54b-46bc-82fd-5aed4924e101" providerId="ADAL" clId="{EA2FA1A9-2CA7-4D07-B8AF-583D1EC35D1A}" dt="2023-07-13T00:59:54.278" v="1485" actId="1076"/>
        <pc:sldMkLst>
          <pc:docMk/>
          <pc:sldMk cId="628347770" sldId="747"/>
        </pc:sldMkLst>
        <pc:spChg chg="mod">
          <ac:chgData name="Anand S" userId="e449bf99-a54b-46bc-82fd-5aed4924e101" providerId="ADAL" clId="{EA2FA1A9-2CA7-4D07-B8AF-583D1EC35D1A}" dt="2023-07-13T00:59:54.278" v="1485" actId="1076"/>
          <ac:spMkLst>
            <pc:docMk/>
            <pc:sldMk cId="628347770" sldId="747"/>
            <ac:spMk id="6" creationId="{00000000-0000-0000-0000-000000000000}"/>
          </ac:spMkLst>
        </pc:spChg>
        <pc:spChg chg="mod">
          <ac:chgData name="Anand S" userId="e449bf99-a54b-46bc-82fd-5aed4924e101" providerId="ADAL" clId="{EA2FA1A9-2CA7-4D07-B8AF-583D1EC35D1A}" dt="2023-07-13T00:59:43.575" v="1482" actId="20577"/>
          <ac:spMkLst>
            <pc:docMk/>
            <pc:sldMk cId="628347770" sldId="747"/>
            <ac:spMk id="7" creationId="{D9B40112-DD05-064C-B398-E4532BC56D5E}"/>
          </ac:spMkLst>
        </pc:spChg>
      </pc:sldChg>
      <pc:sldChg chg="delSp modSp mod delAnim">
        <pc:chgData name="Anand S" userId="e449bf99-a54b-46bc-82fd-5aed4924e101" providerId="ADAL" clId="{EA2FA1A9-2CA7-4D07-B8AF-583D1EC35D1A}" dt="2023-07-13T00:59:37.862" v="1480" actId="478"/>
        <pc:sldMkLst>
          <pc:docMk/>
          <pc:sldMk cId="1165255787" sldId="748"/>
        </pc:sldMkLst>
        <pc:spChg chg="mod">
          <ac:chgData name="Anand S" userId="e449bf99-a54b-46bc-82fd-5aed4924e101" providerId="ADAL" clId="{EA2FA1A9-2CA7-4D07-B8AF-583D1EC35D1A}" dt="2023-07-13T00:59:34.424" v="1478" actId="20577"/>
          <ac:spMkLst>
            <pc:docMk/>
            <pc:sldMk cId="1165255787" sldId="748"/>
            <ac:spMk id="3" creationId="{C8E1F4D3-50B5-904C-8E48-1850EE3502B9}"/>
          </ac:spMkLst>
        </pc:spChg>
        <pc:spChg chg="del mod">
          <ac:chgData name="Anand S" userId="e449bf99-a54b-46bc-82fd-5aed4924e101" providerId="ADAL" clId="{EA2FA1A9-2CA7-4D07-B8AF-583D1EC35D1A}" dt="2023-07-13T00:59:37.862" v="1480" actId="478"/>
          <ac:spMkLst>
            <pc:docMk/>
            <pc:sldMk cId="1165255787" sldId="748"/>
            <ac:spMk id="6" creationId="{00000000-0000-0000-0000-000000000000}"/>
          </ac:spMkLst>
        </pc:spChg>
      </pc:sldChg>
      <pc:sldChg chg="modSp mod">
        <pc:chgData name="Anand S" userId="e449bf99-a54b-46bc-82fd-5aed4924e101" providerId="ADAL" clId="{EA2FA1A9-2CA7-4D07-B8AF-583D1EC35D1A}" dt="2023-07-13T00:58:09.329" v="1324" actId="20577"/>
        <pc:sldMkLst>
          <pc:docMk/>
          <pc:sldMk cId="3245932615" sldId="1135"/>
        </pc:sldMkLst>
        <pc:spChg chg="mod">
          <ac:chgData name="Anand S" userId="e449bf99-a54b-46bc-82fd-5aed4924e101" providerId="ADAL" clId="{EA2FA1A9-2CA7-4D07-B8AF-583D1EC35D1A}" dt="2023-07-13T00:58:09.329" v="1324" actId="20577"/>
          <ac:spMkLst>
            <pc:docMk/>
            <pc:sldMk cId="3245932615" sldId="1135"/>
            <ac:spMk id="2" creationId="{B334A99F-3F50-C94B-99D9-10F5899AB0D5}"/>
          </ac:spMkLst>
        </pc:spChg>
      </pc:sldChg>
      <pc:sldChg chg="modSp mod">
        <pc:chgData name="Anand S" userId="e449bf99-a54b-46bc-82fd-5aed4924e101" providerId="ADAL" clId="{EA2FA1A9-2CA7-4D07-B8AF-583D1EC35D1A}" dt="2023-07-12T15:40:55.048" v="830" actId="20577"/>
        <pc:sldMkLst>
          <pc:docMk/>
          <pc:sldMk cId="303817827" sldId="1147"/>
        </pc:sldMkLst>
        <pc:spChg chg="mod">
          <ac:chgData name="Anand S" userId="e449bf99-a54b-46bc-82fd-5aed4924e101" providerId="ADAL" clId="{EA2FA1A9-2CA7-4D07-B8AF-583D1EC35D1A}" dt="2023-07-12T15:40:55.048" v="830" actId="20577"/>
          <ac:spMkLst>
            <pc:docMk/>
            <pc:sldMk cId="303817827" sldId="1147"/>
            <ac:spMk id="2" creationId="{D12B0B89-4C99-764E-9805-3CFD9BC59ABC}"/>
          </ac:spMkLst>
        </pc:spChg>
      </pc:sldChg>
      <pc:sldChg chg="addSp delSp modSp mod modAnim">
        <pc:chgData name="Anand S" userId="e449bf99-a54b-46bc-82fd-5aed4924e101" providerId="ADAL" clId="{EA2FA1A9-2CA7-4D07-B8AF-583D1EC35D1A}" dt="2023-07-13T01:03:33.850" v="1945" actId="20577"/>
        <pc:sldMkLst>
          <pc:docMk/>
          <pc:sldMk cId="1522169714" sldId="2240"/>
        </pc:sldMkLst>
        <pc:spChg chg="mod">
          <ac:chgData name="Anand S" userId="e449bf99-a54b-46bc-82fd-5aed4924e101" providerId="ADAL" clId="{EA2FA1A9-2CA7-4D07-B8AF-583D1EC35D1A}" dt="2023-07-13T01:03:33.850" v="1945" actId="20577"/>
          <ac:spMkLst>
            <pc:docMk/>
            <pc:sldMk cId="1522169714" sldId="2240"/>
            <ac:spMk id="8" creationId="{6DFF4E38-0022-4EAF-8705-E61D33BDF251}"/>
          </ac:spMkLst>
        </pc:spChg>
        <pc:graphicFrameChg chg="add mod">
          <ac:chgData name="Anand S" userId="e449bf99-a54b-46bc-82fd-5aed4924e101" providerId="ADAL" clId="{EA2FA1A9-2CA7-4D07-B8AF-583D1EC35D1A}" dt="2023-07-12T19:02:28.243" v="1271"/>
          <ac:graphicFrameMkLst>
            <pc:docMk/>
            <pc:sldMk cId="1522169714" sldId="2240"/>
            <ac:graphicFrameMk id="4" creationId="{8E1E7981-5E07-DEBC-72D2-58A0E1A76C11}"/>
          </ac:graphicFrameMkLst>
        </pc:graphicFrameChg>
        <pc:graphicFrameChg chg="del">
          <ac:chgData name="Anand S" userId="e449bf99-a54b-46bc-82fd-5aed4924e101" providerId="ADAL" clId="{EA2FA1A9-2CA7-4D07-B8AF-583D1EC35D1A}" dt="2023-07-12T19:02:27.849" v="1270" actId="478"/>
          <ac:graphicFrameMkLst>
            <pc:docMk/>
            <pc:sldMk cId="1522169714" sldId="2240"/>
            <ac:graphicFrameMk id="12" creationId="{9F185450-778D-4EB4-BED7-BF0DB669450B}"/>
          </ac:graphicFrameMkLst>
        </pc:graphicFrameChg>
        <pc:picChg chg="add mod">
          <ac:chgData name="Anand S" userId="e449bf99-a54b-46bc-82fd-5aed4924e101" providerId="ADAL" clId="{EA2FA1A9-2CA7-4D07-B8AF-583D1EC35D1A}" dt="2023-07-12T19:02:28.243" v="1271"/>
          <ac:picMkLst>
            <pc:docMk/>
            <pc:sldMk cId="1522169714" sldId="2240"/>
            <ac:picMk id="5" creationId="{F9C6443A-7B28-3303-4226-8D4285EDABED}"/>
          </ac:picMkLst>
        </pc:picChg>
        <pc:picChg chg="add mod">
          <ac:chgData name="Anand S" userId="e449bf99-a54b-46bc-82fd-5aed4924e101" providerId="ADAL" clId="{EA2FA1A9-2CA7-4D07-B8AF-583D1EC35D1A}" dt="2023-07-12T19:02:28.243" v="1271"/>
          <ac:picMkLst>
            <pc:docMk/>
            <pc:sldMk cId="1522169714" sldId="2240"/>
            <ac:picMk id="6" creationId="{25E18242-A052-4155-2F34-F1F16D82070A}"/>
          </ac:picMkLst>
        </pc:picChg>
        <pc:picChg chg="add mod">
          <ac:chgData name="Anand S" userId="e449bf99-a54b-46bc-82fd-5aed4924e101" providerId="ADAL" clId="{EA2FA1A9-2CA7-4D07-B8AF-583D1EC35D1A}" dt="2023-07-12T19:02:28.243" v="1271"/>
          <ac:picMkLst>
            <pc:docMk/>
            <pc:sldMk cId="1522169714" sldId="2240"/>
            <ac:picMk id="7" creationId="{6477F4D9-A679-F2FA-3485-7D330F0A7566}"/>
          </ac:picMkLst>
        </pc:picChg>
      </pc:sldChg>
      <pc:sldChg chg="del">
        <pc:chgData name="Anand S" userId="e449bf99-a54b-46bc-82fd-5aed4924e101" providerId="ADAL" clId="{EA2FA1A9-2CA7-4D07-B8AF-583D1EC35D1A}" dt="2023-07-12T19:02:53.469" v="1272" actId="47"/>
        <pc:sldMkLst>
          <pc:docMk/>
          <pc:sldMk cId="3490677899" sldId="2275"/>
        </pc:sldMkLst>
      </pc:sldChg>
      <pc:sldChg chg="del">
        <pc:chgData name="Anand S" userId="e449bf99-a54b-46bc-82fd-5aed4924e101" providerId="ADAL" clId="{EA2FA1A9-2CA7-4D07-B8AF-583D1EC35D1A}" dt="2023-07-12T15:53:34.428" v="1094" actId="2696"/>
        <pc:sldMkLst>
          <pc:docMk/>
          <pc:sldMk cId="1583057174" sldId="2294"/>
        </pc:sldMkLst>
      </pc:sldChg>
      <pc:sldChg chg="delSp mod delAnim">
        <pc:chgData name="Anand S" userId="e449bf99-a54b-46bc-82fd-5aed4924e101" providerId="ADAL" clId="{EA2FA1A9-2CA7-4D07-B8AF-583D1EC35D1A}" dt="2023-07-12T18:38:44.012" v="1206" actId="478"/>
        <pc:sldMkLst>
          <pc:docMk/>
          <pc:sldMk cId="1372926805" sldId="2297"/>
        </pc:sldMkLst>
        <pc:spChg chg="del">
          <ac:chgData name="Anand S" userId="e449bf99-a54b-46bc-82fd-5aed4924e101" providerId="ADAL" clId="{EA2FA1A9-2CA7-4D07-B8AF-583D1EC35D1A}" dt="2023-07-12T18:38:44.012" v="1206" actId="478"/>
          <ac:spMkLst>
            <pc:docMk/>
            <pc:sldMk cId="1372926805" sldId="2297"/>
            <ac:spMk id="2" creationId="{747A1A33-051F-E651-D1D9-3B94435F41BC}"/>
          </ac:spMkLst>
        </pc:spChg>
      </pc:sldChg>
      <pc:sldChg chg="delSp mod delAnim">
        <pc:chgData name="Anand S" userId="e449bf99-a54b-46bc-82fd-5aed4924e101" providerId="ADAL" clId="{EA2FA1A9-2CA7-4D07-B8AF-583D1EC35D1A}" dt="2023-07-12T18:38:46.206" v="1208" actId="478"/>
        <pc:sldMkLst>
          <pc:docMk/>
          <pc:sldMk cId="3366733449" sldId="2298"/>
        </pc:sldMkLst>
        <pc:spChg chg="del">
          <ac:chgData name="Anand S" userId="e449bf99-a54b-46bc-82fd-5aed4924e101" providerId="ADAL" clId="{EA2FA1A9-2CA7-4D07-B8AF-583D1EC35D1A}" dt="2023-07-12T18:38:46.206" v="1208" actId="478"/>
          <ac:spMkLst>
            <pc:docMk/>
            <pc:sldMk cId="3366733449" sldId="2298"/>
            <ac:spMk id="5" creationId="{5B035886-056E-1C85-ACFD-15F5AEEC0A80}"/>
          </ac:spMkLst>
        </pc:spChg>
      </pc:sldChg>
      <pc:sldChg chg="delSp mod delAnim">
        <pc:chgData name="Anand S" userId="e449bf99-a54b-46bc-82fd-5aed4924e101" providerId="ADAL" clId="{EA2FA1A9-2CA7-4D07-B8AF-583D1EC35D1A}" dt="2023-07-12T18:38:45.115" v="1207" actId="478"/>
        <pc:sldMkLst>
          <pc:docMk/>
          <pc:sldMk cId="734929846" sldId="2299"/>
        </pc:sldMkLst>
        <pc:spChg chg="del">
          <ac:chgData name="Anand S" userId="e449bf99-a54b-46bc-82fd-5aed4924e101" providerId="ADAL" clId="{EA2FA1A9-2CA7-4D07-B8AF-583D1EC35D1A}" dt="2023-07-12T18:38:45.115" v="1207" actId="478"/>
          <ac:spMkLst>
            <pc:docMk/>
            <pc:sldMk cId="734929846" sldId="2299"/>
            <ac:spMk id="7" creationId="{21D120BE-4795-923C-D597-39E9DD670FB6}"/>
          </ac:spMkLst>
        </pc:spChg>
      </pc:sldChg>
      <pc:sldChg chg="delSp mod delAnim">
        <pc:chgData name="Anand S" userId="e449bf99-a54b-46bc-82fd-5aed4924e101" providerId="ADAL" clId="{EA2FA1A9-2CA7-4D07-B8AF-583D1EC35D1A}" dt="2023-07-12T18:38:40.692" v="1203" actId="478"/>
        <pc:sldMkLst>
          <pc:docMk/>
          <pc:sldMk cId="1462874199" sldId="2300"/>
        </pc:sldMkLst>
        <pc:spChg chg="del">
          <ac:chgData name="Anand S" userId="e449bf99-a54b-46bc-82fd-5aed4924e101" providerId="ADAL" clId="{EA2FA1A9-2CA7-4D07-B8AF-583D1EC35D1A}" dt="2023-07-12T18:38:40.692" v="1203" actId="478"/>
          <ac:spMkLst>
            <pc:docMk/>
            <pc:sldMk cId="1462874199" sldId="2300"/>
            <ac:spMk id="8" creationId="{9D4C57C1-998D-A091-6316-0E37D82E0D81}"/>
          </ac:spMkLst>
        </pc:spChg>
      </pc:sldChg>
      <pc:sldChg chg="delSp mod delAnim">
        <pc:chgData name="Anand S" userId="e449bf99-a54b-46bc-82fd-5aed4924e101" providerId="ADAL" clId="{EA2FA1A9-2CA7-4D07-B8AF-583D1EC35D1A}" dt="2023-07-12T18:38:41.809" v="1204" actId="478"/>
        <pc:sldMkLst>
          <pc:docMk/>
          <pc:sldMk cId="1722576783" sldId="2301"/>
        </pc:sldMkLst>
        <pc:spChg chg="del">
          <ac:chgData name="Anand S" userId="e449bf99-a54b-46bc-82fd-5aed4924e101" providerId="ADAL" clId="{EA2FA1A9-2CA7-4D07-B8AF-583D1EC35D1A}" dt="2023-07-12T18:38:41.809" v="1204" actId="478"/>
          <ac:spMkLst>
            <pc:docMk/>
            <pc:sldMk cId="1722576783" sldId="2301"/>
            <ac:spMk id="7" creationId="{6EEEF8C1-9A2D-B06C-5E19-9B63A5D4E4E8}"/>
          </ac:spMkLst>
        </pc:spChg>
      </pc:sldChg>
      <pc:sldChg chg="delSp mod delAnim">
        <pc:chgData name="Anand S" userId="e449bf99-a54b-46bc-82fd-5aed4924e101" providerId="ADAL" clId="{EA2FA1A9-2CA7-4D07-B8AF-583D1EC35D1A}" dt="2023-07-12T18:38:39.209" v="1202" actId="478"/>
        <pc:sldMkLst>
          <pc:docMk/>
          <pc:sldMk cId="3816386754" sldId="2302"/>
        </pc:sldMkLst>
        <pc:spChg chg="del">
          <ac:chgData name="Anand S" userId="e449bf99-a54b-46bc-82fd-5aed4924e101" providerId="ADAL" clId="{EA2FA1A9-2CA7-4D07-B8AF-583D1EC35D1A}" dt="2023-07-12T18:38:39.209" v="1202" actId="478"/>
          <ac:spMkLst>
            <pc:docMk/>
            <pc:sldMk cId="3816386754" sldId="2302"/>
            <ac:spMk id="7" creationId="{5F8EC248-C507-BDF2-F89B-0AB688F3B739}"/>
          </ac:spMkLst>
        </pc:spChg>
      </pc:sldChg>
      <pc:sldChg chg="delSp mod delAnim">
        <pc:chgData name="Anand S" userId="e449bf99-a54b-46bc-82fd-5aed4924e101" providerId="ADAL" clId="{EA2FA1A9-2CA7-4D07-B8AF-583D1EC35D1A}" dt="2023-07-12T18:38:47.370" v="1209" actId="478"/>
        <pc:sldMkLst>
          <pc:docMk/>
          <pc:sldMk cId="1173468164" sldId="2303"/>
        </pc:sldMkLst>
        <pc:spChg chg="del">
          <ac:chgData name="Anand S" userId="e449bf99-a54b-46bc-82fd-5aed4924e101" providerId="ADAL" clId="{EA2FA1A9-2CA7-4D07-B8AF-583D1EC35D1A}" dt="2023-07-12T18:38:47.370" v="1209" actId="478"/>
          <ac:spMkLst>
            <pc:docMk/>
            <pc:sldMk cId="1173468164" sldId="2303"/>
            <ac:spMk id="8" creationId="{453B75DA-5FA1-1414-BE5E-0BCEEDE5F161}"/>
          </ac:spMkLst>
        </pc:spChg>
      </pc:sldChg>
      <pc:sldChg chg="delSp mod delAnim">
        <pc:chgData name="Anand S" userId="e449bf99-a54b-46bc-82fd-5aed4924e101" providerId="ADAL" clId="{EA2FA1A9-2CA7-4D07-B8AF-583D1EC35D1A}" dt="2023-07-12T18:38:42.929" v="1205" actId="478"/>
        <pc:sldMkLst>
          <pc:docMk/>
          <pc:sldMk cId="298441443" sldId="2304"/>
        </pc:sldMkLst>
        <pc:spChg chg="del">
          <ac:chgData name="Anand S" userId="e449bf99-a54b-46bc-82fd-5aed4924e101" providerId="ADAL" clId="{EA2FA1A9-2CA7-4D07-B8AF-583D1EC35D1A}" dt="2023-07-12T18:38:42.929" v="1205" actId="478"/>
          <ac:spMkLst>
            <pc:docMk/>
            <pc:sldMk cId="298441443" sldId="2304"/>
            <ac:spMk id="10" creationId="{BF97A669-E5C0-C207-C0D9-8A71F169C119}"/>
          </ac:spMkLst>
        </pc:spChg>
      </pc:sldChg>
      <pc:sldChg chg="delSp mod delAnim">
        <pc:chgData name="Anand S" userId="e449bf99-a54b-46bc-82fd-5aed4924e101" providerId="ADAL" clId="{EA2FA1A9-2CA7-4D07-B8AF-583D1EC35D1A}" dt="2023-07-12T18:38:48.640" v="1210" actId="478"/>
        <pc:sldMkLst>
          <pc:docMk/>
          <pc:sldMk cId="1094980229" sldId="2305"/>
        </pc:sldMkLst>
        <pc:spChg chg="del">
          <ac:chgData name="Anand S" userId="e449bf99-a54b-46bc-82fd-5aed4924e101" providerId="ADAL" clId="{EA2FA1A9-2CA7-4D07-B8AF-583D1EC35D1A}" dt="2023-07-12T18:38:48.640" v="1210" actId="478"/>
          <ac:spMkLst>
            <pc:docMk/>
            <pc:sldMk cId="1094980229" sldId="2305"/>
            <ac:spMk id="5" creationId="{DDCFC92E-5CF0-BA95-1137-47027EB65F35}"/>
          </ac:spMkLst>
        </pc:spChg>
      </pc:sldChg>
      <pc:sldChg chg="addSp delSp modSp mod ord modTransition modClrScheme chgLayout">
        <pc:chgData name="Anand S" userId="e449bf99-a54b-46bc-82fd-5aed4924e101" providerId="ADAL" clId="{EA2FA1A9-2CA7-4D07-B8AF-583D1EC35D1A}" dt="2023-07-12T18:59:43.420" v="1220"/>
        <pc:sldMkLst>
          <pc:docMk/>
          <pc:sldMk cId="3485204161" sldId="2309"/>
        </pc:sldMkLst>
        <pc:spChg chg="mod ord">
          <ac:chgData name="Anand S" userId="e449bf99-a54b-46bc-82fd-5aed4924e101" providerId="ADAL" clId="{EA2FA1A9-2CA7-4D07-B8AF-583D1EC35D1A}" dt="2023-07-12T18:59:39.429" v="1219" actId="27636"/>
          <ac:spMkLst>
            <pc:docMk/>
            <pc:sldMk cId="3485204161" sldId="2309"/>
            <ac:spMk id="2" creationId="{E3086D20-8656-7753-1BBF-A7DBEC7B1751}"/>
          </ac:spMkLst>
        </pc:spChg>
        <pc:spChg chg="mod ord">
          <ac:chgData name="Anand S" userId="e449bf99-a54b-46bc-82fd-5aed4924e101" providerId="ADAL" clId="{EA2FA1A9-2CA7-4D07-B8AF-583D1EC35D1A}" dt="2023-07-12T15:38:18.166" v="818" actId="700"/>
          <ac:spMkLst>
            <pc:docMk/>
            <pc:sldMk cId="3485204161" sldId="2309"/>
            <ac:spMk id="3" creationId="{7FAD3FC2-D742-0A38-FC0F-DBDB49669CF0}"/>
          </ac:spMkLst>
        </pc:spChg>
        <pc:spChg chg="add mod ord">
          <ac:chgData name="Anand S" userId="e449bf99-a54b-46bc-82fd-5aed4924e101" providerId="ADAL" clId="{EA2FA1A9-2CA7-4D07-B8AF-583D1EC35D1A}" dt="2023-07-12T15:38:18.166" v="818" actId="700"/>
          <ac:spMkLst>
            <pc:docMk/>
            <pc:sldMk cId="3485204161" sldId="2309"/>
            <ac:spMk id="4" creationId="{A73B9447-6BC0-8E8D-B9B9-86A57A01FA26}"/>
          </ac:spMkLst>
        </pc:spChg>
        <pc:spChg chg="mod ord">
          <ac:chgData name="Anand S" userId="e449bf99-a54b-46bc-82fd-5aed4924e101" providerId="ADAL" clId="{EA2FA1A9-2CA7-4D07-B8AF-583D1EC35D1A}" dt="2023-07-12T18:59:43.420" v="1220"/>
          <ac:spMkLst>
            <pc:docMk/>
            <pc:sldMk cId="3485204161" sldId="2309"/>
            <ac:spMk id="5" creationId="{5C7F426A-8D5C-7F92-E655-6D4CCC3193E2}"/>
          </ac:spMkLst>
        </pc:spChg>
        <pc:spChg chg="del mod ord">
          <ac:chgData name="Anand S" userId="e449bf99-a54b-46bc-82fd-5aed4924e101" providerId="ADAL" clId="{EA2FA1A9-2CA7-4D07-B8AF-583D1EC35D1A}" dt="2023-07-12T15:38:18.166" v="818" actId="700"/>
          <ac:spMkLst>
            <pc:docMk/>
            <pc:sldMk cId="3485204161" sldId="2309"/>
            <ac:spMk id="7" creationId="{A583D915-D023-9403-CEE2-06B0D1041202}"/>
          </ac:spMkLst>
        </pc:spChg>
        <pc:spChg chg="del">
          <ac:chgData name="Anand S" userId="e449bf99-a54b-46bc-82fd-5aed4924e101" providerId="ADAL" clId="{EA2FA1A9-2CA7-4D07-B8AF-583D1EC35D1A}" dt="2023-07-12T15:38:18.166" v="818" actId="700"/>
          <ac:spMkLst>
            <pc:docMk/>
            <pc:sldMk cId="3485204161" sldId="2309"/>
            <ac:spMk id="9" creationId="{A247F5B7-8669-A02C-0B57-E5827A628CB4}"/>
          </ac:spMkLst>
        </pc:spChg>
      </pc:sldChg>
      <pc:sldChg chg="add del modTransition">
        <pc:chgData name="Anand S" userId="e449bf99-a54b-46bc-82fd-5aed4924e101" providerId="ADAL" clId="{EA2FA1A9-2CA7-4D07-B8AF-583D1EC35D1A}" dt="2023-07-12T16:12:44.132" v="1199" actId="47"/>
        <pc:sldMkLst>
          <pc:docMk/>
          <pc:sldMk cId="1705821985" sldId="2316"/>
        </pc:sldMkLst>
      </pc:sldChg>
      <pc:sldChg chg="add del">
        <pc:chgData name="Anand S" userId="e449bf99-a54b-46bc-82fd-5aed4924e101" providerId="ADAL" clId="{EA2FA1A9-2CA7-4D07-B8AF-583D1EC35D1A}" dt="2023-07-12T16:12:44.132" v="1199" actId="47"/>
        <pc:sldMkLst>
          <pc:docMk/>
          <pc:sldMk cId="649582595" sldId="2317"/>
        </pc:sldMkLst>
      </pc:sldChg>
      <pc:sldChg chg="modSp mod">
        <pc:chgData name="Anand S" userId="e449bf99-a54b-46bc-82fd-5aed4924e101" providerId="ADAL" clId="{EA2FA1A9-2CA7-4D07-B8AF-583D1EC35D1A}" dt="2023-07-13T01:02:52.727" v="1866" actId="20577"/>
        <pc:sldMkLst>
          <pc:docMk/>
          <pc:sldMk cId="385465463" sldId="141511"/>
        </pc:sldMkLst>
        <pc:spChg chg="mod">
          <ac:chgData name="Anand S" userId="e449bf99-a54b-46bc-82fd-5aed4924e101" providerId="ADAL" clId="{EA2FA1A9-2CA7-4D07-B8AF-583D1EC35D1A}" dt="2023-07-13T01:02:52.727" v="1866" actId="20577"/>
          <ac:spMkLst>
            <pc:docMk/>
            <pc:sldMk cId="385465463" sldId="141511"/>
            <ac:spMk id="3" creationId="{C8E1F4D3-50B5-904C-8E48-1850EE3502B9}"/>
          </ac:spMkLst>
        </pc:spChg>
      </pc:sldChg>
      <pc:sldChg chg="addSp delSp modSp add mod modTransition">
        <pc:chgData name="Anand S" userId="e449bf99-a54b-46bc-82fd-5aed4924e101" providerId="ADAL" clId="{EA2FA1A9-2CA7-4D07-B8AF-583D1EC35D1A}" dt="2023-07-12T15:57:59.378" v="1193"/>
        <pc:sldMkLst>
          <pc:docMk/>
          <pc:sldMk cId="3570330150" sldId="141512"/>
        </pc:sldMkLst>
        <pc:spChg chg="mod">
          <ac:chgData name="Anand S" userId="e449bf99-a54b-46bc-82fd-5aed4924e101" providerId="ADAL" clId="{EA2FA1A9-2CA7-4D07-B8AF-583D1EC35D1A}" dt="2023-07-12T15:20:09.721" v="38" actId="20577"/>
          <ac:spMkLst>
            <pc:docMk/>
            <pc:sldMk cId="3570330150" sldId="141512"/>
            <ac:spMk id="2" creationId="{9C6DF768-E174-1741-9B32-7D85E3EF1D37}"/>
          </ac:spMkLst>
        </pc:spChg>
        <pc:spChg chg="del">
          <ac:chgData name="Anand S" userId="e449bf99-a54b-46bc-82fd-5aed4924e101" providerId="ADAL" clId="{EA2FA1A9-2CA7-4D07-B8AF-583D1EC35D1A}" dt="2023-07-12T15:20:18.281" v="39"/>
          <ac:spMkLst>
            <pc:docMk/>
            <pc:sldMk cId="3570330150" sldId="141512"/>
            <ac:spMk id="5" creationId="{4C024938-37F0-1B4F-BB8B-33766F36E523}"/>
          </ac:spMkLst>
        </pc:spChg>
        <pc:spChg chg="add mod">
          <ac:chgData name="Anand S" userId="e449bf99-a54b-46bc-82fd-5aed4924e101" providerId="ADAL" clId="{EA2FA1A9-2CA7-4D07-B8AF-583D1EC35D1A}" dt="2023-07-12T15:21:42.135" v="193" actId="20577"/>
          <ac:spMkLst>
            <pc:docMk/>
            <pc:sldMk cId="3570330150" sldId="141512"/>
            <ac:spMk id="6" creationId="{59BC0263-BC4E-39C1-D03A-FBAD92B9D6E1}"/>
          </ac:spMkLst>
        </pc:spChg>
        <pc:picChg chg="add mod">
          <ac:chgData name="Anand S" userId="e449bf99-a54b-46bc-82fd-5aed4924e101" providerId="ADAL" clId="{EA2FA1A9-2CA7-4D07-B8AF-583D1EC35D1A}" dt="2023-07-12T15:20:32.667" v="42" actId="1076"/>
          <ac:picMkLst>
            <pc:docMk/>
            <pc:sldMk cId="3570330150" sldId="141512"/>
            <ac:picMk id="1026" creationId="{208696AD-E8C1-D92A-B4D8-74D28F5A8198}"/>
          </ac:picMkLst>
        </pc:picChg>
      </pc:sldChg>
      <pc:sldChg chg="addSp delSp modSp new mod modTransition modClrScheme chgLayout">
        <pc:chgData name="Anand S" userId="e449bf99-a54b-46bc-82fd-5aed4924e101" providerId="ADAL" clId="{EA2FA1A9-2CA7-4D07-B8AF-583D1EC35D1A}" dt="2023-07-12T19:01:04.284" v="1260" actId="20577"/>
        <pc:sldMkLst>
          <pc:docMk/>
          <pc:sldMk cId="2412607789" sldId="141513"/>
        </pc:sldMkLst>
        <pc:spChg chg="del mod ord">
          <ac:chgData name="Anand S" userId="e449bf99-a54b-46bc-82fd-5aed4924e101" providerId="ADAL" clId="{EA2FA1A9-2CA7-4D07-B8AF-583D1EC35D1A}" dt="2023-07-12T15:21:54.660" v="195" actId="700"/>
          <ac:spMkLst>
            <pc:docMk/>
            <pc:sldMk cId="2412607789" sldId="141513"/>
            <ac:spMk id="2" creationId="{012C4C6F-C91E-D42B-FF49-8CABF995488E}"/>
          </ac:spMkLst>
        </pc:spChg>
        <pc:spChg chg="mod ord">
          <ac:chgData name="Anand S" userId="e449bf99-a54b-46bc-82fd-5aed4924e101" providerId="ADAL" clId="{EA2FA1A9-2CA7-4D07-B8AF-583D1EC35D1A}" dt="2023-07-12T15:37:43.239" v="716" actId="700"/>
          <ac:spMkLst>
            <pc:docMk/>
            <pc:sldMk cId="2412607789" sldId="141513"/>
            <ac:spMk id="3" creationId="{83AF6D04-AA4F-80A0-7E55-84F6E05C9CB3}"/>
          </ac:spMkLst>
        </pc:spChg>
        <pc:spChg chg="del mod ord">
          <ac:chgData name="Anand S" userId="e449bf99-a54b-46bc-82fd-5aed4924e101" providerId="ADAL" clId="{EA2FA1A9-2CA7-4D07-B8AF-583D1EC35D1A}" dt="2023-07-12T15:21:54.660" v="195" actId="700"/>
          <ac:spMkLst>
            <pc:docMk/>
            <pc:sldMk cId="2412607789" sldId="141513"/>
            <ac:spMk id="4" creationId="{030F2E3F-F7F9-3AF3-8782-5173620F58AB}"/>
          </ac:spMkLst>
        </pc:spChg>
        <pc:spChg chg="del mod ord">
          <ac:chgData name="Anand S" userId="e449bf99-a54b-46bc-82fd-5aed4924e101" providerId="ADAL" clId="{EA2FA1A9-2CA7-4D07-B8AF-583D1EC35D1A}" dt="2023-07-12T15:21:54.660" v="195" actId="700"/>
          <ac:spMkLst>
            <pc:docMk/>
            <pc:sldMk cId="2412607789" sldId="141513"/>
            <ac:spMk id="5" creationId="{C5197C17-55C5-FB4E-6EE9-5368B3EE420A}"/>
          </ac:spMkLst>
        </pc:spChg>
        <pc:spChg chg="add mod ord">
          <ac:chgData name="Anand S" userId="e449bf99-a54b-46bc-82fd-5aed4924e101" providerId="ADAL" clId="{EA2FA1A9-2CA7-4D07-B8AF-583D1EC35D1A}" dt="2023-07-12T15:37:43.239" v="716" actId="700"/>
          <ac:spMkLst>
            <pc:docMk/>
            <pc:sldMk cId="2412607789" sldId="141513"/>
            <ac:spMk id="6" creationId="{8C4C751F-D7F5-BB9D-B776-DDFEA1CD6F2D}"/>
          </ac:spMkLst>
        </pc:spChg>
        <pc:spChg chg="add del mod ord">
          <ac:chgData name="Anand S" userId="e449bf99-a54b-46bc-82fd-5aed4924e101" providerId="ADAL" clId="{EA2FA1A9-2CA7-4D07-B8AF-583D1EC35D1A}" dt="2023-07-12T19:00:40.923" v="1221" actId="20577"/>
          <ac:spMkLst>
            <pc:docMk/>
            <pc:sldMk cId="2412607789" sldId="141513"/>
            <ac:spMk id="7" creationId="{6E63A7AE-EBAF-C459-E562-80B4231614AD}"/>
          </ac:spMkLst>
        </pc:spChg>
        <pc:spChg chg="add mod ord">
          <ac:chgData name="Anand S" userId="e449bf99-a54b-46bc-82fd-5aed4924e101" providerId="ADAL" clId="{EA2FA1A9-2CA7-4D07-B8AF-583D1EC35D1A}" dt="2023-07-12T19:01:04.284" v="1260" actId="20577"/>
          <ac:spMkLst>
            <pc:docMk/>
            <pc:sldMk cId="2412607789" sldId="141513"/>
            <ac:spMk id="8" creationId="{93D60AC4-3113-1755-95C7-D5606A3ABDA3}"/>
          </ac:spMkLst>
        </pc:spChg>
        <pc:graphicFrameChg chg="add mod modGraphic">
          <ac:chgData name="Anand S" userId="e449bf99-a54b-46bc-82fd-5aed4924e101" providerId="ADAL" clId="{EA2FA1A9-2CA7-4D07-B8AF-583D1EC35D1A}" dt="2023-07-12T15:28:34.842" v="320" actId="403"/>
          <ac:graphicFrameMkLst>
            <pc:docMk/>
            <pc:sldMk cId="2412607789" sldId="141513"/>
            <ac:graphicFrameMk id="9" creationId="{6309A924-0A8E-6EEC-7266-575188FAB3AD}"/>
          </ac:graphicFrameMkLst>
        </pc:graphicFrameChg>
      </pc:sldChg>
      <pc:sldChg chg="addSp delSp modSp new mod modTransition modClrScheme chgLayout">
        <pc:chgData name="Anand S" userId="e449bf99-a54b-46bc-82fd-5aed4924e101" providerId="ADAL" clId="{EA2FA1A9-2CA7-4D07-B8AF-583D1EC35D1A}" dt="2023-07-12T15:57:59.378" v="1193"/>
        <pc:sldMkLst>
          <pc:docMk/>
          <pc:sldMk cId="1302564277" sldId="141514"/>
        </pc:sldMkLst>
        <pc:spChg chg="del mod ord">
          <ac:chgData name="Anand S" userId="e449bf99-a54b-46bc-82fd-5aed4924e101" providerId="ADAL" clId="{EA2FA1A9-2CA7-4D07-B8AF-583D1EC35D1A}" dt="2023-07-12T15:29:30.551" v="323" actId="700"/>
          <ac:spMkLst>
            <pc:docMk/>
            <pc:sldMk cId="1302564277" sldId="141514"/>
            <ac:spMk id="2" creationId="{EE8C7B81-7F31-D127-4CD3-E0E3934140C9}"/>
          </ac:spMkLst>
        </pc:spChg>
        <pc:spChg chg="del mod ord">
          <ac:chgData name="Anand S" userId="e449bf99-a54b-46bc-82fd-5aed4924e101" providerId="ADAL" clId="{EA2FA1A9-2CA7-4D07-B8AF-583D1EC35D1A}" dt="2023-07-12T15:29:30.551" v="323" actId="700"/>
          <ac:spMkLst>
            <pc:docMk/>
            <pc:sldMk cId="1302564277" sldId="141514"/>
            <ac:spMk id="3" creationId="{73C2EE9F-86A0-3E01-0EC8-5CC113718484}"/>
          </ac:spMkLst>
        </pc:spChg>
        <pc:spChg chg="mod ord">
          <ac:chgData name="Anand S" userId="e449bf99-a54b-46bc-82fd-5aed4924e101" providerId="ADAL" clId="{EA2FA1A9-2CA7-4D07-B8AF-583D1EC35D1A}" dt="2023-07-12T15:29:30.551" v="323" actId="700"/>
          <ac:spMkLst>
            <pc:docMk/>
            <pc:sldMk cId="1302564277" sldId="141514"/>
            <ac:spMk id="4" creationId="{99DE9274-4A52-A104-F095-B7D27FC90B04}"/>
          </ac:spMkLst>
        </pc:spChg>
        <pc:spChg chg="del">
          <ac:chgData name="Anand S" userId="e449bf99-a54b-46bc-82fd-5aed4924e101" providerId="ADAL" clId="{EA2FA1A9-2CA7-4D07-B8AF-583D1EC35D1A}" dt="2023-07-12T15:29:30.551" v="323" actId="700"/>
          <ac:spMkLst>
            <pc:docMk/>
            <pc:sldMk cId="1302564277" sldId="141514"/>
            <ac:spMk id="5" creationId="{5105D2B0-E32F-AE67-6434-E3A129A58C68}"/>
          </ac:spMkLst>
        </pc:spChg>
        <pc:spChg chg="add mod ord">
          <ac:chgData name="Anand S" userId="e449bf99-a54b-46bc-82fd-5aed4924e101" providerId="ADAL" clId="{EA2FA1A9-2CA7-4D07-B8AF-583D1EC35D1A}" dt="2023-07-12T15:35:38.701" v="498" actId="20577"/>
          <ac:spMkLst>
            <pc:docMk/>
            <pc:sldMk cId="1302564277" sldId="141514"/>
            <ac:spMk id="8" creationId="{D9BF4E79-B12A-43DA-C8ED-07D6CDA75AD2}"/>
          </ac:spMkLst>
        </pc:spChg>
        <pc:spChg chg="add mod ord">
          <ac:chgData name="Anand S" userId="e449bf99-a54b-46bc-82fd-5aed4924e101" providerId="ADAL" clId="{EA2FA1A9-2CA7-4D07-B8AF-583D1EC35D1A}" dt="2023-07-12T15:29:30.551" v="323" actId="700"/>
          <ac:spMkLst>
            <pc:docMk/>
            <pc:sldMk cId="1302564277" sldId="141514"/>
            <ac:spMk id="9" creationId="{43B8C2D1-A123-6C25-4C17-316BE9611B59}"/>
          </ac:spMkLst>
        </pc:spChg>
        <pc:picChg chg="add mod">
          <ac:chgData name="Anand S" userId="e449bf99-a54b-46bc-82fd-5aed4924e101" providerId="ADAL" clId="{EA2FA1A9-2CA7-4D07-B8AF-583D1EC35D1A}" dt="2023-07-12T15:33:32.516" v="458" actId="1076"/>
          <ac:picMkLst>
            <pc:docMk/>
            <pc:sldMk cId="1302564277" sldId="141514"/>
            <ac:picMk id="7" creationId="{A6A1EFDF-D3AF-0DC4-F4D5-D400ACEB2868}"/>
          </ac:picMkLst>
        </pc:picChg>
      </pc:sldChg>
      <pc:sldChg chg="addSp delSp modSp new mod modTransition">
        <pc:chgData name="Anand S" userId="e449bf99-a54b-46bc-82fd-5aed4924e101" providerId="ADAL" clId="{EA2FA1A9-2CA7-4D07-B8AF-583D1EC35D1A}" dt="2023-07-12T15:57:59.378" v="1193"/>
        <pc:sldMkLst>
          <pc:docMk/>
          <pc:sldMk cId="4104722687" sldId="141515"/>
        </pc:sldMkLst>
        <pc:spChg chg="mod">
          <ac:chgData name="Anand S" userId="e449bf99-a54b-46bc-82fd-5aed4924e101" providerId="ADAL" clId="{EA2FA1A9-2CA7-4D07-B8AF-583D1EC35D1A}" dt="2023-07-12T15:35:44.577" v="514" actId="20577"/>
          <ac:spMkLst>
            <pc:docMk/>
            <pc:sldMk cId="4104722687" sldId="141515"/>
            <ac:spMk id="2" creationId="{FB4A37E6-86CF-123E-9A3F-31C0C4ABDE56}"/>
          </ac:spMkLst>
        </pc:spChg>
        <pc:spChg chg="mod">
          <ac:chgData name="Anand S" userId="e449bf99-a54b-46bc-82fd-5aed4924e101" providerId="ADAL" clId="{EA2FA1A9-2CA7-4D07-B8AF-583D1EC35D1A}" dt="2023-07-12T15:33:21.706" v="457" actId="20577"/>
          <ac:spMkLst>
            <pc:docMk/>
            <pc:sldMk cId="4104722687" sldId="141515"/>
            <ac:spMk id="4" creationId="{58093AE7-5372-9695-6861-B281A2994BCD}"/>
          </ac:spMkLst>
        </pc:spChg>
        <pc:picChg chg="add del mod">
          <ac:chgData name="Anand S" userId="e449bf99-a54b-46bc-82fd-5aed4924e101" providerId="ADAL" clId="{EA2FA1A9-2CA7-4D07-B8AF-583D1EC35D1A}" dt="2023-07-12T15:32:47.157" v="440" actId="478"/>
          <ac:picMkLst>
            <pc:docMk/>
            <pc:sldMk cId="4104722687" sldId="141515"/>
            <ac:picMk id="6" creationId="{41EB49A8-777E-3119-E634-05D558CE3BCD}"/>
          </ac:picMkLst>
        </pc:picChg>
        <pc:picChg chg="add mod">
          <ac:chgData name="Anand S" userId="e449bf99-a54b-46bc-82fd-5aed4924e101" providerId="ADAL" clId="{EA2FA1A9-2CA7-4D07-B8AF-583D1EC35D1A}" dt="2023-07-12T15:33:17.529" v="445"/>
          <ac:picMkLst>
            <pc:docMk/>
            <pc:sldMk cId="4104722687" sldId="141515"/>
            <ac:picMk id="8" creationId="{6B564755-D019-5380-827D-9BA6EB78EF12}"/>
          </ac:picMkLst>
        </pc:picChg>
      </pc:sldChg>
      <pc:sldChg chg="addSp delSp modSp new mod modClrScheme chgLayout">
        <pc:chgData name="Anand S" userId="e449bf99-a54b-46bc-82fd-5aed4924e101" providerId="ADAL" clId="{EA2FA1A9-2CA7-4D07-B8AF-583D1EC35D1A}" dt="2023-07-12T15:56:17.933" v="1177" actId="113"/>
        <pc:sldMkLst>
          <pc:docMk/>
          <pc:sldMk cId="3820445603" sldId="141516"/>
        </pc:sldMkLst>
        <pc:spChg chg="mod ord">
          <ac:chgData name="Anand S" userId="e449bf99-a54b-46bc-82fd-5aed4924e101" providerId="ADAL" clId="{EA2FA1A9-2CA7-4D07-B8AF-583D1EC35D1A}" dt="2023-07-12T15:52:37.902" v="1092" actId="700"/>
          <ac:spMkLst>
            <pc:docMk/>
            <pc:sldMk cId="3820445603" sldId="141516"/>
            <ac:spMk id="2" creationId="{3918A32A-59D6-FEBB-ADF8-DFD220F0AFF8}"/>
          </ac:spMkLst>
        </pc:spChg>
        <pc:spChg chg="del mod ord">
          <ac:chgData name="Anand S" userId="e449bf99-a54b-46bc-82fd-5aed4924e101" providerId="ADAL" clId="{EA2FA1A9-2CA7-4D07-B8AF-583D1EC35D1A}" dt="2023-07-12T15:41:26.192" v="898" actId="700"/>
          <ac:spMkLst>
            <pc:docMk/>
            <pc:sldMk cId="3820445603" sldId="141516"/>
            <ac:spMk id="3" creationId="{0C242899-55A1-7997-7B4B-6DF6F3A872A5}"/>
          </ac:spMkLst>
        </pc:spChg>
        <pc:spChg chg="mod ord">
          <ac:chgData name="Anand S" userId="e449bf99-a54b-46bc-82fd-5aed4924e101" providerId="ADAL" clId="{EA2FA1A9-2CA7-4D07-B8AF-583D1EC35D1A}" dt="2023-07-12T15:52:37.902" v="1092" actId="700"/>
          <ac:spMkLst>
            <pc:docMk/>
            <pc:sldMk cId="3820445603" sldId="141516"/>
            <ac:spMk id="4" creationId="{2DE7D033-CD3E-FF8B-55A7-A6117FCAB43C}"/>
          </ac:spMkLst>
        </pc:spChg>
        <pc:spChg chg="del mod ord">
          <ac:chgData name="Anand S" userId="e449bf99-a54b-46bc-82fd-5aed4924e101" providerId="ADAL" clId="{EA2FA1A9-2CA7-4D07-B8AF-583D1EC35D1A}" dt="2023-07-12T15:41:26.192" v="898" actId="700"/>
          <ac:spMkLst>
            <pc:docMk/>
            <pc:sldMk cId="3820445603" sldId="141516"/>
            <ac:spMk id="5" creationId="{27A6F020-5C77-9813-D9B1-2D948D3C5620}"/>
          </ac:spMkLst>
        </pc:spChg>
        <pc:spChg chg="add mod ord">
          <ac:chgData name="Anand S" userId="e449bf99-a54b-46bc-82fd-5aed4924e101" providerId="ADAL" clId="{EA2FA1A9-2CA7-4D07-B8AF-583D1EC35D1A}" dt="2023-07-12T15:56:17.933" v="1177" actId="113"/>
          <ac:spMkLst>
            <pc:docMk/>
            <pc:sldMk cId="3820445603" sldId="141516"/>
            <ac:spMk id="6" creationId="{E89D5845-D156-7613-825C-6CCBFFAAADEE}"/>
          </ac:spMkLst>
        </pc:spChg>
        <pc:spChg chg="add mod ord">
          <ac:chgData name="Anand S" userId="e449bf99-a54b-46bc-82fd-5aed4924e101" providerId="ADAL" clId="{EA2FA1A9-2CA7-4D07-B8AF-583D1EC35D1A}" dt="2023-07-12T15:56:16.135" v="1176" actId="113"/>
          <ac:spMkLst>
            <pc:docMk/>
            <pc:sldMk cId="3820445603" sldId="141516"/>
            <ac:spMk id="7" creationId="{74C6B824-DA06-6669-EA00-50610685A6E6}"/>
          </ac:spMkLst>
        </pc:spChg>
        <pc:spChg chg="add del mod ord">
          <ac:chgData name="Anand S" userId="e449bf99-a54b-46bc-82fd-5aed4924e101" providerId="ADAL" clId="{EA2FA1A9-2CA7-4D07-B8AF-583D1EC35D1A}" dt="2023-07-12T15:52:55.105" v="1093" actId="478"/>
          <ac:spMkLst>
            <pc:docMk/>
            <pc:sldMk cId="3820445603" sldId="141516"/>
            <ac:spMk id="8" creationId="{CFE1E23B-71CF-90C8-D163-212BAD93F3FB}"/>
          </ac:spMkLst>
        </pc:spChg>
        <pc:spChg chg="add del mod ord">
          <ac:chgData name="Anand S" userId="e449bf99-a54b-46bc-82fd-5aed4924e101" providerId="ADAL" clId="{EA2FA1A9-2CA7-4D07-B8AF-583D1EC35D1A}" dt="2023-07-12T15:52:37.902" v="1092" actId="700"/>
          <ac:spMkLst>
            <pc:docMk/>
            <pc:sldMk cId="3820445603" sldId="141516"/>
            <ac:spMk id="9" creationId="{03F1931B-8A5A-ADBD-3917-3EE33C975954}"/>
          </ac:spMkLst>
        </pc:spChg>
      </pc:sldChg>
      <pc:sldChg chg="modSp new del mod">
        <pc:chgData name="Anand S" userId="e449bf99-a54b-46bc-82fd-5aed4924e101" providerId="ADAL" clId="{EA2FA1A9-2CA7-4D07-B8AF-583D1EC35D1A}" dt="2023-07-13T00:57:03.272" v="1285" actId="2696"/>
        <pc:sldMkLst>
          <pc:docMk/>
          <pc:sldMk cId="2268951741" sldId="141517"/>
        </pc:sldMkLst>
        <pc:spChg chg="mod">
          <ac:chgData name="Anand S" userId="e449bf99-a54b-46bc-82fd-5aed4924e101" providerId="ADAL" clId="{EA2FA1A9-2CA7-4D07-B8AF-583D1EC35D1A}" dt="2023-07-13T00:57:02.492" v="1284" actId="20577"/>
          <ac:spMkLst>
            <pc:docMk/>
            <pc:sldMk cId="2268951741" sldId="141517"/>
            <ac:spMk id="2" creationId="{B1438755-91FF-2ADE-C086-D53F832F4878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B9C2A-7470-3441-BF28-E4636B74A154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0AFAD-4E2D-9548-AAE0-17D6FB9F2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forms.gle/YXpEYEMBLp44wZxM7" TargetMode="External"/><Relationship Id="rId5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ms.gle/YXpEYEMBLp44wZxM7" TargetMode="Externa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image" Target="../media/image7.png"/><Relationship Id="rId5" Type="http://schemas.openxmlformats.org/officeDocument/2006/relationships/image" Target="../media/image8.svg"/><Relationship Id="rId6" Type="http://schemas.openxmlformats.org/officeDocument/2006/relationships/image" Target="../media/image9.png"/><Relationship Id="rId7" Type="http://schemas.openxmlformats.org/officeDocument/2006/relationships/image" Target="../media/image10.svg"/><Relationship Id="rId8" Type="http://schemas.openxmlformats.org/officeDocument/2006/relationships/image" Target="../media/image1.png"/><Relationship Id="rId9" Type="http://schemas.openxmlformats.org/officeDocument/2006/relationships/hyperlink" Target="https://forms.gle/YXpEYEMBLp44wZxM7" TargetMode="Externa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ms.gle/YXpEYEMBLp44wZxM7" TargetMode="External"/><Relationship Id="rId3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ms.gle/YXpEYEMBLp44wZxM7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hyperlink" Target="https://forms.gle/YXpEYEMBLp44wZxM7" TargetMode="External"/><Relationship Id="rId5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forms.gle/YXpEYEMBLp44wZxM7" TargetMode="Externa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ms.gle/YXpEYEMBLp44wZxM7" TargetMode="Externa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forms.gle/YXpEYEMBLp44wZxM7" TargetMode="Externa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ms.gle/YXpEYEMBLp44wZxM7" TargetMode="Externa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ms.gle/YXpEYEMBLp44wZxM7" TargetMode="Externa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ms.gle/YXpEYEMBLp44wZxM7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ms.gle/YXpEYEMBLp44wZxM7" TargetMode="Externa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ms.gle/YXpEYEMBLp44wZxM7" TargetMode="Externa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forms.gle/YXpEYEMBLp44wZxM7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9718A53-8152-BE46-8694-A55533039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8881" y="555"/>
            <a:ext cx="5942637" cy="685688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4AA5690-5C0E-4AEB-A4D2-E6382A21E6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5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2FAC1E54-D30A-484C-AAAE-A03D58FB317B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</a:t>
            </a:r>
          </a:p>
        </p:txBody>
      </p:sp>
      <p:pic>
        <p:nvPicPr>
          <p:cNvPr id="16" name="Gramener small">
            <a:extLst>
              <a:ext uri="{FF2B5EF4-FFF2-40B4-BE49-F238E27FC236}">
                <a16:creationId xmlns:a16="http://schemas.microsoft.com/office/drawing/2014/main" id="{756B3242-30C6-4E47-A2F4-FF0D50AFA8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e.g. Middle-eastern Airline saved $xx m media cost by switching from digital to TV advertising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B0DCD-1BF8-44DF-9C6F-3860268696C0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E508B-989B-490C-85A6-3693C26523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475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$XX m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50E2A6-BE2B-4C90-A76F-04732FEB44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55562" y="5091305"/>
            <a:ext cx="1920240" cy="73152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 %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A7F37C3-8448-46A5-A8D2-A9951DB2A1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7294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media cost saved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25D4E51-781B-4FDC-9770-D155147DD5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562" y="5822825"/>
            <a:ext cx="1920240" cy="457200"/>
          </a:xfrm>
          <a:solidFill>
            <a:schemeClr val="tx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Explain what this metric is. e.g. % reduction in media spend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4179B-2C9D-4764-9862-BEF0113F0D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475" y="1062427"/>
            <a:ext cx="3930650" cy="3931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/>
            </a:lvl1pPr>
            <a:lvl2pPr marL="457200" indent="-228600">
              <a:lnSpc>
                <a:spcPct val="100000"/>
              </a:lnSpc>
              <a:defRPr sz="1100"/>
            </a:lvl2pPr>
            <a:lvl3pPr marL="690563" indent="-228600">
              <a:lnSpc>
                <a:spcPct val="100000"/>
              </a:lnSpc>
              <a:defRPr sz="1050"/>
            </a:lvl3pPr>
            <a:lvl4pPr marL="914400" indent="-228600">
              <a:lnSpc>
                <a:spcPct val="100000"/>
              </a:lnSpc>
              <a:defRPr sz="1000"/>
            </a:lvl4pPr>
            <a:lvl5pPr marL="1147763" indent="-228600">
              <a:lnSpc>
                <a:spcPct val="100000"/>
              </a:lnSpc>
              <a:defRPr sz="1000"/>
            </a:lvl5pPr>
          </a:lstStyle>
          <a:p>
            <a:pPr lvl="0"/>
            <a:r>
              <a:rPr lang="en-US" dirty="0"/>
              <a:t>Write the case study as a story – not as bullet points.</a:t>
            </a:r>
            <a:br>
              <a:rPr lang="en-US" dirty="0"/>
            </a:br>
            <a:r>
              <a:rPr lang="en-US" dirty="0"/>
              <a:t>Start with the PROBLEM. The client should be in real trouble, and real people should be impacted.</a:t>
            </a:r>
            <a:br>
              <a:rPr lang="en-US" dirty="0"/>
            </a:br>
            <a:r>
              <a:rPr lang="en-US" dirty="0"/>
              <a:t>Explain </a:t>
            </a:r>
            <a:r>
              <a:rPr lang="en-US" dirty="0" err="1"/>
              <a:t>Gramener’s</a:t>
            </a:r>
            <a:r>
              <a:rPr lang="en-US" dirty="0"/>
              <a:t> APPROACH. Say what we did. Keep it short.</a:t>
            </a:r>
            <a:br>
              <a:rPr lang="en-US" dirty="0"/>
            </a:br>
            <a:r>
              <a:rPr lang="en-US" dirty="0"/>
              <a:t>Share the IMPACT. This should be quantitative – a number or percentage that’s impressive.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B583A-9B20-4737-B3BD-5363058DD1C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358599" y="1067945"/>
            <a:ext cx="7585752" cy="521208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Insert a nice screenshot (maybe animated GIF) of solution</a:t>
            </a:r>
          </a:p>
        </p:txBody>
      </p:sp>
      <p:sp>
        <p:nvSpPr>
          <p:cNvPr id="17" name="Footnotes Placeholder">
            <a:extLst>
              <a:ext uri="{FF2B5EF4-FFF2-40B4-BE49-F238E27FC236}">
                <a16:creationId xmlns:a16="http://schemas.microsoft.com/office/drawing/2014/main" id="{E197AF30-4B57-4FBE-AF20-A70E5A10001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15059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4ECEE8A-E560-48B0-90C0-F504AFF1851F}"/>
              </a:ext>
            </a:extLst>
          </p:cNvPr>
          <p:cNvSpPr/>
          <p:nvPr userDrawn="1"/>
        </p:nvSpPr>
        <p:spPr>
          <a:xfrm>
            <a:off x="8204274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C836F47-3793-48B0-8D53-D397E6C71BC6}"/>
              </a:ext>
            </a:extLst>
          </p:cNvPr>
          <p:cNvSpPr/>
          <p:nvPr userDrawn="1"/>
        </p:nvSpPr>
        <p:spPr>
          <a:xfrm>
            <a:off x="4224057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85EE715-34AC-4750-B6EF-82A4BE70A336}"/>
              </a:ext>
            </a:extLst>
          </p:cNvPr>
          <p:cNvSpPr/>
          <p:nvPr userDrawn="1"/>
        </p:nvSpPr>
        <p:spPr>
          <a:xfrm>
            <a:off x="243840" y="1234461"/>
            <a:ext cx="3749040" cy="5029200"/>
          </a:xfrm>
          <a:custGeom>
            <a:avLst/>
            <a:gdLst>
              <a:gd name="connsiteX0" fmla="*/ 731520 w 3749040"/>
              <a:gd name="connsiteY0" fmla="*/ 0 h 5330883"/>
              <a:gd name="connsiteX1" fmla="*/ 3017520 w 3749040"/>
              <a:gd name="connsiteY1" fmla="*/ 0 h 5330883"/>
              <a:gd name="connsiteX2" fmla="*/ 3520440 w 3749040"/>
              <a:gd name="connsiteY2" fmla="*/ 502920 h 5330883"/>
              <a:gd name="connsiteX3" fmla="*/ 3513073 w 3749040"/>
              <a:gd name="connsiteY3" fmla="*/ 576003 h 5330883"/>
              <a:gd name="connsiteX4" fmla="*/ 3749040 w 3749040"/>
              <a:gd name="connsiteY4" fmla="*/ 576003 h 5330883"/>
              <a:gd name="connsiteX5" fmla="*/ 3749040 w 3749040"/>
              <a:gd name="connsiteY5" fmla="*/ 5330883 h 5330883"/>
              <a:gd name="connsiteX6" fmla="*/ 0 w 3749040"/>
              <a:gd name="connsiteY6" fmla="*/ 5330883 h 5330883"/>
              <a:gd name="connsiteX7" fmla="*/ 0 w 3749040"/>
              <a:gd name="connsiteY7" fmla="*/ 576003 h 5330883"/>
              <a:gd name="connsiteX8" fmla="*/ 235967 w 3749040"/>
              <a:gd name="connsiteY8" fmla="*/ 576003 h 5330883"/>
              <a:gd name="connsiteX9" fmla="*/ 228600 w 3749040"/>
              <a:gd name="connsiteY9" fmla="*/ 502920 h 5330883"/>
              <a:gd name="connsiteX10" fmla="*/ 731520 w 3749040"/>
              <a:gd name="connsiteY10" fmla="*/ 0 h 533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49040" h="5330883">
                <a:moveTo>
                  <a:pt x="731520" y="0"/>
                </a:moveTo>
                <a:lnTo>
                  <a:pt x="3017520" y="0"/>
                </a:lnTo>
                <a:cubicBezTo>
                  <a:pt x="3295275" y="0"/>
                  <a:pt x="3520440" y="225165"/>
                  <a:pt x="3520440" y="502920"/>
                </a:cubicBezTo>
                <a:lnTo>
                  <a:pt x="3513073" y="576003"/>
                </a:lnTo>
                <a:lnTo>
                  <a:pt x="3749040" y="576003"/>
                </a:lnTo>
                <a:lnTo>
                  <a:pt x="3749040" y="5330883"/>
                </a:lnTo>
                <a:lnTo>
                  <a:pt x="0" y="5330883"/>
                </a:lnTo>
                <a:lnTo>
                  <a:pt x="0" y="576003"/>
                </a:lnTo>
                <a:lnTo>
                  <a:pt x="235967" y="576003"/>
                </a:lnTo>
                <a:lnTo>
                  <a:pt x="228600" y="502920"/>
                </a:lnTo>
                <a:cubicBezTo>
                  <a:pt x="228600" y="225165"/>
                  <a:pt x="453765" y="0"/>
                  <a:pt x="7315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BF285C-49D5-4257-B7D4-6AE775E0FD11}"/>
              </a:ext>
            </a:extLst>
          </p:cNvPr>
          <p:cNvSpPr txBox="1"/>
          <p:nvPr userDrawn="1"/>
        </p:nvSpPr>
        <p:spPr>
          <a:xfrm>
            <a:off x="1380608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Problem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750B17-B41D-482E-8494-7230AFF8403A}"/>
              </a:ext>
            </a:extLst>
          </p:cNvPr>
          <p:cNvSpPr txBox="1"/>
          <p:nvPr userDrawn="1"/>
        </p:nvSpPr>
        <p:spPr>
          <a:xfrm>
            <a:off x="5379559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Approach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D4479E-138A-472C-B1B1-0B9A27D2E95C}"/>
              </a:ext>
            </a:extLst>
          </p:cNvPr>
          <p:cNvSpPr txBox="1"/>
          <p:nvPr userDrawn="1"/>
        </p:nvSpPr>
        <p:spPr>
          <a:xfrm>
            <a:off x="9342792" y="1494347"/>
            <a:ext cx="21945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cap="all" baseline="0" dirty="0">
                <a:latin typeface="+mj-lt"/>
              </a:rPr>
              <a:t>Outcome</a:t>
            </a:r>
            <a:endParaRPr lang="en-US" sz="1400" b="1" cap="all" baseline="0" dirty="0">
              <a:latin typeface="+mj-lt"/>
            </a:endParaRPr>
          </a:p>
        </p:txBody>
      </p:sp>
      <p:sp>
        <p:nvSpPr>
          <p:cNvPr id="47" name="Oval 44">
            <a:extLst>
              <a:ext uri="{FF2B5EF4-FFF2-40B4-BE49-F238E27FC236}">
                <a16:creationId xmlns:a16="http://schemas.microsoft.com/office/drawing/2014/main" id="{10C3A3D3-5010-48E2-953A-DFCD1F307FE6}"/>
              </a:ext>
            </a:extLst>
          </p:cNvPr>
          <p:cNvSpPr/>
          <p:nvPr userDrawn="1"/>
        </p:nvSpPr>
        <p:spPr>
          <a:xfrm>
            <a:off x="8542342" y="1313700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6">
            <a:extLst>
              <a:ext uri="{FF2B5EF4-FFF2-40B4-BE49-F238E27FC236}">
                <a16:creationId xmlns:a16="http://schemas.microsoft.com/office/drawing/2014/main" id="{944A6AF8-EC79-4787-8CA3-97B7BCFA2BF9}"/>
              </a:ext>
            </a:extLst>
          </p:cNvPr>
          <p:cNvSpPr/>
          <p:nvPr userDrawn="1"/>
        </p:nvSpPr>
        <p:spPr>
          <a:xfrm>
            <a:off x="4553737" y="1313700"/>
            <a:ext cx="822960" cy="82296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9A07571-1E6A-4A8A-9A50-1E24DB6A5853}"/>
              </a:ext>
            </a:extLst>
          </p:cNvPr>
          <p:cNvSpPr/>
          <p:nvPr/>
        </p:nvSpPr>
        <p:spPr>
          <a:xfrm>
            <a:off x="555482" y="1313700"/>
            <a:ext cx="822960" cy="8229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Graphic 45" descr="Star">
            <a:extLst>
              <a:ext uri="{FF2B5EF4-FFF2-40B4-BE49-F238E27FC236}">
                <a16:creationId xmlns:a16="http://schemas.microsoft.com/office/drawing/2014/main" id="{7507916F-A31D-4F78-9101-A6AEC0D49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564853" y="1336211"/>
            <a:ext cx="777939" cy="777939"/>
          </a:xfrm>
          <a:prstGeom prst="rect">
            <a:avLst/>
          </a:prstGeom>
        </p:spPr>
      </p:pic>
      <p:pic>
        <p:nvPicPr>
          <p:cNvPr id="46" name="Graphic 47" descr="Circles with arrows">
            <a:extLst>
              <a:ext uri="{FF2B5EF4-FFF2-40B4-BE49-F238E27FC236}">
                <a16:creationId xmlns:a16="http://schemas.microsoft.com/office/drawing/2014/main" id="{BCE73BFC-89B0-4DAE-8296-2FFC52EC788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1537" y="1301500"/>
            <a:ext cx="847360" cy="847360"/>
          </a:xfrm>
          <a:prstGeom prst="rect">
            <a:avLst/>
          </a:prstGeom>
        </p:spPr>
      </p:pic>
      <p:pic>
        <p:nvPicPr>
          <p:cNvPr id="50" name="Graphic 49" descr="Lightbulb and gear">
            <a:extLst>
              <a:ext uri="{FF2B5EF4-FFF2-40B4-BE49-F238E27FC236}">
                <a16:creationId xmlns:a16="http://schemas.microsoft.com/office/drawing/2014/main" id="{1A6E5B51-2458-4738-A905-7EAA77FEBE3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202" y="1359420"/>
            <a:ext cx="731520" cy="731520"/>
          </a:xfrm>
          <a:prstGeom prst="rect">
            <a:avLst/>
          </a:prstGeom>
        </p:spPr>
      </p:pic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1CA0593E-811B-4BC2-BBFA-E97F67F7F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 headline. What one sentence should the audience take away?</a:t>
            </a:r>
          </a:p>
        </p:txBody>
      </p:sp>
      <p:pic>
        <p:nvPicPr>
          <p:cNvPr id="55" name="Gramener small">
            <a:extLst>
              <a:ext uri="{FF2B5EF4-FFF2-40B4-BE49-F238E27FC236}">
                <a16:creationId xmlns:a16="http://schemas.microsoft.com/office/drawing/2014/main" id="{5A2D0B32-EEBD-438A-9D3D-478807FF2E1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89560" y="2240301"/>
            <a:ext cx="3657600" cy="4023360"/>
          </a:xfrm>
          <a:noFill/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Who’s the client? What was their business problem? What was the impact? Make the audience feel their pain.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269777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different about our approach? Why are we best suited to do this?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8249994" y="2240301"/>
            <a:ext cx="3657600" cy="402336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lang="en-US" sz="1800" smtClean="0">
                <a:solidFill>
                  <a:schemeClr val="tx1"/>
                </a:solidFill>
                <a:latin typeface="+mn-lt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GB" sz="1800">
                <a:solidFill>
                  <a:schemeClr val="lt1"/>
                </a:solidFill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What was the business impact to the client? How were they better off? Can we measure this?</a:t>
            </a:r>
          </a:p>
        </p:txBody>
      </p:sp>
      <p:sp>
        <p:nvSpPr>
          <p:cNvPr id="51" name="Layout">
            <a:hlinkClick r:id="rId9" tooltip="Share your feedback about this template"/>
            <a:extLst>
              <a:ext uri="{FF2B5EF4-FFF2-40B4-BE49-F238E27FC236}">
                <a16:creationId xmlns:a16="http://schemas.microsoft.com/office/drawing/2014/main" id="{48E91534-4703-4E68-8EBF-C8B8EA94895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Case Study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544F70-55E6-4D8A-A829-7B942AF5F1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8083EB-BBD0-4E47-9B30-29AA5220AED4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F69DB9-7140-4AFE-8144-838D17391DE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805AC6-BAEB-441C-91E6-3FD7A2696B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notes Placeholder">
            <a:extLst>
              <a:ext uri="{FF2B5EF4-FFF2-40B4-BE49-F238E27FC236}">
                <a16:creationId xmlns:a16="http://schemas.microsoft.com/office/drawing/2014/main" id="{88E2A19A-3C45-4B9A-9F18-15EA518FB6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97773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Background">
            <a:extLst>
              <a:ext uri="{FF2B5EF4-FFF2-40B4-BE49-F238E27FC236}">
                <a16:creationId xmlns:a16="http://schemas.microsoft.com/office/drawing/2014/main" id="{775AE7F2-F58B-4B51-81AA-B323C66D19E2}"/>
              </a:ext>
            </a:extLst>
          </p:cNvPr>
          <p:cNvSpPr/>
          <p:nvPr userDrawn="1"/>
        </p:nvSpPr>
        <p:spPr>
          <a:xfrm>
            <a:off x="1" y="0"/>
            <a:ext cx="61264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52899-D7C0-4A87-8FC4-C7F770D9E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3143" y="2355699"/>
            <a:ext cx="5486400" cy="18288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19A17-13E4-48F2-BE57-975A0767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D404-00A3-4882-870E-1D7DD6F4FCEF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06963-60E3-4FA7-AEFA-4C03F34C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5AAB9-3279-429B-B51A-2CFA210A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FC43F1-A9B8-4D72-A768-9C1E62FE75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D356C7D-6F02-451C-A618-6C0FB1D179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4864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sub-heading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9B284BE1-5740-4512-B1C1-4ABF9BC6171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/>
            </a:lvl1pPr>
            <a:lvl2pPr marL="457200" indent="-228600">
              <a:lnSpc>
                <a:spcPct val="100000"/>
              </a:lnSpc>
              <a:defRPr sz="2000"/>
            </a:lvl2pPr>
            <a:lvl3pPr marL="685800" indent="-228600">
              <a:lnSpc>
                <a:spcPct val="100000"/>
              </a:lnSpc>
              <a:defRPr sz="1800"/>
            </a:lvl3pPr>
            <a:lvl4pPr marL="914400" indent="-228600">
              <a:lnSpc>
                <a:spcPct val="100000"/>
              </a:lnSpc>
              <a:defRPr sz="1600"/>
            </a:lvl4pPr>
            <a:lvl5pPr marL="11430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2B6E6252-8CB7-460B-BC69-71B15044DA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70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6386E-72A2-4B1D-9D39-2FA0A5C816F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480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Name of the </a:t>
            </a:r>
            <a:br>
              <a:rPr lang="en-GB" dirty="0"/>
            </a:br>
            <a:r>
              <a:rPr lang="en-GB" dirty="0"/>
              <a:t>presentation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771FB31-4AE0-425A-9551-BFCFB358DB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name/date</a:t>
            </a:r>
          </a:p>
        </p:txBody>
      </p:sp>
      <p:sp>
        <p:nvSpPr>
          <p:cNvPr id="14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06CDB8C-C649-4CB1-A5E1-9E345E129F56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Slide with Picture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25DBFC9F-51DB-4F70-A610-57480FF14A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08078" y="685800"/>
            <a:ext cx="5486400" cy="5486400"/>
          </a:xfrm>
        </p:spPr>
        <p:txBody>
          <a:bodyPr anchor="ctr"/>
          <a:lstStyle>
            <a:lvl1pPr>
              <a:lnSpc>
                <a:spcPct val="100000"/>
              </a:lnSpc>
              <a:spcBef>
                <a:spcPts val="2400"/>
              </a:spcBef>
              <a:defRPr>
                <a:solidFill>
                  <a:schemeClr val="bg1"/>
                </a:solidFill>
              </a:defRPr>
            </a:lvl1pPr>
            <a:lvl2pPr marL="457200" indent="-228600">
              <a:lnSpc>
                <a:spcPct val="100000"/>
              </a:lnSpc>
              <a:defRPr sz="2000">
                <a:solidFill>
                  <a:schemeClr val="bg1"/>
                </a:solidFill>
              </a:defRPr>
            </a:lvl2pPr>
            <a:lvl3pPr marL="685800" indent="-228600">
              <a:lnSpc>
                <a:spcPct val="100000"/>
              </a:lnSpc>
              <a:defRPr sz="1800">
                <a:solidFill>
                  <a:schemeClr val="bg1"/>
                </a:solidFill>
              </a:defRPr>
            </a:lvl3pPr>
            <a:lvl4pPr marL="9144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4pPr>
            <a:lvl5pPr marL="1143000" indent="-228600">
              <a:lnSpc>
                <a:spcPct val="100000"/>
              </a:lnSpc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information about this section – a picture, a description, a video, etc.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25FE64AD-8BF4-41CC-A337-D36D5D23BE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9CA6DA1-D1F7-4528-80AA-20E8042073E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54DCBC-8707-4139-8D1B-926673E2C55F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7E69B-4B27-402B-83E6-471A78CC25C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E03AEB-1311-4FAE-8DF4-CB6FA4D2DE7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9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96FDF4A-FE4D-423F-96AE-4C448D962623}"/>
              </a:ext>
            </a:extLst>
          </p:cNvPr>
          <p:cNvSpPr/>
          <p:nvPr userDrawn="1"/>
        </p:nvSpPr>
        <p:spPr>
          <a:xfrm>
            <a:off x="0" y="3383280"/>
            <a:ext cx="12192000" cy="347472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A7A9AB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0308" y="4593200"/>
            <a:ext cx="7702241" cy="1628758"/>
          </a:xfr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Name of the section or presentation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B9016E-8510-4FAA-B8F2-236CF7152945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2" name="Gramener small">
            <a:extLst>
              <a:ext uri="{FF2B5EF4-FFF2-40B4-BE49-F238E27FC236}">
                <a16:creationId xmlns:a16="http://schemas.microsoft.com/office/drawing/2014/main" id="{28B78CD4-F606-4228-96BC-F07C18B0EA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pic>
        <p:nvPicPr>
          <p:cNvPr id="43" name="Graphic 7">
            <a:extLst>
              <a:ext uri="{FF2B5EF4-FFF2-40B4-BE49-F238E27FC236}">
                <a16:creationId xmlns:a16="http://schemas.microsoft.com/office/drawing/2014/main" id="{06631B40-23A2-4AEA-8E64-DECD32C066A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3613543"/>
            <a:ext cx="2730564" cy="911987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5502CC-6581-4FBF-98D6-F366CDE223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1976" y="4592638"/>
            <a:ext cx="3565550" cy="162875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2506083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C3FD9F-DFC1-4301-A03D-511CDAC699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9363" y="1111"/>
            <a:ext cx="5942637" cy="6856889"/>
          </a:xfrm>
          <a:prstGeom prst="rect">
            <a:avLst/>
          </a:prstGeom>
        </p:spPr>
      </p:pic>
      <p:pic>
        <p:nvPicPr>
          <p:cNvPr id="10" name="Gramener small">
            <a:extLst>
              <a:ext uri="{FF2B5EF4-FFF2-40B4-BE49-F238E27FC236}">
                <a16:creationId xmlns:a16="http://schemas.microsoft.com/office/drawing/2014/main" id="{BF39829F-5465-458B-A0BD-696AD53A1E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11" name="Layout">
            <a:hlinkClick r:id="rId4" tooltip="Share your feedback about this template"/>
            <a:extLst>
              <a:ext uri="{FF2B5EF4-FFF2-40B4-BE49-F238E27FC236}">
                <a16:creationId xmlns:a16="http://schemas.microsoft.com/office/drawing/2014/main" id="{11BF329D-7E1D-4CD6-B126-26FB2D5C2888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9246C4-9D36-4B3B-A5F0-6424EC3688B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3143" y="2355699"/>
            <a:ext cx="5943600" cy="1828800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72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0C9A6C6-794E-4FD0-8826-922E2308EAA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3143" y="4860759"/>
            <a:ext cx="5943600" cy="914400"/>
          </a:xfrm>
        </p:spPr>
        <p:txBody>
          <a:bodyPr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3200" b="0" i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Next steps / contact info</a:t>
            </a:r>
          </a:p>
        </p:txBody>
      </p:sp>
      <p:pic>
        <p:nvPicPr>
          <p:cNvPr id="14" name="Graphic 7">
            <a:extLst>
              <a:ext uri="{FF2B5EF4-FFF2-40B4-BE49-F238E27FC236}">
                <a16:creationId xmlns:a16="http://schemas.microsoft.com/office/drawing/2014/main" id="{5ECEB148-4516-4B60-B3B8-07E8C9B485D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916" y="685830"/>
            <a:ext cx="2730564" cy="9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ark Body Takeaw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1E8FA44-7DC0-9048-A40B-25FF73440F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969263"/>
            <a:ext cx="9906000" cy="474616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Write the title like a newspaper headline. What one sentence should the audience take away?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ECDB362D-47F7-49CE-AF6E-C172F9D72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20" name="Layout">
            <a:hlinkClick r:id="rId3" tooltip="Share your feedback about this template"/>
            <a:extLst>
              <a:ext uri="{FF2B5EF4-FFF2-40B4-BE49-F238E27FC236}">
                <a16:creationId xmlns:a16="http://schemas.microsoft.com/office/drawing/2014/main" id="{4FF6CDEF-EFE6-480E-A3D1-1EB145C0D07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Dark Body Takeaway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A4426B6-E886-4AE7-B689-3A0C0423917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36DF18-C7B9-4100-9EE9-43D042F75E18}" type="datetime1">
              <a:rPr lang="en-US" smtClean="0"/>
              <a:t>7/13/2023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26289EF-1D62-428C-91C2-5582D8C4C33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Private &amp; Confidential: For internal use only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8F7EBD7-DBAD-4383-A200-EF8B9F3962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17915F99-BA45-421F-91AB-6FDF5F8B1B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83894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Takeaway</a:t>
            </a:r>
          </a:p>
        </p:txBody>
      </p:sp>
      <p:sp>
        <p:nvSpPr>
          <p:cNvPr id="10" name="Takeaway">
            <a:extLst>
              <a:ext uri="{FF2B5EF4-FFF2-40B4-BE49-F238E27FC236}">
                <a16:creationId xmlns:a16="http://schemas.microsoft.com/office/drawing/2014/main" id="{79ED29FE-14E0-47E3-980B-7644FE2E94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5523C57-F933-4C0F-B500-9B0D3EEDD9A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8F9593A-CB31-400C-83F9-2423A7F05067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A5D9DE4-D19E-4065-A646-DE6383C4C5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6CEF0D-5A5D-42F1-98C0-2F68C5F0671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393633" y="6384569"/>
            <a:ext cx="1554527" cy="365760"/>
          </a:xfrm>
        </p:spPr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notes Placeholder">
            <a:extLst>
              <a:ext uri="{FF2B5EF4-FFF2-40B4-BE49-F238E27FC236}">
                <a16:creationId xmlns:a16="http://schemas.microsoft.com/office/drawing/2014/main" id="{2FB3F501-8D2E-4064-BDF5-665E886B64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6606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ody Takeawa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1E8FA44-7DC0-9048-A40B-25FF73440F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pic>
        <p:nvPicPr>
          <p:cNvPr id="10" name="Gramener small">
            <a:extLst>
              <a:ext uri="{FF2B5EF4-FFF2-40B4-BE49-F238E27FC236}">
                <a16:creationId xmlns:a16="http://schemas.microsoft.com/office/drawing/2014/main" id="{ECDB362D-47F7-49CE-AF6E-C172F9D72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712" y="6384569"/>
            <a:ext cx="297567" cy="365760"/>
          </a:xfrm>
          <a:prstGeom prst="rect">
            <a:avLst/>
          </a:prstGeom>
        </p:spPr>
      </p:pic>
      <p:sp>
        <p:nvSpPr>
          <p:cNvPr id="20" name="Layout">
            <a:hlinkClick r:id="rId3" tooltip="Share your feedback about this template"/>
            <a:extLst>
              <a:ext uri="{FF2B5EF4-FFF2-40B4-BE49-F238E27FC236}">
                <a16:creationId xmlns:a16="http://schemas.microsoft.com/office/drawing/2014/main" id="{4FF6CDEF-EFE6-480E-A3D1-1EB145C0D07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Body Takeaway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97F96B72-C7E8-4259-BCB5-E3F7AF44C7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A4426B6-E886-4AE7-B689-3A0C0423917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36DF18-C7B9-4100-9EE9-43D042F75E18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326289EF-1D62-428C-91C2-5582D8C4C33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8F7EBD7-DBAD-4383-A200-EF8B9F39627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17915F99-BA45-421F-91AB-6FDF5F8B1B2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80688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1D7FFA9-4DD0-4EF0-AD60-409AB74BC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45BA1326-2EB8-4BD5-9282-9A5B016398E7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Title Only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2DB6F0B-EF03-4FBF-924A-464140D1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3608-293D-45BE-9E2D-4BF4888350CD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C03AF44-52A0-4391-A43E-B15F7695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73EF525-18AD-4AC8-80CC-3AAE2473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C9D03287-B3B1-4D4B-B69B-DCE4B80AD7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31908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2A9A9B3-40B9-4994-8770-2B789B4E23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67028" y="-685957"/>
            <a:ext cx="10058400" cy="641352"/>
          </a:xfrm>
          <a:solidFill>
            <a:schemeClr val="bg1">
              <a:alpha val="50000"/>
            </a:schemeClr>
          </a:solidFill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This title is hidden in slideshow mode. Describe your slide contents</a:t>
            </a:r>
          </a:p>
        </p:txBody>
      </p:sp>
      <p:sp>
        <p:nvSpPr>
          <p:cNvPr id="8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C5337A7-498C-40E7-8E4B-D0C2830F8A13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Blank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F545402-419B-46FF-A7F7-EC50C2BC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476F-B9F1-4FEB-A5AD-E3B35BD37DB3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C6FEDBB-1769-461F-B33F-4608089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141F0-03F3-42D9-B7A5-96825C7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notes Placeholder">
            <a:extLst>
              <a:ext uri="{FF2B5EF4-FFF2-40B4-BE49-F238E27FC236}">
                <a16:creationId xmlns:a16="http://schemas.microsoft.com/office/drawing/2014/main" id="{20B0A48C-298B-486D-BA37-13CF461727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99556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Background">
            <a:extLst>
              <a:ext uri="{FF2B5EF4-FFF2-40B4-BE49-F238E27FC236}">
                <a16:creationId xmlns:a16="http://schemas.microsoft.com/office/drawing/2014/main" id="{46CD2078-ED56-4C08-AFC3-29026D121FF2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D7EFAB4-A29A-42C3-B638-1F9B0D008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A486A8A4-DBF5-4129-84A0-E7FD11FB7A7F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EE4D9AC-B136-4329-ADB9-67940440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04C8-CED8-4D16-859C-0DA8E52BBA08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CAFA2C4-1450-4D2F-83F9-4DA025AC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A8A1427-7C8E-4960-AD1A-EE7BCB37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notes Placeholder">
            <a:extLst>
              <a:ext uri="{FF2B5EF4-FFF2-40B4-BE49-F238E27FC236}">
                <a16:creationId xmlns:a16="http://schemas.microsoft.com/office/drawing/2014/main" id="{57B2B11C-9BFB-4B83-8B3B-0CCDABF5C7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9188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Background">
            <a:extLst>
              <a:ext uri="{FF2B5EF4-FFF2-40B4-BE49-F238E27FC236}">
                <a16:creationId xmlns:a16="http://schemas.microsoft.com/office/drawing/2014/main" id="{927B5647-B8CD-492A-AB94-465418EA73F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779F9E34-5EE2-48D3-ADE4-4AE8FAC401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7442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57607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akeaway">
            <a:extLst>
              <a:ext uri="{FF2B5EF4-FFF2-40B4-BE49-F238E27FC236}">
                <a16:creationId xmlns:a16="http://schemas.microsoft.com/office/drawing/2014/main" id="{E9787946-B26D-4B64-8327-8DB4D49813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0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B81876FA-EFD5-4E9F-BBB1-4D16CDF91E5C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2 Column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1481AD-DFD2-4823-908A-14E69B69581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319AB4A-426F-4B33-8B3D-4B7829EECBDF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C4BFF-B8B0-4BA1-BC1E-661C9C98E81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09C0FB-CF87-4319-8F3C-02810304EFE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notes Placeholder">
            <a:extLst>
              <a:ext uri="{FF2B5EF4-FFF2-40B4-BE49-F238E27FC236}">
                <a16:creationId xmlns:a16="http://schemas.microsoft.com/office/drawing/2014/main" id="{6C7BA083-24E6-4840-869B-4647C87F00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96510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Background">
            <a:extLst>
              <a:ext uri="{FF2B5EF4-FFF2-40B4-BE49-F238E27FC236}">
                <a16:creationId xmlns:a16="http://schemas.microsoft.com/office/drawing/2014/main" id="{9A023FA0-EC4C-40E9-A551-DEC40AF27603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BCDC7940-788F-49DE-95B7-7A150AF317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6" name="Content Placeholder Right">
            <a:extLst>
              <a:ext uri="{FF2B5EF4-FFF2-40B4-BE49-F238E27FC236}">
                <a16:creationId xmlns:a16="http://schemas.microsoft.com/office/drawing/2014/main" id="{A4247A17-1FCF-40CB-B032-B53F3F9C64E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306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Left">
            <a:extLst>
              <a:ext uri="{FF2B5EF4-FFF2-40B4-BE49-F238E27FC236}">
                <a16:creationId xmlns:a16="http://schemas.microsoft.com/office/drawing/2014/main" id="{66456C3D-883F-473D-8FFB-6B756CA400E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01752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Center">
            <a:extLst>
              <a:ext uri="{FF2B5EF4-FFF2-40B4-BE49-F238E27FC236}">
                <a16:creationId xmlns:a16="http://schemas.microsoft.com/office/drawing/2014/main" id="{6042F8A0-2A18-4773-BD29-99B174123FD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52800" y="1143000"/>
            <a:ext cx="548640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Main content. Make it eye-catching. Typically an image, chart, table or video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akeaway">
            <a:extLst>
              <a:ext uri="{FF2B5EF4-FFF2-40B4-BE49-F238E27FC236}">
                <a16:creationId xmlns:a16="http://schemas.microsoft.com/office/drawing/2014/main" id="{FB0FE7AE-6D7D-456A-A0E7-38331B360B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19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C8149BCB-0815-498C-89B8-64A55FFB3DD4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 Wide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F07D690C-5827-48E8-92F5-ACCB560F288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6351830-8D99-418A-8B55-525D1B7CE745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9ED3AB5-A404-49C6-A080-DAADF233C73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67093F0-23DA-40CD-95A1-B8C0D68E57A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notes Placeholder">
            <a:extLst>
              <a:ext uri="{FF2B5EF4-FFF2-40B4-BE49-F238E27FC236}">
                <a16:creationId xmlns:a16="http://schemas.microsoft.com/office/drawing/2014/main" id="{B4691087-43BE-4CDB-9EED-1F921C905D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4227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Background">
            <a:extLst>
              <a:ext uri="{FF2B5EF4-FFF2-40B4-BE49-F238E27FC236}">
                <a16:creationId xmlns:a16="http://schemas.microsoft.com/office/drawing/2014/main" id="{B83D2748-DE5A-4BE7-A21F-DBD4DF63BF3C}"/>
              </a:ext>
            </a:extLst>
          </p:cNvPr>
          <p:cNvSpPr/>
          <p:nvPr userDrawn="1"/>
        </p:nvSpPr>
        <p:spPr>
          <a:xfrm>
            <a:off x="0" y="0"/>
            <a:ext cx="12192001" cy="8687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CF309C03-8E53-4BF8-8C67-F4B40169A2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" y="109536"/>
            <a:ext cx="11704320" cy="641352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Write the title like a newspaper headline. What one sentence should the audience take away?</a:t>
            </a:r>
          </a:p>
        </p:txBody>
      </p:sp>
      <p:sp>
        <p:nvSpPr>
          <p:cNvPr id="18" name="Content Placeholder Right">
            <a:extLst>
              <a:ext uri="{FF2B5EF4-FFF2-40B4-BE49-F238E27FC236}">
                <a16:creationId xmlns:a16="http://schemas.microsoft.com/office/drawing/2014/main" id="{2954BB81-7FD4-45D8-9D04-6A4970FC804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0768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Secondary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Left">
            <a:extLst>
              <a:ext uri="{FF2B5EF4-FFF2-40B4-BE49-F238E27FC236}">
                <a16:creationId xmlns:a16="http://schemas.microsoft.com/office/drawing/2014/main" id="{B3A381C2-6B80-4969-B219-F3DF69568E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4384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Primary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Center">
            <a:extLst>
              <a:ext uri="{FF2B5EF4-FFF2-40B4-BE49-F238E27FC236}">
                <a16:creationId xmlns:a16="http://schemas.microsoft.com/office/drawing/2014/main" id="{D0F3DA65-12FF-47ED-B58D-36C79FA5D12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75760" y="1143000"/>
            <a:ext cx="3840480" cy="457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Central message. Prove the headline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akeaway">
            <a:extLst>
              <a:ext uri="{FF2B5EF4-FFF2-40B4-BE49-F238E27FC236}">
                <a16:creationId xmlns:a16="http://schemas.microsoft.com/office/drawing/2014/main" id="{CE5D576F-3460-4C11-BEFE-216B94BE3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5849135"/>
            <a:ext cx="9144000" cy="4327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lIns="45720" tIns="0" rIns="4572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OPTIONAL takeaway: What should the audience do now?</a:t>
            </a:r>
          </a:p>
        </p:txBody>
      </p:sp>
      <p:sp>
        <p:nvSpPr>
          <p:cNvPr id="22" name="Layout">
            <a:hlinkClick r:id="rId2" tooltip="Share your feedback about this template"/>
            <a:extLst>
              <a:ext uri="{FF2B5EF4-FFF2-40B4-BE49-F238E27FC236}">
                <a16:creationId xmlns:a16="http://schemas.microsoft.com/office/drawing/2014/main" id="{D0F2017E-D571-4F4A-9261-F65D35A335FD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Dark Title 3 Column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5628632-65FD-4D5A-9633-16D1BFD54D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3469676-D31A-48E7-9FA6-5A14D599E4FC}" type="datetime1">
              <a:rPr lang="en-US" smtClean="0"/>
              <a:t>7/13/2023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3B2009F-9278-4064-AFB1-CFA3E7DD304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Private &amp; Confidential: For internal use only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2D9353-5B2E-49C2-8808-E58F04961A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08A2EAE-61F0-4E80-AF13-6C345B2B49E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notes Placeholder">
            <a:extLst>
              <a:ext uri="{FF2B5EF4-FFF2-40B4-BE49-F238E27FC236}">
                <a16:creationId xmlns:a16="http://schemas.microsoft.com/office/drawing/2014/main" id="{BFFB077E-9168-404E-81BE-34935120B8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6386791"/>
            <a:ext cx="9783763" cy="363538"/>
          </a:xfrm>
        </p:spPr>
        <p:txBody>
          <a:bodyPr anchor="ctr">
            <a:normAutofit/>
          </a:bodyPr>
          <a:lstStyle>
            <a:lvl1pPr marL="119063" indent="-119063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800"/>
            </a:lvl1pPr>
          </a:lstStyle>
          <a:p>
            <a:pPr lvl="0"/>
            <a:r>
              <a:rPr lang="en-IN" dirty="0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735467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hyperlink" Target="https://forms.gle/YXpEYEMBLp44wZxM7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CF8D4-1E40-40C0-AE7C-378683C3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07671"/>
            <a:ext cx="11704320" cy="642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E601-A40B-4B6E-B634-DF3879404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" y="969263"/>
            <a:ext cx="11704320" cy="530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A368-578C-4E60-B3D9-3E641CF09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1049000" y="1929383"/>
            <a:ext cx="210312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700" b="0" cap="small" baseline="0">
                <a:solidFill>
                  <a:schemeClr val="tx1"/>
                </a:solidFill>
              </a:defRPr>
            </a:lvl1pPr>
          </a:lstStyle>
          <a:p>
            <a:fld id="{46B55D88-3751-4CDE-B259-D65C06F889D7}" type="datetime1">
              <a:rPr lang="en-US" smtClean="0"/>
              <a:pPr/>
              <a:t>7/13/2023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41CD2-D472-4EF4-9A94-78B5BAB61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271761" y="4830089"/>
            <a:ext cx="3657600" cy="18288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l">
              <a:defRPr sz="700" b="0" cap="sm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Private &amp; Confidential: For internal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7AA6-7917-4BBF-83A6-47EC1D06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93633" y="6384569"/>
            <a:ext cx="1554527" cy="365760"/>
          </a:xfrm>
          <a:prstGeom prst="rect">
            <a:avLst/>
          </a:prstGeom>
          <a:noFill/>
        </p:spPr>
        <p:txBody>
          <a:bodyPr vert="horz" lIns="91440" tIns="45720" rIns="91440" bIns="45720" rtlCol="0" anchor="b"/>
          <a:lstStyle>
            <a:lvl1pPr algn="r">
              <a:defRPr lang="en-US" sz="1050" b="0" cap="small" baseline="0" smtClean="0"/>
            </a:lvl1pPr>
          </a:lstStyle>
          <a:p>
            <a:fld id="{E08A2EAE-61F0-4E80-AF13-6C345B2B49E7}" type="slidenum">
              <a:rPr smtClean="0"/>
              <a:pPr/>
              <a:t>‹#›</a:t>
            </a:fld>
            <a:endParaRPr lang="en-US" dirty="0"/>
          </a:p>
        </p:txBody>
      </p:sp>
      <p:pic>
        <p:nvPicPr>
          <p:cNvPr id="7" name="Gramener small">
            <a:extLst>
              <a:ext uri="{FF2B5EF4-FFF2-40B4-BE49-F238E27FC236}">
                <a16:creationId xmlns:a16="http://schemas.microsoft.com/office/drawing/2014/main" id="{F1B3754D-D5AD-40E6-808A-D8CCC0FBB7E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" y="6384569"/>
            <a:ext cx="297567" cy="365760"/>
          </a:xfrm>
          <a:prstGeom prst="rect">
            <a:avLst/>
          </a:prstGeom>
        </p:spPr>
      </p:pic>
      <p:pic>
        <p:nvPicPr>
          <p:cNvPr id="19" name="Gramener watermark">
            <a:extLst>
              <a:ext uri="{FF2B5EF4-FFF2-40B4-BE49-F238E27FC236}">
                <a16:creationId xmlns:a16="http://schemas.microsoft.com/office/drawing/2014/main" id="{D1AEFA0D-61CE-426C-9E77-C33A75C55875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893130" y="3272554"/>
            <a:ext cx="1511939" cy="591363"/>
          </a:xfrm>
          <a:prstGeom prst="rect">
            <a:avLst/>
          </a:prstGeom>
        </p:spPr>
      </p:pic>
      <p:sp>
        <p:nvSpPr>
          <p:cNvPr id="11" name="Guide 1">
            <a:extLst>
              <a:ext uri="{FF2B5EF4-FFF2-40B4-BE49-F238E27FC236}">
                <a16:creationId xmlns:a16="http://schemas.microsoft.com/office/drawing/2014/main" id="{49158629-EA31-48A2-90F3-D2E4F7D6C248}"/>
              </a:ext>
            </a:extLst>
          </p:cNvPr>
          <p:cNvSpPr/>
          <p:nvPr userDrawn="1"/>
        </p:nvSpPr>
        <p:spPr>
          <a:xfrm>
            <a:off x="-192025" y="0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uide 2a">
            <a:extLst>
              <a:ext uri="{FF2B5EF4-FFF2-40B4-BE49-F238E27FC236}">
                <a16:creationId xmlns:a16="http://schemas.microsoft.com/office/drawing/2014/main" id="{CEE26C4B-2652-4091-BC6D-846FB603E2A6}"/>
              </a:ext>
            </a:extLst>
          </p:cNvPr>
          <p:cNvSpPr/>
          <p:nvPr userDrawn="1"/>
        </p:nvSpPr>
        <p:spPr>
          <a:xfrm>
            <a:off x="-192025" y="749808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uide 2b">
            <a:extLst>
              <a:ext uri="{FF2B5EF4-FFF2-40B4-BE49-F238E27FC236}">
                <a16:creationId xmlns:a16="http://schemas.microsoft.com/office/drawing/2014/main" id="{50B8A69E-4954-48A6-AFFB-F943E610930C}"/>
              </a:ext>
            </a:extLst>
          </p:cNvPr>
          <p:cNvSpPr/>
          <p:nvPr userDrawn="1"/>
        </p:nvSpPr>
        <p:spPr>
          <a:xfrm>
            <a:off x="-192025" y="859536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uide 3">
            <a:extLst>
              <a:ext uri="{FF2B5EF4-FFF2-40B4-BE49-F238E27FC236}">
                <a16:creationId xmlns:a16="http://schemas.microsoft.com/office/drawing/2014/main" id="{66EAC0DB-0752-47BC-AC7E-B903ADA37DB5}"/>
              </a:ext>
            </a:extLst>
          </p:cNvPr>
          <p:cNvSpPr/>
          <p:nvPr userDrawn="1"/>
        </p:nvSpPr>
        <p:spPr>
          <a:xfrm>
            <a:off x="-192025" y="6276935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uide 4">
            <a:extLst>
              <a:ext uri="{FF2B5EF4-FFF2-40B4-BE49-F238E27FC236}">
                <a16:creationId xmlns:a16="http://schemas.microsoft.com/office/drawing/2014/main" id="{AAAB5094-0ECC-40D5-A50D-05F67B79325C}"/>
              </a:ext>
            </a:extLst>
          </p:cNvPr>
          <p:cNvSpPr/>
          <p:nvPr userDrawn="1"/>
        </p:nvSpPr>
        <p:spPr>
          <a:xfrm>
            <a:off x="-192025" y="6747671"/>
            <a:ext cx="109728" cy="109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ayout">
            <a:hlinkClick r:id="rId20" tooltip="Share your feedback about this template"/>
            <a:extLst>
              <a:ext uri="{FF2B5EF4-FFF2-40B4-BE49-F238E27FC236}">
                <a16:creationId xmlns:a16="http://schemas.microsoft.com/office/drawing/2014/main" id="{B388A297-1BDE-4579-A213-12C752E707C2}"/>
              </a:ext>
            </a:extLst>
          </p:cNvPr>
          <p:cNvSpPr txBox="1"/>
          <p:nvPr userDrawn="1"/>
        </p:nvSpPr>
        <p:spPr>
          <a:xfrm>
            <a:off x="0" y="-356712"/>
            <a:ext cx="1828800" cy="274320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>
            <a:no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Gramener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B75EB-7752-403D-9AAA-7FC24172B3B1}"/>
              </a:ext>
            </a:extLst>
          </p:cNvPr>
          <p:cNvSpPr/>
          <p:nvPr userDrawn="1"/>
        </p:nvSpPr>
        <p:spPr>
          <a:xfrm rot="16200000">
            <a:off x="-365760" y="2336778"/>
            <a:ext cx="4572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/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19272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51" r:id="rId3"/>
    <p:sldLayoutId id="2147483672" r:id="rId4"/>
    <p:sldLayoutId id="2147483655" r:id="rId5"/>
    <p:sldLayoutId id="2147483678" r:id="rId6"/>
    <p:sldLayoutId id="2147483664" r:id="rId7"/>
    <p:sldLayoutId id="2147483661" r:id="rId8"/>
    <p:sldLayoutId id="2147483662" r:id="rId9"/>
    <p:sldLayoutId id="2147483680" r:id="rId10"/>
    <p:sldLayoutId id="2147483676" r:id="rId11"/>
    <p:sldLayoutId id="2147483681" r:id="rId12"/>
    <p:sldLayoutId id="2147483666" r:id="rId13"/>
    <p:sldLayoutId id="2147483679" r:id="rId14"/>
    <p:sldLayoutId id="2147483668" r:id="rId15"/>
    <p:sldLayoutId id="2147483682" r:id="rId1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cap="none" baseline="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2" userDrawn="1">
          <p15:clr>
            <a:srgbClr val="F26B43"/>
          </p15:clr>
        </p15:guide>
        <p15:guide id="2" orient="horz" pos="473" userDrawn="1">
          <p15:clr>
            <a:srgbClr val="F26B43"/>
          </p15:clr>
        </p15:guide>
        <p15:guide id="3" orient="horz" pos="69" userDrawn="1">
          <p15:clr>
            <a:srgbClr val="F26B43"/>
          </p15:clr>
        </p15:guide>
        <p15:guide id="4" pos="7511" userDrawn="1">
          <p15:clr>
            <a:srgbClr val="F26B43"/>
          </p15:clr>
        </p15:guide>
        <p15:guide id="5" pos="173" userDrawn="1">
          <p15:clr>
            <a:srgbClr val="F26B43"/>
          </p15:clr>
        </p15:guide>
        <p15:guide id="6" orient="horz" pos="3954" userDrawn="1">
          <p15:clr>
            <a:srgbClr val="F26B43"/>
          </p15:clr>
        </p15:guide>
        <p15:guide id="7" orient="horz" pos="611" userDrawn="1">
          <p15:clr>
            <a:srgbClr val="F26B43"/>
          </p15:clr>
        </p15:guide>
        <p15:guide id="8" orient="horz" pos="4251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LLMs and Their Pros and Cons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Language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for Further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r>
              <a:t>1. Academic papers on AI advancements.</a:t>
            </a:r>
          </a:p>
          <a:p>
            <a:r>
              <a:t>2. Online courses on machine learning.</a:t>
            </a:r>
          </a:p>
          <a:p>
            <a:r>
              <a:t>3. Community forums and blogs on LLM developments.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Explore more at: AI research publications, Coursera, and AI community platforms.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Language Models?</a:t>
            </a:r>
          </a:p>
        </p:txBody>
      </p:sp>
      <p:pic>
        <p:nvPicPr>
          <p:cNvPr id="3" name="Picture Placeholder 2" descr="temp_image_1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27160" b="27160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 of Using LLMs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1. High accuracy in language understanding.</a:t>
            </a:r>
          </a:p>
          <a:p>
            <a:r>
              <a:t>2. Ability to generate human-like text.</a:t>
            </a:r>
          </a:p>
          <a:p>
            <a:r>
              <a:t>3. Versatile applications in various industries.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 of Using LLMs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1. Can produce biased or inaccurate content.</a:t>
            </a:r>
          </a:p>
          <a:p>
            <a:r>
              <a:t>2. Require large amounts of data and computing power.</a:t>
            </a:r>
          </a:p>
          <a:p>
            <a:r>
              <a:t>3. Lack of true understanding and reasoning.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Applications of LLMs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1. Customer service chatbots.</a:t>
            </a:r>
          </a:p>
          <a:p>
            <a:r>
              <a:t>2. Content creation and summarization.</a:t>
            </a:r>
          </a:p>
          <a:p>
            <a:r>
              <a:t>3. Language translation services.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Evaluating the Impact of LLMs</a:t>
            </a:r>
          </a:p>
        </p:txBody>
      </p:sp>
      <p:pic>
        <p:nvPicPr>
          <p:cNvPr id="3" name="Picture Placeholder 2" descr="temp_image_5.png"/>
          <p:cNvPicPr>
            <a:picLocks noGrp="1" noChangeAspect="1"/>
          </p:cNvPicPr>
          <p:nvPr>
            <p:ph type="pic" idx="13" sz="quarter"/>
          </p:nvPr>
        </p:nvPicPr>
        <p:blipFill>
          <a:blip r:embed="rId2"/>
          <a:srcRect t="27160" b="27160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LLMs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1. Improved conversational abilities.</a:t>
            </a:r>
          </a:p>
          <a:p>
            <a:r>
              <a:t>2. Enhanced ethical considerations in design.</a:t>
            </a:r>
          </a:p>
          <a:p>
            <a:r>
              <a:t>3. Greater accessibility across languages.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1. Continuous research and development are essential.</a:t>
            </a:r>
          </a:p>
          <a:p>
            <a:r>
              <a:t>2. Balancing benefits and risks is key to responsible use.</a:t>
            </a:r>
          </a:p>
          <a:p>
            <a:r>
              <a:t>3. Collaboration across fields will optimize LLM potential.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Understanding the landscape of LLMs helps in leveraging their strengths while mitigating risks. They hold immense potential but require careful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mener">
  <a:themeElements>
    <a:clrScheme name="Gramener 2020">
      <a:dk1>
        <a:sysClr val="windowText" lastClr="000000"/>
      </a:dk1>
      <a:lt1>
        <a:sysClr val="window" lastClr="FFFFFF"/>
      </a:lt1>
      <a:dk2>
        <a:srgbClr val="20186F"/>
      </a:dk2>
      <a:lt2>
        <a:srgbClr val="EEECE1"/>
      </a:lt2>
      <a:accent1>
        <a:srgbClr val="6D8FFB"/>
      </a:accent1>
      <a:accent2>
        <a:srgbClr val="DD3B4E"/>
      </a:accent2>
      <a:accent3>
        <a:srgbClr val="91C32D"/>
      </a:accent3>
      <a:accent4>
        <a:srgbClr val="AB4CE0"/>
      </a:accent4>
      <a:accent5>
        <a:srgbClr val="20C0BC"/>
      </a:accent5>
      <a:accent6>
        <a:srgbClr val="F87720"/>
      </a:accent6>
      <a:hlink>
        <a:srgbClr val="8C83E4"/>
      </a:hlink>
      <a:folHlink>
        <a:srgbClr val="8C83E4"/>
      </a:folHlink>
    </a:clrScheme>
    <a:fontScheme name="Gramener 2020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mener-Slide-Template-v2.3" id="{6DC27081-C4AF-48FA-A903-43C4C090D72F}" vid="{A570601D-0CA6-4694-9868-9EB92B6BA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EAA3DFEF395A45B41337E912771933" ma:contentTypeVersion="20" ma:contentTypeDescription="Create a new document." ma:contentTypeScope="" ma:versionID="f267c923237fb088882397e055d5c190">
  <xsd:schema xmlns:xsd="http://www.w3.org/2001/XMLSchema" xmlns:xs="http://www.w3.org/2001/XMLSchema" xmlns:p="http://schemas.microsoft.com/office/2006/metadata/properties" xmlns:ns2="24dddca1-f290-48b8-8771-dcffada0e8d5" xmlns:ns3="935a03af-19a1-49f6-a6db-7cf43e381309" targetNamespace="http://schemas.microsoft.com/office/2006/metadata/properties" ma:root="true" ma:fieldsID="b8cce087bc2e755c1f2b8970fd2a93b2" ns2:_="" ns3:_="">
    <xsd:import namespace="24dddca1-f290-48b8-8771-dcffada0e8d5"/>
    <xsd:import namespace="935a03af-19a1-49f6-a6db-7cf43e3813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dddca1-f290-48b8-8771-dcffada0e8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39319d9-f900-46be-90f7-3ecea0684d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a03af-19a1-49f6-a6db-7cf43e38130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302dea40-d5bb-42d0-b731-2c3529c30a0c}" ma:internalName="TaxCatchAll" ma:showField="CatchAllData" ma:web="935a03af-19a1-49f6-a6db-7cf43e38130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dddca1-f290-48b8-8771-dcffada0e8d5">
      <Terms xmlns="http://schemas.microsoft.com/office/infopath/2007/PartnerControls"/>
    </lcf76f155ced4ddcb4097134ff3c332f>
    <TaxCatchAll xmlns="935a03af-19a1-49f6-a6db-7cf43e381309" xsi:nil="true"/>
  </documentManagement>
</p:properties>
</file>

<file path=customXml/itemProps1.xml><?xml version="1.0" encoding="utf-8"?>
<ds:datastoreItem xmlns:ds="http://schemas.openxmlformats.org/officeDocument/2006/customXml" ds:itemID="{B3B4F8D8-6C8A-4BCB-98BD-6D6B7A2705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8B5182-4984-4224-955D-FFA14F49B909}"/>
</file>

<file path=customXml/itemProps3.xml><?xml version="1.0" encoding="utf-8"?>
<ds:datastoreItem xmlns:ds="http://schemas.openxmlformats.org/officeDocument/2006/customXml" ds:itemID="{272A5791-7257-44E2-A948-29FDC5BF4AA3}">
  <ds:schemaRefs>
    <ds:schemaRef ds:uri="http://schemas.microsoft.com/office/2006/metadata/properties"/>
    <ds:schemaRef ds:uri="http://schemas.microsoft.com/office/infopath/2007/PartnerControls"/>
    <ds:schemaRef ds:uri="ce39fcf8-0eff-449b-9f01-9cc87a075eb9"/>
    <ds:schemaRef ds:uri="00099c48-498a-477d-b7e5-2beb59077df6"/>
    <ds:schemaRef ds:uri="24dddca1-f290-48b8-8771-dcffada0e8d5"/>
    <ds:schemaRef ds:uri="935a03af-19a1-49f6-a6db-7cf43e38130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Gramener-Slide-Template-v2.3</Template>
  <TotalTime>127</TotalTime>
  <Words>2161</Words>
  <Application>Microsoft Office PowerPoint</Application>
  <PresentationFormat>Widescreen</PresentationFormat>
  <Paragraphs>1205</Paragraphs>
  <Slides>48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Century Gothic</vt:lpstr>
      <vt:lpstr>Nunito Sans</vt:lpstr>
      <vt:lpstr>Segoe Script</vt:lpstr>
      <vt:lpstr>Trebuchet MS</vt:lpstr>
      <vt:lpstr>Gramener</vt:lpstr>
      <vt:lpstr>Session 5: Design</vt:lpstr>
      <vt:lpstr>“Can’t I just show the data?” “Why do I need charts?”</vt:lpstr>
      <vt:lpstr>How many numbers are above 100?</vt:lpstr>
      <vt:lpstr>How many numbers are below 10?</vt:lpstr>
      <vt:lpstr>Which quadrant has the highest total?</vt:lpstr>
      <vt:lpstr>Answer them again,  with design changes…</vt:lpstr>
      <vt:lpstr>How many numbers are above 100?</vt:lpstr>
      <vt:lpstr>How many numbers are below 10?</vt:lpstr>
      <vt:lpstr>Which quadrant has the highest total?</vt:lpstr>
      <vt:lpstr>Representing data visually helps unlock hidden patterns</vt:lpstr>
      <vt:lpstr>Designing your Data Story</vt:lpstr>
      <vt:lpstr>Here’s a fun quiz to test your attention</vt:lpstr>
      <vt:lpstr>Human memory is continuously capturing &amp; forgetting information</vt:lpstr>
      <vt:lpstr>Visual perception is the ability to interpret the surrounding environment by processing information that is contained in visible light.</vt:lpstr>
      <vt:lpstr>The human eye notices some encodings quickly, and some slowly</vt:lpstr>
      <vt:lpstr>Visual perception makes certain encodings better for certain uses</vt:lpstr>
      <vt:lpstr>Visual perception makes certain encodings better for certain uses</vt:lpstr>
      <vt:lpstr>Example: Insurance fraud dashboard uses 6 encodings</vt:lpstr>
      <vt:lpstr>Example: Insurance dashboard uses 2 different encodings</vt:lpstr>
      <vt:lpstr>Minardss “Napoleon’s March” visual cleverly uses several encodings</vt:lpstr>
      <vt:lpstr>How do we select which chart to use?</vt:lpstr>
      <vt:lpstr>Pick a visual design based on the takeaway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There are several other online chart galleries for ready reference</vt:lpstr>
      <vt:lpstr>There are several community-driven galleries for inspiration</vt:lpstr>
      <vt:lpstr>The examples we shared follow the same principles of picking charts</vt:lpstr>
      <vt:lpstr>“Most of us need to listen to the music  to understand how beautiful it is.  But often that’s how we present statistics: we just show the notes,  we don’t play the music.”   — Hans Rosling</vt:lpstr>
      <vt:lpstr>Picking a format</vt:lpstr>
      <vt:lpstr>Pick a format based on how your audience will consume the story</vt:lpstr>
      <vt:lpstr>The examples we shared follow the same principles of picking a format</vt:lpstr>
      <vt:lpstr>MRSI Example</vt:lpstr>
      <vt:lpstr>Visualizing Explainable AI</vt:lpstr>
      <vt:lpstr>Visuals for explainable AI are extensive and evolving rapidly</vt:lpstr>
      <vt:lpstr>Shapash is an interactive model explainability library with 4 visuals</vt:lpstr>
      <vt:lpstr>ModelStudio is an interactive model explainability library with 10 visuals</vt:lpstr>
      <vt:lpstr>Bill uses these principles to create a visual story for Phil</vt:lpstr>
      <vt:lpstr>Bill chose static slides, since there’s a single story he will narrate</vt:lpstr>
      <vt:lpstr>Pick a chart based on what the takeaway communicates</vt:lpstr>
      <vt:lpstr>PowerPoint Presentation</vt:lpstr>
      <vt:lpstr>Quality Index is down 12% because the 3d/5d trend rule was not fully applied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5: Design</dc:title>
  <dc:creator>Anand S</dc:creator>
  <cp:lastModifiedBy>Anand S</cp:lastModifiedBy>
  <cp:revision>1</cp:revision>
  <dcterms:created xsi:type="dcterms:W3CDTF">2023-07-12T12:21:48Z</dcterms:created>
  <dcterms:modified xsi:type="dcterms:W3CDTF">2023-07-13T11:04:11Z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1742979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  <property fmtid="{D5CDD505-2E9C-101B-9397-08002B2CF9AE}" pid="5" name="ContentTypeId">
    <vt:lpwstr>0x01010010EAA3DFEF395A45B41337E912771933</vt:lpwstr>
  </property>
  <property fmtid="{D5CDD505-2E9C-101B-9397-08002B2CF9AE}" pid="6" name="MediaServiceImageTags">
    <vt:lpwstr/>
  </property>
</Properties>
</file>