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3.xml" ContentType="application/vnd.openxmlformats-officedocument.customXmlProperties+xml"/>
  <Override PartName="/customXml/itemProps22.xml" ContentType="application/vnd.openxmlformats-officedocument.customXmlProperties+xml"/>
  <Override PartName="/customXml/itemProps31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1.xml" ContentType="application/vnd.openxmlformats-officedocument.drawingml.diagramColors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handoutMasters/handoutMaster11.xml" ContentType="application/vnd.openxmlformats-officedocument.presentationml.handoutMaster+xml"/>
  <Override PartName="/ppt/notesMasters/notesMaster11.xml" ContentType="application/vnd.openxmlformats-officedocument.presentationml.notesMaster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012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2.xml" ContentType="application/vnd.openxmlformats-officedocument.theme+xml"/>
  <Override PartName="/ppt/theme/theme21.xml" ContentType="application/vnd.openxmlformats-officedocument.theme+xml"/>
  <Override PartName="/ppt/theme/theme3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71" r:id="rId4"/>
  </p:sldMasterIdLst>
  <p:notesMasterIdLst>
    <p:notesMasterId r:id="rId18"/>
  </p:notesMasterIdLst>
  <p:handoutMasterIdLst>
    <p:handoutMasterId r:id="rId19"/>
  </p:handoutMasterIdLst>
  <p:sldIdLst>
    <p:sldId id="539" r:id="rId5"/>
    <p:sldId id="257" r:id="rId6"/>
    <p:sldId id="564" r:id="rId7"/>
    <p:sldId id="256" r:id="rId8"/>
    <p:sldId id="547" r:id="rId9"/>
    <p:sldId id="560" r:id="rId10"/>
    <p:sldId id="562" r:id="rId11"/>
    <p:sldId id="555" r:id="rId12"/>
    <p:sldId id="565" r:id="rId13"/>
    <p:sldId id="563" r:id="rId14"/>
    <p:sldId id="558" r:id="rId15"/>
    <p:sldId id="556" r:id="rId16"/>
    <p:sldId id="549" r:id="rId17"/>
    <p:sldId id="566" r:id="rId24"/>
    <p:sldId id="567" r:id="rId25"/>
    <p:sldId id="5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72" autoAdjust="0"/>
    <p:restoredTop sz="93760" autoAdjust="0"/>
  </p:normalViewPr>
  <p:slideViewPr>
    <p:cSldViewPr snapToGrid="0">
      <p:cViewPr>
        <p:scale>
          <a:sx n="100" d="100"/>
          <a:sy n="100" d="100"/>
        </p:scale>
        <p:origin x="2116" y="1172"/>
      </p:cViewPr>
      <p:guideLst/>
    </p:cSldViewPr>
  </p:slideViewPr>
  <p:outlineViewPr>
    <p:cViewPr>
      <p:scale>
        <a:sx n="33" d="100"/>
        <a:sy n="33" d="100"/>
      </p:scale>
      <p:origin x="0" y="-144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3.xml"/><Relationship Id="rId2" Type="http://schemas.openxmlformats.org/officeDocument/2006/relationships/customXml" Target="../customXml/item2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notesMaster" Target="notesMasters/notesMaster11.xml"/><Relationship Id="rId19" Type="http://schemas.openxmlformats.org/officeDocument/2006/relationships/handoutMaster" Target="handoutMasters/handoutMaster1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2.xml"/><Relationship Id="rId23" Type="http://schemas.openxmlformats.org/officeDocument/2006/relationships/tableStyles" Target="tableStyles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algn="ctr">
            <a:buNone/>
          </a:pPr>
          <a:r>
            <a:rPr lang="en-US" sz="1800" b="1" dirty="0">
              <a:latin typeface="+mn-lt"/>
            </a:rPr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pPr algn="ctr">
            <a:buFont typeface="Arial" panose="020B0604020202020204" pitchFamily="34" charset="0"/>
            <a:buNone/>
          </a:pPr>
          <a:r>
            <a:rPr lang="en-US" sz="1800" dirty="0">
              <a:latin typeface="+mn-lt"/>
            </a:rPr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pPr algn="ctr">
            <a:buNone/>
          </a:pPr>
          <a:r>
            <a:rPr lang="en-US" sz="1800" b="1" dirty="0">
              <a:latin typeface="+mn-lt"/>
            </a:rPr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pPr algn="ctr">
            <a:buNone/>
          </a:pPr>
          <a:r>
            <a:rPr lang="en-US" sz="1800" dirty="0">
              <a:latin typeface="+mn-lt"/>
            </a:rPr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CA2BABAF-EDAA-4496-8316-FD6EA3643E8F}">
      <dgm:prSet phldrT="[Text]" custT="1"/>
      <dgm:spPr/>
      <dgm:t>
        <a:bodyPr/>
        <a:lstStyle/>
        <a:p>
          <a:pPr algn="ctr">
            <a:buNone/>
          </a:pPr>
          <a:r>
            <a:rPr lang="en-US" sz="1800" b="1" dirty="0">
              <a:latin typeface="+mn-lt"/>
            </a:rPr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ABC1EDDD-C08B-4F9C-8453-9CEFCC2AF319}">
      <dgm:prSet phldrT="[Text]" custT="1"/>
      <dgm:spPr/>
      <dgm:t>
        <a:bodyPr/>
        <a:lstStyle/>
        <a:p>
          <a:pPr algn="ctr">
            <a:buNone/>
          </a:pPr>
          <a:r>
            <a:rPr lang="en-US" sz="1800" dirty="0">
              <a:latin typeface="+mn-lt"/>
            </a:rPr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800">
            <a:latin typeface="+mn-lt"/>
          </a:endParaRPr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3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3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3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3"/>
      <dgm:spPr/>
    </dgm:pt>
    <dgm:pt modelId="{AEB44FDA-4D40-47A5-BEE0-4EF9F97BF5D2}" type="pres">
      <dgm:prSet presAssocID="{196543C5-093B-4437-B406-DBE4B882EA97}" presName="spaceB" presStyleCnt="0"/>
      <dgm:spPr/>
    </dgm:pt>
    <dgm:pt modelId="{66B84C84-45A2-4C61-AA12-3A3F75DB82F8}" type="pres">
      <dgm:prSet presAssocID="{F264F018-7FB9-43EC-B595-B986D351AD7B}" presName="space" presStyleCnt="0"/>
      <dgm:spPr/>
    </dgm:pt>
    <dgm:pt modelId="{8CEF5A46-4D3D-4D9F-B7F4-405723F5505C}" type="pres">
      <dgm:prSet presAssocID="{CA2BABAF-EDAA-4496-8316-FD6EA3643E8F}" presName="compositeA" presStyleCnt="0"/>
      <dgm:spPr/>
    </dgm:pt>
    <dgm:pt modelId="{0EA8ECEB-4BEA-4EA4-A72E-9427A4EDF870}" type="pres">
      <dgm:prSet presAssocID="{CA2BABAF-EDAA-4496-8316-FD6EA3643E8F}" presName="textA" presStyleLbl="revTx" presStyleIdx="2" presStyleCnt="3">
        <dgm:presLayoutVars>
          <dgm:bulletEnabled val="1"/>
        </dgm:presLayoutVars>
      </dgm:prSet>
      <dgm:spPr/>
    </dgm:pt>
    <dgm:pt modelId="{AE8B9E76-450B-4587-ADD0-D709E0D11B62}" type="pres">
      <dgm:prSet presAssocID="{CA2BABAF-EDAA-4496-8316-FD6EA3643E8F}" presName="circleA" presStyleLbl="node1" presStyleIdx="2" presStyleCnt="3"/>
      <dgm:spPr/>
    </dgm:pt>
    <dgm:pt modelId="{7E02D670-50CE-4DE9-9D99-A3113C1CA49F}" type="pres">
      <dgm:prSet presAssocID="{CA2BABAF-EDAA-4496-8316-FD6EA3643E8F}" presName="spaceA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B93E1354-FC50-4D0F-81DD-4CEBA5959AFE}" type="presOf" srcId="{CA2BABAF-EDAA-4496-8316-FD6EA3643E8F}" destId="{0EA8ECEB-4BEA-4EA4-A72E-9427A4EDF870}" srcOrd="0" destOrd="0" presId="urn:microsoft.com/office/officeart/2005/8/layout/hProcess1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A780DCA0-97BB-47F1-AE52-A151606F1265}" type="presOf" srcId="{ABC1EDDD-C08B-4F9C-8453-9CEFCC2AF319}" destId="{0EA8ECEB-4BEA-4EA4-A72E-9427A4EDF870}" srcOrd="0" destOrd="1" presId="urn:microsoft.com/office/officeart/2005/8/layout/hProcess11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60BF31ED-B4A4-412E-B0A4-FCF5721F407F}" type="presOf" srcId="{C485168C-07AD-4DE6-B17E-1E96E93777D7}" destId="{C72ECC98-97C1-4FA6-9751-2F88545F8213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  <dgm:cxn modelId="{3BC5DF92-4D9B-42AA-A67F-99A3E4840255}" type="presParOf" srcId="{0C0EFEA6-53DB-4B11-B914-678B897CA613}" destId="{66B84C84-45A2-4C61-AA12-3A3F75DB82F8}" srcOrd="3" destOrd="0" presId="urn:microsoft.com/office/officeart/2005/8/layout/hProcess11"/>
    <dgm:cxn modelId="{FE27A33F-134B-4D24-AC36-DCCCF056641C}" type="presParOf" srcId="{0C0EFEA6-53DB-4B11-B914-678B897CA613}" destId="{8CEF5A46-4D3D-4D9F-B7F4-405723F5505C}" srcOrd="4" destOrd="0" presId="urn:microsoft.com/office/officeart/2005/8/layout/hProcess11"/>
    <dgm:cxn modelId="{94D75A07-120C-42AF-912B-044BD69E1C67}" type="presParOf" srcId="{8CEF5A46-4D3D-4D9F-B7F4-405723F5505C}" destId="{0EA8ECEB-4BEA-4EA4-A72E-9427A4EDF870}" srcOrd="0" destOrd="0" presId="urn:microsoft.com/office/officeart/2005/8/layout/hProcess11"/>
    <dgm:cxn modelId="{AF929006-0D84-43C4-AC24-C78F8617B9EC}" type="presParOf" srcId="{8CEF5A46-4D3D-4D9F-B7F4-405723F5505C}" destId="{AE8B9E76-450B-4587-ADD0-D709E0D11B62}" srcOrd="1" destOrd="0" presId="urn:microsoft.com/office/officeart/2005/8/layout/hProcess11"/>
    <dgm:cxn modelId="{9A93D057-5018-4672-A272-9B3DEF73DECA}" type="presParOf" srcId="{8CEF5A46-4D3D-4D9F-B7F4-405723F5505C}" destId="{7E02D670-50CE-4DE9-9D99-A3113C1CA49F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630936"/>
          <a:ext cx="10423525" cy="841248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4580" y="0"/>
          <a:ext cx="3023229" cy="8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Expand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800" kern="1200" dirty="0">
              <a:latin typeface="+mn-lt"/>
            </a:rPr>
            <a:t>Foster collaborative growth</a:t>
          </a:r>
        </a:p>
      </dsp:txBody>
      <dsp:txXfrm>
        <a:off x="4580" y="0"/>
        <a:ext cx="3023229" cy="841248"/>
      </dsp:txXfrm>
    </dsp:sp>
    <dsp:sp modelId="{69242FCE-B1A3-4CB0-90C2-CB5EC309668C}">
      <dsp:nvSpPr>
        <dsp:cNvPr id="0" name=""/>
        <dsp:cNvSpPr/>
      </dsp:nvSpPr>
      <dsp:spPr>
        <a:xfrm>
          <a:off x="1411039" y="946404"/>
          <a:ext cx="210312" cy="2103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3178971" y="1261872"/>
          <a:ext cx="3023229" cy="8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Enhance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+mn-lt"/>
            </a:rPr>
            <a:t>Ensure a tailored and user-focused experience</a:t>
          </a:r>
        </a:p>
      </dsp:txBody>
      <dsp:txXfrm>
        <a:off x="3178971" y="1261872"/>
        <a:ext cx="3023229" cy="841248"/>
      </dsp:txXfrm>
    </dsp:sp>
    <dsp:sp modelId="{8A3CF5DF-2912-4784-8B16-20EF1087B16D}">
      <dsp:nvSpPr>
        <dsp:cNvPr id="0" name=""/>
        <dsp:cNvSpPr/>
      </dsp:nvSpPr>
      <dsp:spPr>
        <a:xfrm>
          <a:off x="4585430" y="946404"/>
          <a:ext cx="210312" cy="2103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8ECEB-4BEA-4EA4-A72E-9427A4EDF870}">
      <dsp:nvSpPr>
        <dsp:cNvPr id="0" name=""/>
        <dsp:cNvSpPr/>
      </dsp:nvSpPr>
      <dsp:spPr>
        <a:xfrm>
          <a:off x="6353362" y="0"/>
          <a:ext cx="3023229" cy="841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+mn-lt"/>
            </a:rPr>
            <a:t>Explore</a:t>
          </a:r>
        </a:p>
        <a:p>
          <a:pPr marL="171450" lvl="1" indent="-17145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kern="1200" dirty="0">
              <a:latin typeface="+mn-lt"/>
            </a:rPr>
            <a:t>Capitalize on emerging global markets</a:t>
          </a:r>
        </a:p>
      </dsp:txBody>
      <dsp:txXfrm>
        <a:off x="6353362" y="0"/>
        <a:ext cx="3023229" cy="841248"/>
      </dsp:txXfrm>
    </dsp:sp>
    <dsp:sp modelId="{AE8B9E76-450B-4587-ADD0-D709E0D11B62}">
      <dsp:nvSpPr>
        <dsp:cNvPr id="0" name=""/>
        <dsp:cNvSpPr/>
      </dsp:nvSpPr>
      <dsp:spPr>
        <a:xfrm>
          <a:off x="7759821" y="946404"/>
          <a:ext cx="210312" cy="21031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D0B883-0A39-E05B-61ED-5FE94E7E6C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B2735-0E3E-EB93-68DA-1402951418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DA340-CA88-40FE-8D9F-FB95A67E2ACC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1912F7-468D-0E8D-7580-A7ADE9D11B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A9A4-3BA2-3E7F-4048-A9EB25D5A2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C7120-FABF-42CA-85D1-839480B5B4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998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BC4F2-6A87-450D-AD53-D2188421BC53}" type="datetimeFigureOut">
              <a:rPr lang="en-US" smtClean="0"/>
              <a:t>8/16/2024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B2649-7BD8-4005-A99E-30D13769A8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1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4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1.xml"/><Relationship Id="rId2" Type="http://schemas.openxmlformats.org/officeDocument/2006/relationships/slide" Target="../slides/slide6.xml"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3401A8-3220-413E-B964-4A8659985FD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8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952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B2649-7BD8-4005-A99E-30D13769A8B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15664"/>
      </p:ext>
    </p:extLst>
  </p:cSld>
  <p:clrMapOvr>
    <a:masterClrMapping/>
  </p:clrMapOvr>
</p:notes>
</file>

<file path=ppt/slideLayouts/_rels/slideLayout10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9">
            <a:extLst>
              <a:ext uri="{FF2B5EF4-FFF2-40B4-BE49-F238E27FC236}">
                <a16:creationId xmlns:a16="http://schemas.microsoft.com/office/drawing/2014/main" id="{DF86B59D-D895-19E7-B742-EE199B71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10424160" cy="12801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7544B75-76FD-A2AD-3444-313EF1771A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8952" y="3200400"/>
            <a:ext cx="6400800" cy="2926080"/>
          </a:xfrm>
        </p:spPr>
        <p:txBody>
          <a:bodyPr>
            <a:normAutofit/>
          </a:bodyPr>
          <a:lstStyle>
            <a:lvl1pPr>
              <a:spcBef>
                <a:spcPts val="500"/>
              </a:spcBef>
              <a:defRPr sz="1800" b="1"/>
            </a:lvl1pPr>
            <a:lvl2pPr>
              <a:spcBef>
                <a:spcPts val="0"/>
              </a:spcBef>
              <a:spcAft>
                <a:spcPts val="500"/>
              </a:spcAft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0F9EB1B3-9B21-0E61-FC8A-659EDC63DAA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98664" y="3108960"/>
            <a:ext cx="3739896" cy="29260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38291"/>
      </p:ext>
    </p:extLst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2801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3108960"/>
            <a:ext cx="9144000" cy="2926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r>
              <a:rPr lang="en-US" dirty="0"/>
              <a:t>3/1/20XX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90543569"/>
      </p:ext>
    </p:extLst>
  </p:cSld>
  <p:clrMapOvr>
    <a:masterClrMapping/>
  </p:clrMapOvr>
  <p:hf sldNum="0" hdr="0" ftr="0" dt="0"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4206240" cy="20116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739896"/>
            <a:ext cx="4206240" cy="23774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A336BAA8-288D-4A65-AF12-E44ED08AF8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1517904"/>
            <a:ext cx="4572000" cy="45720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4185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53A25B7-A924-4C03-8022-000A9EA8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3A68D8-CB71-4A41-B029-626BD6912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9524"/>
            <a:ext cx="12192000" cy="6105524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rgbClr val="FCEA37"/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9ECFC55D-2CEE-47A4-9ACA-D6C78D23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" y="-9523"/>
            <a:ext cx="11430001" cy="6105523"/>
          </a:xfrm>
          <a:custGeom>
            <a:avLst/>
            <a:gdLst>
              <a:gd name="connsiteX0" fmla="*/ 0 w 11430001"/>
              <a:gd name="connsiteY0" fmla="*/ 0 h 6105523"/>
              <a:gd name="connsiteX1" fmla="*/ 7874003 w 11430001"/>
              <a:gd name="connsiteY1" fmla="*/ 0 h 6105523"/>
              <a:gd name="connsiteX2" fmla="*/ 7874003 w 11430001"/>
              <a:gd name="connsiteY2" fmla="*/ 771522 h 6105523"/>
              <a:gd name="connsiteX3" fmla="*/ 11430001 w 11430001"/>
              <a:gd name="connsiteY3" fmla="*/ 771522 h 6105523"/>
              <a:gd name="connsiteX4" fmla="*/ 11430001 w 11430001"/>
              <a:gd name="connsiteY4" fmla="*/ 6105523 h 6105523"/>
              <a:gd name="connsiteX5" fmla="*/ 7874003 w 11430001"/>
              <a:gd name="connsiteY5" fmla="*/ 6105523 h 6105523"/>
              <a:gd name="connsiteX6" fmla="*/ 5334002 w 11430001"/>
              <a:gd name="connsiteY6" fmla="*/ 6105523 h 6105523"/>
              <a:gd name="connsiteX7" fmla="*/ 0 w 11430001"/>
              <a:gd name="connsiteY7" fmla="*/ 6105523 h 6105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30001" h="6105523">
                <a:moveTo>
                  <a:pt x="0" y="0"/>
                </a:moveTo>
                <a:lnTo>
                  <a:pt x="7874003" y="0"/>
                </a:lnTo>
                <a:lnTo>
                  <a:pt x="7874003" y="771522"/>
                </a:lnTo>
                <a:lnTo>
                  <a:pt x="11430001" y="771522"/>
                </a:lnTo>
                <a:lnTo>
                  <a:pt x="11430001" y="6105523"/>
                </a:lnTo>
                <a:lnTo>
                  <a:pt x="7874003" y="6105523"/>
                </a:lnTo>
                <a:lnTo>
                  <a:pt x="5334002" y="6105523"/>
                </a:lnTo>
                <a:lnTo>
                  <a:pt x="0" y="6105523"/>
                </a:lnTo>
                <a:close/>
              </a:path>
            </a:pathLst>
          </a:custGeom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00406F9C-B330-46B3-A03C-15F85CD76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10241280" cy="1554480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34FC9061-555D-4FE2-ABE9-07A195BC0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61988"/>
            <a:ext cx="10689336" cy="2660904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B179E90-1F70-6673-6D11-A0CDD3C3B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5486400"/>
            <a:ext cx="10241280" cy="548640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1666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0AF812-9F51-0D2C-2EA5-A8D6DA662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4114800" cy="347472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4570807"/>
            <a:ext cx="4123899" cy="1524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0952" y="754711"/>
            <a:ext cx="6099048" cy="534009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379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AC5ABB9-3EAC-446C-B128-CFDB09B24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ED2D7-7BC9-473D-8241-8289B5821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1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9C2616F-4436-4A60-BB08-54EC762C5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62A5B690-D47A-166B-0BEE-8CDC1BB59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4114800" cy="4572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9B7A4E-1E73-5148-8EF4-5232DBEAFE0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517904"/>
            <a:ext cx="5212080" cy="45720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6138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1A4182-6276-41ED-8EAF-0C6A4D8F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F4B644F-A23D-409C-9540-B41AC18DB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7" y="0"/>
            <a:ext cx="5334003" cy="61756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C320B4-1D6E-D480-A44F-13517DFF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0" y="841248"/>
            <a:ext cx="4114800" cy="3474720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19">
            <a:extLst>
              <a:ext uri="{FF2B5EF4-FFF2-40B4-BE49-F238E27FC236}">
                <a16:creationId xmlns:a16="http://schemas.microsoft.com/office/drawing/2014/main" id="{E8F46CAD-D4FF-4BBC-937E-CBBD034A180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06641" y="4570807"/>
            <a:ext cx="4114800" cy="15240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algn="l"/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2750E7C-D01B-4533-A0B8-2E7EF2B168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758952"/>
            <a:ext cx="6099048" cy="534009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0275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sub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5212080" cy="278892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pPr algn="l"/>
            <a:endParaRPr lang="en-US" dirty="0"/>
          </a:p>
        </p:txBody>
      </p:sp>
      <p:sp>
        <p:nvSpPr>
          <p:cNvPr id="16" name="Subtitle 17">
            <a:extLst>
              <a:ext uri="{FF2B5EF4-FFF2-40B4-BE49-F238E27FC236}">
                <a16:creationId xmlns:a16="http://schemas.microsoft.com/office/drawing/2014/main" id="{81E38157-454C-44D5-8D2B-A220A53D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1999"/>
            <a:ext cx="5212080" cy="164592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algn="l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756284"/>
            <a:ext cx="4434840" cy="53492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6434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616" y="1517649"/>
            <a:ext cx="4663440" cy="155448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" y="883487"/>
            <a:ext cx="4562856" cy="514807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73FFA1-F0AE-DFF4-B013-E635479FD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71616" y="3291840"/>
            <a:ext cx="4663440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2585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D03AAFC-F6FA-4A24-BE1D-34AE6AD64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Title 16">
            <a:extLst>
              <a:ext uri="{FF2B5EF4-FFF2-40B4-BE49-F238E27FC236}">
                <a16:creationId xmlns:a16="http://schemas.microsoft.com/office/drawing/2014/main" id="{8950CCE3-163E-46A1-B489-395F3F75F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3"/>
            <a:ext cx="4663440" cy="4590288"/>
          </a:xfr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 algn="l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190B39-D040-425A-9AD6-58A7533FEA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65976" y="756284"/>
            <a:ext cx="4773168" cy="53492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89862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4A1CC7-4419-4A64-9DC9-AE157407A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F8EC6-DD66-475C-B129-22B374F49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6FA963F-8B94-469B-B1A5-890D9134F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1999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5">
            <a:extLst>
              <a:ext uri="{FF2B5EF4-FFF2-40B4-BE49-F238E27FC236}">
                <a16:creationId xmlns:a16="http://schemas.microsoft.com/office/drawing/2014/main" id="{4CD44A43-6E39-4FE6-87BB-C65CE8FC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649"/>
            <a:ext cx="4754880" cy="16459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0C795068-4EB8-AD75-B4FA-E0676D823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7904" y="3291840"/>
            <a:ext cx="4754880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229EB0D-B986-4E26-BDF3-305AE3233E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00954" y="883486"/>
            <a:ext cx="4562856" cy="5212513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070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28016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DDD407-AEC1-3D37-ADE9-45D0416B20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7904" y="3108960"/>
            <a:ext cx="4334256" cy="3017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00E1C4-7A2D-07AE-8DB0-52CEF088A1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36792" y="3108960"/>
            <a:ext cx="4334256" cy="301752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021130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gradFill>
          <a:gsLst>
            <a:gs pos="10000">
              <a:schemeClr val="accent5"/>
            </a:gs>
            <a:gs pos="90000">
              <a:schemeClr val="accent1"/>
            </a:gs>
            <a:gs pos="70000">
              <a:schemeClr val="accent2"/>
            </a:gs>
            <a:gs pos="30000">
              <a:schemeClr val="accent4"/>
            </a:gs>
            <a:gs pos="50000">
              <a:schemeClr val="accent3">
                <a:lumMod val="60000"/>
                <a:lumOff val="40000"/>
              </a:schemeClr>
            </a:gs>
          </a:gsLst>
          <a:lin ang="7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7E0814-6B26-FB38-93C1-BA5A000B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762001"/>
            <a:ext cx="12192000" cy="6095999"/>
          </a:xfrm>
          <a:prstGeom prst="rect">
            <a:avLst/>
          </a:prstGeom>
          <a:solidFill>
            <a:schemeClr val="bg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5340096" cy="1911096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DDD407-AEC1-3D37-ADE9-45D0416B208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9048" y="1517904"/>
            <a:ext cx="5340096" cy="19110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200E1C4-7A2D-07AE-8DB0-52CEF088A18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86968" y="3867912"/>
            <a:ext cx="10424160" cy="23774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4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3/1/20XX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10086"/>
      </p:ext>
    </p:extLst>
  </p:cSld>
  <p:clrMapOvr>
    <a:masterClrMapping/>
  </p:clrMapOvr>
</p:sldLayout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511.xml"/><Relationship Id="rId6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913.xml"/><Relationship Id="rId10" Type="http://schemas.openxmlformats.org/officeDocument/2006/relationships/slideLayout" Target="../slideLayouts/slideLayout1012.xml"/><Relationship Id="rId11" Type="http://schemas.openxmlformats.org/officeDocument/2006/relationships/slideLayout" Target="../slideLayouts/slideLayout1110.xml"/><Relationship Id="rId12" Type="http://schemas.openxmlformats.org/officeDocument/2006/relationships/slideLayout" Target="../slideLayouts/slideLayout126.xml"/><Relationship Id="rId13" Type="http://schemas.openxmlformats.org/officeDocument/2006/relationships/slideLayout" Target="../slideLayouts/slideLayout133.xml"/><Relationship Id="rId14" Type="http://schemas.openxmlformats.org/officeDocument/2006/relationships/theme" Target="../theme/theme12.xml"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dirty="0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515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6" r:id="rId2"/>
    <p:sldLayoutId id="2147483694" r:id="rId3"/>
    <p:sldLayoutId id="2147483697" r:id="rId4"/>
    <p:sldLayoutId id="2147483685" r:id="rId5"/>
    <p:sldLayoutId id="2147483686" r:id="rId6"/>
    <p:sldLayoutId id="2147483695" r:id="rId7"/>
    <p:sldLayoutId id="2147483688" r:id="rId8"/>
    <p:sldLayoutId id="2147483698" r:id="rId9"/>
    <p:sldLayoutId id="2147483684" r:id="rId10"/>
    <p:sldLayoutId id="2147483673" r:id="rId11"/>
    <p:sldLayoutId id="2147483689" r:id="rId12"/>
    <p:sldLayoutId id="2147483691" r:id="rId13"/>
  </p:sldLayoutIdLst>
  <p:hf sldNum="0"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image" Target="../media/image7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1.xml"/><Relationship Id="rId2" Type="http://schemas.openxmlformats.org/officeDocument/2006/relationships/image" Target="../media/image45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5.xml"/><Relationship Id="rId2" Type="http://schemas.openxmlformats.org/officeDocument/2006/relationships/image" Target="../media/image62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Relationship Id="rId2" Type="http://schemas.openxmlformats.org/officeDocument/2006/relationships/diagramData" Target="../diagrams/data11.xml"/><Relationship Id="rId3" Type="http://schemas.openxmlformats.org/officeDocument/2006/relationships/diagramLayout" Target="../diagrams/layout11.xml"/><Relationship Id="rId4" Type="http://schemas.openxmlformats.org/officeDocument/2006/relationships/diagramQuickStyle" Target="../diagrams/quickStyle11.xml"/><Relationship Id="rId5" Type="http://schemas.openxmlformats.org/officeDocument/2006/relationships/diagramColors" Target="../diagrams/colors11.xml"/><Relationship Id="rId6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60B4E40-ED59-4DFA-97D2-04570E28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4114800" cy="3474720"/>
          </a:xfrm>
        </p:spPr>
        <p:txBody>
          <a:bodyPr anchor="ctr">
            <a:normAutofit/>
          </a:bodyPr>
          <a:lstStyle/>
          <a:p>
            <a:r>
              <a:rPr lang="en-US" dirty="0"/>
              <a:t>Marketing pitch deck </a:t>
            </a:r>
          </a:p>
        </p:txBody>
      </p:sp>
      <p:sp>
        <p:nvSpPr>
          <p:cNvPr id="20" name="Subtitle 19">
            <a:extLst>
              <a:ext uri="{FF2B5EF4-FFF2-40B4-BE49-F238E27FC236}">
                <a16:creationId xmlns:a16="http://schemas.microsoft.com/office/drawing/2014/main" id="{35E6FB68-BA70-4F6F-9874-1F349422D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0807"/>
            <a:ext cx="4123899" cy="1524000"/>
          </a:xfrm>
        </p:spPr>
        <p:txBody>
          <a:bodyPr>
            <a:normAutofit/>
          </a:bodyPr>
          <a:lstStyle/>
          <a:p>
            <a:r>
              <a:rPr lang="en-US" dirty="0"/>
              <a:t>Dailan Neal</a:t>
            </a:r>
          </a:p>
        </p:txBody>
      </p:sp>
      <p:pic>
        <p:nvPicPr>
          <p:cNvPr id="10" name="Picture Placeholder 9" descr="Image of a yellow smoothie with some fruit in the background.&#10;">
            <a:extLst>
              <a:ext uri="{FF2B5EF4-FFF2-40B4-BE49-F238E27FC236}">
                <a16:creationId xmlns:a16="http://schemas.microsoft.com/office/drawing/2014/main" id="{EAC24423-E635-494B-9CD9-DF28FD91BE7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" r="41"/>
          <a:stretch/>
        </p:blipFill>
        <p:spPr>
          <a:xfrm>
            <a:off x="5330952" y="754711"/>
            <a:ext cx="6099048" cy="5340096"/>
          </a:xfrm>
        </p:spPr>
      </p:pic>
    </p:spTree>
    <p:extLst>
      <p:ext uri="{BB962C8B-B14F-4D97-AF65-F5344CB8AC3E}">
        <p14:creationId xmlns:p14="http://schemas.microsoft.com/office/powerpoint/2010/main" val="90140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10424160" cy="1280160"/>
          </a:xfrm>
        </p:spPr>
        <p:txBody>
          <a:bodyPr>
            <a:noAutofit/>
          </a:bodyPr>
          <a:lstStyle/>
          <a:p>
            <a:r>
              <a:rPr lang="en-US" dirty="0"/>
              <a:t>Traction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F60E421-E2CE-A4C8-82E9-F2C47A847E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8952" y="3200400"/>
            <a:ext cx="6400800" cy="2926080"/>
          </a:xfrm>
        </p:spPr>
        <p:txBody>
          <a:bodyPr/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  <a:p>
            <a:endParaRPr lang="en-US" dirty="0"/>
          </a:p>
        </p:txBody>
      </p:sp>
      <p:graphicFrame>
        <p:nvGraphicFramePr>
          <p:cNvPr id="18" name="Table Placeholder 2">
            <a:extLst>
              <a:ext uri="{FF2B5EF4-FFF2-40B4-BE49-F238E27FC236}">
                <a16:creationId xmlns:a16="http://schemas.microsoft.com/office/drawing/2014/main" id="{87CDDD7F-A5AF-89AD-15B9-D3664AB8C9E8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604748169"/>
              </p:ext>
            </p:extLst>
          </p:nvPr>
        </p:nvGraphicFramePr>
        <p:xfrm>
          <a:off x="7599363" y="3108325"/>
          <a:ext cx="3742659" cy="2926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583904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158755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10,000 user milestone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Strategic partnership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Campaign launch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793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E3A2-D7AF-4CD5-A5F2-A7655264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280160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2CF38753-6573-F16E-8AF8-C6E1B1B4D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970920"/>
              </p:ext>
            </p:extLst>
          </p:nvPr>
        </p:nvGraphicFramePr>
        <p:xfrm>
          <a:off x="1517650" y="3108325"/>
          <a:ext cx="9144000" cy="292608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Revenue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Expenses ($)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Net profit ($)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$150,000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$250,000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$150,000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$300,000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$100,000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4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5277E5C-1EE4-F968-26F2-A50D5B4F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D79DD6C-5BEF-EF1D-3F4D-29E75E63C1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5B022A-A099-30B1-D276-022E37F4689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41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2480-21DF-4547-B928-8E2BEDC47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22282"/>
            <a:ext cx="10241280" cy="155448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2C5F0-17A2-4505-B62E-A5178B8CB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5" y="5486400"/>
            <a:ext cx="10240963" cy="549275"/>
          </a:xfrm>
        </p:spPr>
        <p:txBody>
          <a:bodyPr anchor="b" anchorCtr="0">
            <a:normAutofit/>
          </a:bodyPr>
          <a:lstStyle/>
          <a:p>
            <a:r>
              <a:rPr lang="en-US" dirty="0"/>
              <a:t>Dailan Neal | dailan@adatum.com | www.adatum.com</a:t>
            </a:r>
          </a:p>
        </p:txBody>
      </p:sp>
      <p:pic>
        <p:nvPicPr>
          <p:cNvPr id="10" name="Picture Placeholder 9" descr="Close up of dragon fruit">
            <a:extLst>
              <a:ext uri="{FF2B5EF4-FFF2-40B4-BE49-F238E27FC236}">
                <a16:creationId xmlns:a16="http://schemas.microsoft.com/office/drawing/2014/main" id="{8D6B48A4-267D-0EF4-A492-274369CD484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4" r="34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94961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Welcome to our presentation.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1. Overview</a:t>
            </a:r>
          </a:p>
          <a:p>
            <a:r>
              <a:t>2. Details</a:t>
            </a:r>
          </a:p>
          <a:p>
            <a:r>
              <a:t>3. Q&amp;A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3" sz="quarter"/>
          </p:nvPr>
        </p:nvSpPr>
        <p:spPr/>
      </p:sp>
      <p:sp>
        <p:nvSpPr>
          <p:cNvPr id="4" name="Content Placeholder 3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r>
              <a:t>Thank you for your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F172-3947-42CE-B33F-43FB799F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517904"/>
            <a:ext cx="4114800" cy="4572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14772-A1EE-4EA8-8C5D-46383706A5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0" y="1517904"/>
            <a:ext cx="5212080" cy="4572000"/>
          </a:xfrm>
        </p:spPr>
        <p:txBody>
          <a:bodyPr>
            <a:normAutofit/>
          </a:bodyPr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 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6050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6991D1-444A-535F-FEE3-EB4604B0E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640" y="841248"/>
            <a:ext cx="4114800" cy="3474720"/>
          </a:xfrm>
        </p:spPr>
        <p:txBody>
          <a:bodyPr anchor="ctr" anchorCtr="0">
            <a:normAutofit/>
          </a:bodyPr>
          <a:lstStyle/>
          <a:p>
            <a:r>
              <a:rPr lang="en-US" dirty="0"/>
              <a:t>About us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9F282F1-6A9B-4AEC-B229-20A3E6BF2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6641" y="4570807"/>
            <a:ext cx="4114800" cy="1524000"/>
          </a:xfrm>
        </p:spPr>
        <p:txBody>
          <a:bodyPr>
            <a:normAutofit/>
          </a:bodyPr>
          <a:lstStyle/>
          <a:p>
            <a:r>
              <a:rPr lang="en-US" dirty="0"/>
              <a:t>Aiming to revolutionize industries through our forward-thinking solutions</a:t>
            </a:r>
          </a:p>
        </p:txBody>
      </p:sp>
      <p:pic>
        <p:nvPicPr>
          <p:cNvPr id="6" name="Picture Placeholder 5" descr="Watermelon slices with seeds">
            <a:extLst>
              <a:ext uri="{FF2B5EF4-FFF2-40B4-BE49-F238E27FC236}">
                <a16:creationId xmlns:a16="http://schemas.microsoft.com/office/drawing/2014/main" id="{C85D0575-49C3-5296-7757-D9C7E07DC73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7112" r="7112"/>
          <a:stretch/>
        </p:blipFill>
        <p:spPr>
          <a:xfrm>
            <a:off x="758952" y="758952"/>
            <a:ext cx="6099048" cy="5340096"/>
          </a:xfrm>
        </p:spPr>
      </p:pic>
    </p:spTree>
    <p:extLst>
      <p:ext uri="{BB962C8B-B14F-4D97-AF65-F5344CB8AC3E}">
        <p14:creationId xmlns:p14="http://schemas.microsoft.com/office/powerpoint/2010/main" val="3103268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5212080" cy="2788920"/>
          </a:xfrm>
        </p:spPr>
        <p:txBody>
          <a:bodyPr anchor="b" anchorCtr="0">
            <a:noAutofit/>
          </a:bodyPr>
          <a:lstStyle/>
          <a:p>
            <a:r>
              <a:rPr lang="en-US" dirty="0"/>
              <a:t>Product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E30C49B-3963-5357-7913-37FEE1C74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1999"/>
            <a:ext cx="5212080" cy="1645920"/>
          </a:xfrm>
        </p:spPr>
        <p:txBody>
          <a:bodyPr>
            <a:normAutofit/>
          </a:bodyPr>
          <a:lstStyle/>
          <a:p>
            <a:r>
              <a:rPr lang="en-US" dirty="0"/>
              <a:t>Combining functionality and user-friendliness, we empower users to streamline operations and boost efficiency</a:t>
            </a:r>
          </a:p>
        </p:txBody>
      </p:sp>
      <p:pic>
        <p:nvPicPr>
          <p:cNvPr id="8" name="Picture Placeholder 7" descr="Close up of lemon slice">
            <a:extLst>
              <a:ext uri="{FF2B5EF4-FFF2-40B4-BE49-F238E27FC236}">
                <a16:creationId xmlns:a16="http://schemas.microsoft.com/office/drawing/2014/main" id="{794FCA34-8775-307F-A2B4-9661CAE587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7" b="7"/>
          <a:stretch/>
        </p:blipFill>
        <p:spPr>
          <a:xfrm>
            <a:off x="7013448" y="756284"/>
            <a:ext cx="4434840" cy="5349240"/>
          </a:xfrm>
        </p:spPr>
      </p:pic>
    </p:spTree>
    <p:extLst>
      <p:ext uri="{BB962C8B-B14F-4D97-AF65-F5344CB8AC3E}">
        <p14:creationId xmlns:p14="http://schemas.microsoft.com/office/powerpoint/2010/main" val="71428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3C99-3405-401F-845E-319BF903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1616" y="1517649"/>
            <a:ext cx="4663440" cy="1554480"/>
          </a:xfrm>
        </p:spPr>
        <p:txBody>
          <a:bodyPr>
            <a:normAutofit/>
          </a:bodyPr>
          <a:lstStyle/>
          <a:p>
            <a:r>
              <a:rPr lang="en-US" dirty="0"/>
              <a:t>Product benefits</a:t>
            </a:r>
          </a:p>
        </p:txBody>
      </p:sp>
      <p:pic>
        <p:nvPicPr>
          <p:cNvPr id="7" name="Picture Placeholder 6" descr="Close up of sliced kiwi">
            <a:extLst>
              <a:ext uri="{FF2B5EF4-FFF2-40B4-BE49-F238E27FC236}">
                <a16:creationId xmlns:a16="http://schemas.microsoft.com/office/drawing/2014/main" id="{E477BA3C-A009-4BDC-A7A7-098178B9897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191" b="2191"/>
          <a:stretch/>
        </p:blipFill>
        <p:spPr>
          <a:xfrm>
            <a:off x="758952" y="883487"/>
            <a:ext cx="4562856" cy="514807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C71850-2415-3A61-92A8-AE037E3246E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71616" y="3291840"/>
            <a:ext cx="4663440" cy="2743200"/>
          </a:xfrm>
        </p:spPr>
        <p:txBody>
          <a:bodyPr/>
          <a:lstStyle/>
          <a:p>
            <a:r>
              <a:rPr lang="en-US" dirty="0"/>
              <a:t>Increased productivity</a:t>
            </a:r>
          </a:p>
          <a:p>
            <a:r>
              <a:rPr lang="en-US" dirty="0"/>
              <a:t>Seamless integration</a:t>
            </a:r>
          </a:p>
          <a:p>
            <a:r>
              <a:rPr lang="en-US" dirty="0"/>
              <a:t>Enhanced user experience</a:t>
            </a:r>
          </a:p>
          <a:p>
            <a:r>
              <a:rPr lang="en-US" dirty="0"/>
              <a:t>Scalability for future growth</a:t>
            </a:r>
          </a:p>
          <a:p>
            <a:r>
              <a:rPr lang="en-US" dirty="0"/>
              <a:t>User-friendly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81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F764D8E-8D44-4B0E-A17E-DF05833A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3"/>
            <a:ext cx="4663440" cy="4590288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Market overview</a:t>
            </a:r>
          </a:p>
        </p:txBody>
      </p:sp>
      <p:pic>
        <p:nvPicPr>
          <p:cNvPr id="12" name="Picture Placeholder 11" descr="Bananas">
            <a:extLst>
              <a:ext uri="{FF2B5EF4-FFF2-40B4-BE49-F238E27FC236}">
                <a16:creationId xmlns:a16="http://schemas.microsoft.com/office/drawing/2014/main" id="{0E7FD06F-FD7E-4F39-B40E-790316D5A6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0257" r="20257"/>
          <a:stretch/>
        </p:blipFill>
        <p:spPr>
          <a:xfrm>
            <a:off x="6665976" y="756284"/>
            <a:ext cx="4773168" cy="5349240"/>
          </a:xfrm>
        </p:spPr>
      </p:pic>
    </p:spTree>
    <p:extLst>
      <p:ext uri="{BB962C8B-B14F-4D97-AF65-F5344CB8AC3E}">
        <p14:creationId xmlns:p14="http://schemas.microsoft.com/office/powerpoint/2010/main" val="70496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893E-F8B1-EF3E-89B9-F5F1D65B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649"/>
            <a:ext cx="4754880" cy="1645920"/>
          </a:xfrm>
        </p:spPr>
        <p:txBody>
          <a:bodyPr>
            <a:normAutofit/>
          </a:bodyPr>
          <a:lstStyle/>
          <a:p>
            <a:r>
              <a:rPr lang="en-US" dirty="0"/>
              <a:t>Market comparison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23CE332-C2D5-49A7-1080-DB59647EF27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7904" y="3291840"/>
            <a:ext cx="4754880" cy="2743200"/>
          </a:xfrm>
        </p:spPr>
        <p:txBody>
          <a:bodyPr/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 </a:t>
            </a:r>
          </a:p>
          <a:p>
            <a:endParaRPr lang="en-US" dirty="0"/>
          </a:p>
        </p:txBody>
      </p:sp>
      <p:pic>
        <p:nvPicPr>
          <p:cNvPr id="5" name="Picture Placeholder 19" descr="Image of colorful popsicles on ice">
            <a:extLst>
              <a:ext uri="{FF2B5EF4-FFF2-40B4-BE49-F238E27FC236}">
                <a16:creationId xmlns:a16="http://schemas.microsoft.com/office/drawing/2014/main" id="{BA65276A-CC55-0C0B-2D3E-8211549ED9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97" b="8497"/>
          <a:stretch/>
        </p:blipFill>
        <p:spPr>
          <a:xfrm>
            <a:off x="6900954" y="883486"/>
            <a:ext cx="4562856" cy="5212513"/>
          </a:xfrm>
        </p:spPr>
      </p:pic>
    </p:spTree>
    <p:extLst>
      <p:ext uri="{BB962C8B-B14F-4D97-AF65-F5344CB8AC3E}">
        <p14:creationId xmlns:p14="http://schemas.microsoft.com/office/powerpoint/2010/main" val="3208790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A7EF77-B3A6-4EC7-9C15-89EEB984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280160"/>
          </a:xfrm>
        </p:spPr>
        <p:txBody>
          <a:bodyPr>
            <a:noAutofit/>
          </a:bodyPr>
          <a:lstStyle/>
          <a:p>
            <a:r>
              <a:rPr lang="en-US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B74AE-546C-4A26-BDD5-2BD124FD2C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17650" y="3108325"/>
            <a:ext cx="4333875" cy="3017838"/>
          </a:xfrm>
        </p:spPr>
        <p:txBody>
          <a:bodyPr>
            <a:normAutofit/>
          </a:bodyPr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2567E2-A69E-4C26-B585-8B3CB193C2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37300" y="3108325"/>
            <a:ext cx="4333875" cy="30178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Need</a:t>
            </a:r>
            <a:r>
              <a:rPr lang="en-US" dirty="0"/>
              <a:t>:</a:t>
            </a:r>
          </a:p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</p:txBody>
      </p:sp>
    </p:spTree>
    <p:extLst>
      <p:ext uri="{BB962C8B-B14F-4D97-AF65-F5344CB8AC3E}">
        <p14:creationId xmlns:p14="http://schemas.microsoft.com/office/powerpoint/2010/main" val="306017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B0A5-83E1-6923-9A19-E9CE76C4C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/>
              </a:rPr>
              <a:t>Growth strategy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AFC1B-63F1-9618-C761-E3F0AA578F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sz="1800" dirty="0"/>
              <a:t>Expand market reach through strategic partnerships</a:t>
            </a:r>
          </a:p>
          <a:p>
            <a:r>
              <a:rPr lang="en-US" sz="1800" dirty="0"/>
              <a:t>Enhance product features based on user feedback</a:t>
            </a:r>
          </a:p>
          <a:p>
            <a:r>
              <a:rPr lang="en-US" sz="1800" dirty="0"/>
              <a:t>Explore international market opportunities</a:t>
            </a:r>
          </a:p>
          <a:p>
            <a:endParaRPr lang="en-US" dirty="0"/>
          </a:p>
        </p:txBody>
      </p:sp>
      <p:graphicFrame>
        <p:nvGraphicFramePr>
          <p:cNvPr id="5" name="Content Placeholder 4" descr="Basic timeline SmartArt">
            <a:extLst>
              <a:ext uri="{FF2B5EF4-FFF2-40B4-BE49-F238E27FC236}">
                <a16:creationId xmlns:a16="http://schemas.microsoft.com/office/drawing/2014/main" id="{A6124125-C51D-2499-4F8C-1A077642ECF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362989150"/>
              </p:ext>
            </p:extLst>
          </p:nvPr>
        </p:nvGraphicFramePr>
        <p:xfrm>
          <a:off x="887413" y="3867150"/>
          <a:ext cx="10423525" cy="2103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6959479"/>
      </p:ext>
    </p:extLst>
  </p:cSld>
  <p:clrMapOvr>
    <a:masterClrMapping/>
  </p:clrMapOvr>
</p:sld>
</file>

<file path=ppt/theme/theme12.xml><?xml version="1.0" encoding="utf-8"?>
<a:theme xmlns:a="http://schemas.openxmlformats.org/drawingml/2006/main" name="PrismaticVTI">
  <a:themeElements>
    <a:clrScheme name="Prismatic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42B3BD"/>
      </a:accent1>
      <a:accent2>
        <a:srgbClr val="51B851"/>
      </a:accent2>
      <a:accent3>
        <a:srgbClr val="B5A603"/>
      </a:accent3>
      <a:accent4>
        <a:srgbClr val="F58505"/>
      </a:accent4>
      <a:accent5>
        <a:srgbClr val="FA2481"/>
      </a:accent5>
      <a:accent6>
        <a:srgbClr val="9CA2AB"/>
      </a:accent6>
      <a:hlink>
        <a:srgbClr val="FA2481"/>
      </a:hlink>
      <a:folHlink>
        <a:srgbClr val="57618E"/>
      </a:folHlink>
    </a:clrScheme>
    <a:fontScheme name="Custom 14">
      <a:majorFont>
        <a:latin typeface="Aharoni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 design_win32_EF_v3" id="{766CCFC2-5746-4D17-9C80-B854A2114008}" vid="{CF8EA309-49BB-462C-A82D-F569C6BF43C6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1.xml"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TaxCatchAll xmlns="230e9df3-be65-4c73-a93b-d1236ebd677e" xsi:nil="true"/>
    <MediaServiceKeyPoints xmlns="71af3243-3dd4-4a8d-8c0d-dd76da1f02a5" xsi:nil="true"/>
    <Background xmlns="71af3243-3dd4-4a8d-8c0d-dd76da1f02a5">false</Background>
    <ImageTagsTaxHTField xmlns="71af3243-3dd4-4a8d-8c0d-dd76da1f02a5">
      <Terms xmlns="http://schemas.microsoft.com/office/infopath/2007/PartnerControls"/>
    </ImageTagsTaxHTField>
  </documentManagement>
</p:properties>
</file>

<file path=customXml/itemProps13.xml><?xml version="1.0" encoding="utf-8"?>
<ds:datastoreItem xmlns:ds="http://schemas.openxmlformats.org/officeDocument/2006/customXml" ds:itemID="{4CA8F0A8-0272-4870-9FED-50919032B8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2.xml><?xml version="1.0" encoding="utf-8"?>
<ds:datastoreItem xmlns:ds="http://schemas.openxmlformats.org/officeDocument/2006/customXml" ds:itemID="{16D4D9BD-AE11-4F3A-9185-74D1F42CA599}">
  <ds:schemaRefs>
    <ds:schemaRef ds:uri="http://schemas.microsoft.com/sharepoint/v3/contenttype/forms"/>
  </ds:schemaRefs>
</ds:datastoreItem>
</file>

<file path=customXml/itemProps31.xml><?xml version="1.0" encoding="utf-8"?>
<ds:datastoreItem xmlns:ds="http://schemas.openxmlformats.org/officeDocument/2006/customXml" ds:itemID="{B2B7AAFC-BA46-4192-9EDD-FC31D26BDA5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322</ap:Words>
  <ap:PresentationFormat>Widescreen</ap:PresentationFormat>
  <ap:Paragraphs>101</ap:Paragraphs>
  <ap:Slides>13</ap:Slides>
  <ap:Notes>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20">
      <vt:lpstr>Aharoni</vt:lpstr>
      <vt:lpstr>Aptos</vt:lpstr>
      <vt:lpstr>Arial</vt:lpstr>
      <vt:lpstr>Avenir Next LT Pro</vt:lpstr>
      <vt:lpstr>Avenir Next LT Pro Light</vt:lpstr>
      <vt:lpstr>Calibri</vt:lpstr>
      <vt:lpstr>PrismaticVTI</vt:lpstr>
      <vt:lpstr>Marketing pitch deck </vt:lpstr>
      <vt:lpstr>Agenda</vt:lpstr>
      <vt:lpstr>About us</vt:lpstr>
      <vt:lpstr>Product overview</vt:lpstr>
      <vt:lpstr>Product benefits</vt:lpstr>
      <vt:lpstr>Market overview</vt:lpstr>
      <vt:lpstr>Market comparison</vt:lpstr>
      <vt:lpstr>Competitive landscape</vt:lpstr>
      <vt:lpstr>Growth strategy </vt:lpstr>
      <vt:lpstr>Traction</vt:lpstr>
      <vt:lpstr>Financials</vt:lpstr>
      <vt:lpstr>Summary</vt:lpstr>
      <vt:lpstr>Thank you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2021-02-25T20:11:39Z</dcterms:created>
  <dcterms:modified xsi:type="dcterms:W3CDTF">2024-08-16T14:10:33Z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