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5" autoAdjust="0"/>
  </p:normalViewPr>
  <p:slideViewPr>
    <p:cSldViewPr showGuides="1">
      <p:cViewPr>
        <p:scale>
          <a:sx n="117" d="100"/>
          <a:sy n="117" d="100"/>
        </p:scale>
        <p:origin x="-31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133600" y="318691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8600" y="2133600"/>
            <a:ext cx="7334250" cy="77406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IN" sz="3600" dirty="0" smtClean="0">
                <a:latin typeface="Arial Black" panose="020B0A04020102020204" pitchFamily="34" charset="0"/>
              </a:rPr>
              <a:t>AAKASHRAAJ P</a:t>
            </a:r>
            <a:endParaRPr lang="en-IN" sz="3600" dirty="0">
              <a:latin typeface="Arial Black" panose="020B0A040201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3810000"/>
            <a:ext cx="6369050" cy="9302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sz="28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lang="en-IN" sz="28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IN" sz="28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lang="en-IN" sz="2800" dirty="0">
              <a:latin typeface="Trebuchet MS" panose="020B0603020202020204"/>
              <a:cs typeface="Trebuchet MS" panose="020B0603020202020204"/>
            </a:endParaRPr>
          </a:p>
          <a:p>
            <a:endParaRPr lang="en-IN" sz="2800" dirty="0"/>
          </a:p>
        </p:txBody>
      </p:sp>
      <p:sp>
        <p:nvSpPr>
          <p:cNvPr id="7" name="Text Box 6"/>
          <p:cNvSpPr txBox="1"/>
          <p:nvPr/>
        </p:nvSpPr>
        <p:spPr>
          <a:xfrm>
            <a:off x="4513489" y="3088005"/>
            <a:ext cx="4064000" cy="721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300" dirty="0" smtClean="0">
                <a:latin typeface="Arial Black" panose="020B0A04020102020204" pitchFamily="34" charset="0"/>
                <a:cs typeface="Arial Black" panose="020B0A04020102020204" pitchFamily="34" charset="0"/>
              </a:rPr>
              <a:t>AU211521243001</a:t>
            </a:r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0" y="6227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3"/>
              </a:rPr>
              <a:t>Link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67222" y="1669390"/>
            <a:ext cx="10751295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IN" sz="2400" b="1" dirty="0" smtClean="0"/>
              <a:t>Accuracy Evaluation</a:t>
            </a:r>
          </a:p>
          <a:p>
            <a:r>
              <a:rPr lang="en-IN" sz="2400" dirty="0" smtClean="0"/>
              <a:t>Assessing the model's accuracy through extensive testing and validation procedures.</a:t>
            </a:r>
          </a:p>
          <a:p>
            <a:r>
              <a:rPr lang="en-IN" sz="2400" b="1" dirty="0" smtClean="0"/>
              <a:t>Real-time Recognition</a:t>
            </a:r>
          </a:p>
          <a:p>
            <a:r>
              <a:rPr lang="en-IN" sz="2400" dirty="0" smtClean="0"/>
              <a:t>Demonstrating the model's ability to recognize hand-written digits in real time scenarios.</a:t>
            </a:r>
          </a:p>
          <a:p>
            <a:r>
              <a:rPr lang="en-IN" sz="2400" b="1" dirty="0" smtClean="0"/>
              <a:t>Scalability Testing</a:t>
            </a:r>
          </a:p>
          <a:p>
            <a:r>
              <a:rPr lang="en-IN" sz="2400" dirty="0" smtClean="0"/>
              <a:t>Testing the model's performance with large volumes of data for scalability assessment.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58165" y="2019300"/>
            <a:ext cx="4032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05800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980950" y="2217390"/>
            <a:ext cx="911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HAND WRITTEN DIGITS USING MNIST DATASET</a:t>
            </a:r>
            <a:endParaRPr lang="en-I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535426" y="-780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 rot="9769837">
            <a:off x="-4984336" y="4479477"/>
            <a:ext cx="1796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38470" y="1405765"/>
            <a:ext cx="90477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WHO ARE THE END USERS?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YOUR SOLUTION AND ITS VALUE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THE WOW IN YOUR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" panose="020B0502040204020203" pitchFamily="34" charset="0"/>
              </a:rPr>
              <a:t>RESULT</a:t>
            </a:r>
            <a:endParaRPr lang="en-IN" sz="32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02536" y="273503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34400" y="21287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9711" y="609600"/>
            <a:ext cx="765746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lang="en-IN" sz="4250" spc="-10" dirty="0"/>
              <a:t>	</a:t>
            </a:r>
            <a:r>
              <a:rPr sz="4250" spc="-75" dirty="0">
                <a:sym typeface="+mn-ea"/>
              </a:rPr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1" y="1668288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TOPIC:</a:t>
            </a:r>
            <a:r>
              <a:rPr lang="en-IN" sz="2400" dirty="0" smtClean="0"/>
              <a:t>HAND WRITTEN DIGITS USING MNIST DATASET</a:t>
            </a:r>
          </a:p>
          <a:p>
            <a:pPr algn="l"/>
            <a:endParaRPr lang="en-IN" sz="2400" dirty="0" smtClean="0"/>
          </a:p>
          <a:p>
            <a:r>
              <a:rPr lang="en-IN" sz="2400" dirty="0" smtClean="0"/>
              <a:t>This project poses the challenge of accurately </a:t>
            </a:r>
            <a:r>
              <a:rPr lang="en-IN" sz="2400" dirty="0" err="1" smtClean="0"/>
              <a:t>analyzing</a:t>
            </a:r>
            <a:endParaRPr lang="en-IN" sz="2400" dirty="0" smtClean="0"/>
          </a:p>
          <a:p>
            <a:r>
              <a:rPr lang="en-IN" sz="2400" dirty="0" smtClean="0"/>
              <a:t> and recognizing hand-written digits using the MNIST dataset.</a:t>
            </a:r>
          </a:p>
          <a:p>
            <a:r>
              <a:rPr lang="en-IN" sz="2400" dirty="0" smtClean="0"/>
              <a:t>The aim is to develop a model for precise digit recognition, </a:t>
            </a:r>
          </a:p>
          <a:p>
            <a:r>
              <a:rPr lang="en-IN" sz="2400" dirty="0" smtClean="0"/>
              <a:t>leveraging a widely used dataset for training image processing </a:t>
            </a:r>
          </a:p>
          <a:p>
            <a:r>
              <a:rPr lang="en-IN" sz="2400" dirty="0" smtClean="0"/>
              <a:t>systems.</a:t>
            </a:r>
          </a:p>
          <a:p>
            <a:pPr algn="l"/>
            <a:endParaRPr lang="en-US" sz="2400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05800" y="1219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533625" y="1828998"/>
            <a:ext cx="765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 Collection</a:t>
            </a:r>
          </a:p>
          <a:p>
            <a:r>
              <a:rPr lang="en-IN" dirty="0" smtClean="0"/>
              <a:t>Gathering and </a:t>
            </a:r>
            <a:r>
              <a:rPr lang="en-IN" dirty="0" err="1" smtClean="0"/>
              <a:t>preprocessing</a:t>
            </a:r>
            <a:r>
              <a:rPr lang="en-IN" dirty="0" smtClean="0"/>
              <a:t> the MNIST dataset to prepare it for training.</a:t>
            </a:r>
          </a:p>
          <a:p>
            <a:r>
              <a:rPr lang="en-IN" b="1" dirty="0" smtClean="0"/>
              <a:t>Model Training</a:t>
            </a:r>
          </a:p>
          <a:p>
            <a:r>
              <a:rPr lang="en-IN" dirty="0" smtClean="0"/>
              <a:t>Using convolutional neural networks to train the model for digit recognition.</a:t>
            </a:r>
          </a:p>
          <a:p>
            <a:r>
              <a:rPr lang="en-IN" b="1" dirty="0" smtClean="0"/>
              <a:t>Evaluation and Testing</a:t>
            </a:r>
          </a:p>
          <a:p>
            <a:r>
              <a:rPr lang="en-IN" dirty="0" smtClean="0"/>
              <a:t>Assessing the model's accuracy and performance on a separate test dataset.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480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 smtClean="0"/>
              <a:t>THE</a:t>
            </a:r>
            <a:r>
              <a:rPr sz="3200" spc="-55" dirty="0" smtClean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609599" y="1600180"/>
            <a:ext cx="7519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ML Enthusiasts</a:t>
            </a:r>
          </a:p>
          <a:p>
            <a:r>
              <a:rPr lang="en-IN" dirty="0" smtClean="0"/>
              <a:t>Individuals interested in exploring image processing and machine learning.</a:t>
            </a:r>
          </a:p>
          <a:p>
            <a:r>
              <a:rPr lang="en-IN" b="1" dirty="0" smtClean="0"/>
              <a:t>Research Communities</a:t>
            </a:r>
          </a:p>
          <a:p>
            <a:r>
              <a:rPr lang="en-IN" dirty="0" smtClean="0"/>
              <a:t>Academic and industrial researchers seeking to improve digit recognition technology.</a:t>
            </a:r>
          </a:p>
          <a:p>
            <a:r>
              <a:rPr lang="en-IN" b="1" dirty="0" smtClean="0"/>
              <a:t>Software Developers</a:t>
            </a:r>
          </a:p>
          <a:p>
            <a:r>
              <a:rPr lang="en-IN" dirty="0" smtClean="0"/>
              <a:t>Professionals looking to integrate digit recognition capabilities into their applications.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4800" y="1584960"/>
            <a:ext cx="314325" cy="26352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838450" y="2060365"/>
            <a:ext cx="6691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Precision</a:t>
            </a:r>
          </a:p>
          <a:p>
            <a:r>
              <a:rPr lang="en-IN" dirty="0" smtClean="0"/>
              <a:t>Accurate and reliable recognition of hand-written digits using advanced machine learning algorithms.</a:t>
            </a:r>
          </a:p>
          <a:p>
            <a:r>
              <a:rPr lang="en-IN" b="1" dirty="0" smtClean="0"/>
              <a:t>Scalability</a:t>
            </a:r>
          </a:p>
          <a:p>
            <a:r>
              <a:rPr lang="en-IN" dirty="0" smtClean="0"/>
              <a:t>The model can be scaled to handle large volumes of data without compromising performance.</a:t>
            </a:r>
          </a:p>
          <a:p>
            <a:r>
              <a:rPr lang="en-IN" b="1" dirty="0" smtClean="0"/>
              <a:t>Efficiency</a:t>
            </a:r>
          </a:p>
          <a:p>
            <a:r>
              <a:rPr lang="en-IN" dirty="0" smtClean="0"/>
              <a:t>Fast and efficient processing of hand-written digits, enabling real-time applications.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1000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209609" y="1600369"/>
            <a:ext cx="7347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High Accuracy</a:t>
            </a:r>
          </a:p>
          <a:p>
            <a:r>
              <a:rPr lang="en-IN" dirty="0" smtClean="0"/>
              <a:t>Consistently achieving high accuracy rates in digit recognition tasks.</a:t>
            </a:r>
          </a:p>
          <a:p>
            <a:r>
              <a:rPr lang="en-IN" b="1" dirty="0" smtClean="0"/>
              <a:t>Rapid Processing</a:t>
            </a:r>
          </a:p>
          <a:p>
            <a:r>
              <a:rPr lang="en-IN" dirty="0" smtClean="0"/>
              <a:t>Quickly processing and recognizing hand-written digits in real time.</a:t>
            </a:r>
          </a:p>
          <a:p>
            <a:r>
              <a:rPr lang="en-IN" b="1" dirty="0" smtClean="0"/>
              <a:t>Flexibility</a:t>
            </a:r>
          </a:p>
          <a:p>
            <a:r>
              <a:rPr lang="en-IN" dirty="0" smtClean="0"/>
              <a:t>Adaptable to various input styles and variations in hand-written digits.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2000" y="1600200"/>
            <a:ext cx="6468745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1.</a:t>
            </a:r>
            <a:r>
              <a:rPr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Data Collection and Preprocessing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2.Exploratory Data Analysis (EDA)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3.Feature 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4.Model Selection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5.Training the Model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6.Model Evaluation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7.Hyperparameter Tuning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8.Validation and Testing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9.Deployment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2400" dirty="0">
                <a:latin typeface="Arial Unicode MS" panose="020B0604020202020204" charset="-122"/>
                <a:ea typeface="Arial Unicode MS" panose="020B0604020202020204" charset="-122"/>
                <a:cs typeface="Segoe UI Black" panose="020B0A02040204020203" charset="0"/>
              </a:rPr>
              <a:t>10.Continuous Improvement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377</Words>
  <Application>Microsoft Office PowerPoint</Application>
  <PresentationFormat>Custom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2021PITAI197</cp:lastModifiedBy>
  <cp:revision>12</cp:revision>
  <dcterms:created xsi:type="dcterms:W3CDTF">2024-03-30T07:02:00Z</dcterms:created>
  <dcterms:modified xsi:type="dcterms:W3CDTF">2024-04-01T05:54:44Z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2024-03-30T16:30:00Z</vt:filetime>
  </property>
  <property fmtid="{D5CDD505-2E9C-101B-9397-08002B2CF9AE}" pid="4" name="ICV">
    <vt:lpwstr>F01FC1D771F447B4B7254B95A27C392D_12</vt:lpwstr>
  </property>
  <property fmtid="{D5CDD505-2E9C-101B-9397-08002B2CF9AE}" pid="5" name="KSOProductBuildVer">
    <vt:lpwstr>1033-12.2.0.13472</vt:lpwstr>
  </property>
</Properties>
</file>