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23" r:id="rId3"/>
    <p:sldId id="287" r:id="rId4"/>
    <p:sldId id="322" r:id="rId5"/>
    <p:sldId id="327" r:id="rId6"/>
    <p:sldId id="333" r:id="rId7"/>
    <p:sldId id="334" r:id="rId8"/>
    <p:sldId id="335" r:id="rId9"/>
    <p:sldId id="329" r:id="rId10"/>
    <p:sldId id="328" r:id="rId11"/>
    <p:sldId id="336" r:id="rId12"/>
    <p:sldId id="339" r:id="rId13"/>
    <p:sldId id="338" r:id="rId14"/>
    <p:sldId id="340" r:id="rId15"/>
    <p:sldId id="337" r:id="rId16"/>
    <p:sldId id="332" r:id="rId17"/>
    <p:sldId id="26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94660"/>
  </p:normalViewPr>
  <p:slideViewPr>
    <p:cSldViewPr>
      <p:cViewPr varScale="1">
        <p:scale>
          <a:sx n="68" d="100"/>
          <a:sy n="68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E70E2-3E91-4C0A-9361-40A130220C1E}" type="datetimeFigureOut">
              <a:rPr lang="en-US" smtClean="0"/>
              <a:pPr/>
              <a:t>7/4/2013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23BCB-30FA-4B22-96EE-829BAE8F32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22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23BCB-30FA-4B22-96EE-829BAE8F32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23BCB-30FA-4B22-96EE-829BAE8F328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23BCB-30FA-4B22-96EE-829BAE8F328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EBC0B49-96EA-45B4-B2FC-7BABF5F5BB0A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F91056E-1B36-4F8D-B7B5-73AC2F8EEC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863DC-02EE-4BBE-9B34-8BF6B439D1FF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490F4-923F-4741-A950-0B0AB5AFB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F1884-C372-4EBA-BBEB-836A9C7B7E93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9FA5E-20AB-4A01-B3DF-687F0BF31E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B59F4-98B5-4216-8757-448A027D9FD8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5ADDD-E216-4F15-8E46-856BC8888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CCDAEF-2433-4A5D-913C-9E1234C4DF11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5B15B0-9584-4A1B-95B5-8F56F7F0FE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397217-12E8-41F5-B92C-97E0CE93BA4C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9BC718-AF80-4A7D-AA0E-B86A5ACA2E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41027F-8C5F-4E29-BFB7-3105FCFE92B6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AB9879-F75E-44C8-B8AF-4D712F7EB0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B556C2-EF0E-4BA3-8BA4-06EB83B482E9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7C3916-F28B-439A-B554-D6336138D6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679DB-F285-44C4-A560-628AB0A7E4CC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72551-C865-4B6D-BF6A-128183CA8C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490B12-270F-41EE-9741-4D66F4434ED3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4B7BC3-96E1-4B3C-B720-C49F2B0E4F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A347C6A-927C-4CE3-BF58-8FA1C8A8FDC6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D7F6774-3239-4ADA-B1B6-DCBED5CF5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AC27DF9-DC04-4C56-BBD3-BE26580B3CC2}" type="datetimeFigureOut">
              <a:rPr lang="en-US"/>
              <a:pPr>
                <a:defRPr/>
              </a:pPr>
              <a:t>7/4/2013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0AC653A-2727-4E32-A160-CB8204403D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7" r:id="rId6"/>
    <p:sldLayoutId id="2147483680" r:id="rId7"/>
    <p:sldLayoutId id="2147483688" r:id="rId8"/>
    <p:sldLayoutId id="2147483689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3" descr="aakash_logo_w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10200"/>
            <a:ext cx="204152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Interactive Lesson Learner </a:t>
            </a:r>
            <a:b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y </a:t>
            </a:r>
            <a:r>
              <a:rPr lang="en-US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oint</a:t>
            </a:r>
            <a:r>
              <a:rPr lang="en-US" sz="5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5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3100" dirty="0" smtClean="0">
                <a:solidFill>
                  <a:schemeClr val="tx1"/>
                </a:solidFill>
              </a:rPr>
              <a:t>Learn Plotting Your Way</a:t>
            </a:r>
            <a:r>
              <a:rPr lang="en-US" sz="4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2800" y="624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July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2013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Picture 6" descr="E:\Yougansh\Lab Works\pho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516" y="385011"/>
            <a:ext cx="1295400" cy="108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95600" y="2667000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/>
            <a:r>
              <a:rPr lang="en-US" sz="2400" b="1" dirty="0" smtClean="0"/>
              <a:t>Under the Guidance of </a:t>
            </a:r>
          </a:p>
          <a:p>
            <a:pPr algn="r" eaLnBrk="1" hangingPunct="1"/>
            <a:r>
              <a:rPr lang="en-US" sz="2400" b="1" dirty="0" smtClean="0"/>
              <a:t>Prof. Deepak B. Phatak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447800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IIT Bombay</a:t>
            </a:r>
            <a:endParaRPr lang="en-US" dirty="0"/>
          </a:p>
        </p:txBody>
      </p:sp>
      <p:sp>
        <p:nvSpPr>
          <p:cNvPr id="9" name="Subtitle 10"/>
          <p:cNvSpPr txBox="1">
            <a:spLocks/>
          </p:cNvSpPr>
          <p:nvPr/>
        </p:nvSpPr>
        <p:spPr bwMode="auto">
          <a:xfrm>
            <a:off x="533400" y="3886200"/>
            <a:ext cx="312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R="64008" lvl="0" algn="just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="1" dirty="0" smtClean="0"/>
              <a:t>Project Manager: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64008" lvl="0" indent="0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Dr. Madhuri Sawant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Subtitle 10"/>
          <p:cNvSpPr txBox="1">
            <a:spLocks/>
          </p:cNvSpPr>
          <p:nvPr/>
        </p:nvSpPr>
        <p:spPr bwMode="auto">
          <a:xfrm>
            <a:off x="5943600" y="3886200"/>
            <a:ext cx="289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64008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Project Mentor:</a:t>
            </a:r>
          </a:p>
          <a:p>
            <a:pPr marL="0" marR="64008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Yougansh Sharma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4572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lvl="0" fontAlgn="auto">
                <a:spcAft>
                  <a:spcPts val="0"/>
                </a:spcAft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52600" y="2870537"/>
            <a:ext cx="5614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>
                <a:solidFill>
                  <a:schemeClr val="accent2"/>
                </a:solidFill>
              </a:rPr>
              <a:t>Demonstration</a:t>
            </a:r>
            <a:endParaRPr lang="en-IN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4572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lvl="0" fontAlgn="auto">
                <a:spcAft>
                  <a:spcPts val="0"/>
                </a:spcAft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/>
              </a:rPr>
              <a:t>What we learnt ?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3785" y="685800"/>
            <a:ext cx="7935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accent2"/>
                </a:solidFill>
              </a:rPr>
              <a:t>Technical Learning</a:t>
            </a:r>
            <a:endParaRPr lang="en-IN" sz="3200" b="1" dirty="0" smtClean="0">
              <a:solidFill>
                <a:schemeClr val="accent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" y="1600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6" name="Oval 15"/>
          <p:cNvSpPr/>
          <p:nvPr/>
        </p:nvSpPr>
        <p:spPr>
          <a:xfrm>
            <a:off x="609600" y="2362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979985" y="1371600"/>
            <a:ext cx="79354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Android Programming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800" b="1" dirty="0" smtClean="0"/>
              <a:t>Android Canvas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800" b="1" dirty="0" smtClean="0"/>
              <a:t>Fragments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800" b="1" dirty="0" smtClean="0"/>
              <a:t>Sliding Menu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800" b="1" dirty="0" smtClean="0"/>
              <a:t>View Pager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800" b="1" dirty="0" smtClean="0"/>
              <a:t>PhoneGap</a:t>
            </a:r>
          </a:p>
        </p:txBody>
      </p:sp>
      <p:sp>
        <p:nvSpPr>
          <p:cNvPr id="18" name="Oval 17"/>
          <p:cNvSpPr/>
          <p:nvPr/>
        </p:nvSpPr>
        <p:spPr>
          <a:xfrm>
            <a:off x="609600" y="3200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9" name="Oval 18"/>
          <p:cNvSpPr/>
          <p:nvPr/>
        </p:nvSpPr>
        <p:spPr>
          <a:xfrm>
            <a:off x="609600" y="3962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0" name="Oval 19"/>
          <p:cNvSpPr/>
          <p:nvPr/>
        </p:nvSpPr>
        <p:spPr>
          <a:xfrm>
            <a:off x="609600" y="4724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1" name="Oval 20"/>
          <p:cNvSpPr/>
          <p:nvPr/>
        </p:nvSpPr>
        <p:spPr>
          <a:xfrm>
            <a:off x="609600" y="5486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41547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4572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lvl="0" fontAlgn="auto">
                <a:spcAft>
                  <a:spcPts val="0"/>
                </a:spcAft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/>
              </a:rPr>
              <a:t>What we learnt ?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3785" y="685800"/>
            <a:ext cx="7935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accent2"/>
                </a:solidFill>
              </a:rPr>
              <a:t>Technical Learning (cont.)</a:t>
            </a:r>
            <a:endParaRPr lang="en-IN" sz="3200" b="1" dirty="0" smtClean="0">
              <a:solidFill>
                <a:schemeClr val="accent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" y="1600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6" name="Oval 15"/>
          <p:cNvSpPr/>
          <p:nvPr/>
        </p:nvSpPr>
        <p:spPr>
          <a:xfrm>
            <a:off x="609600" y="2362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979985" y="1371600"/>
            <a:ext cx="79354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HTML 5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800" b="1" dirty="0" smtClean="0"/>
              <a:t>CSS3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800" b="1" dirty="0" smtClean="0"/>
              <a:t>JavaScript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800" b="1" dirty="0" smtClean="0"/>
              <a:t>Html Canvas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800" b="1" dirty="0" smtClean="0"/>
              <a:t>UML Diagram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800" b="1" dirty="0" smtClean="0"/>
              <a:t>SDLC Models</a:t>
            </a:r>
          </a:p>
        </p:txBody>
      </p:sp>
      <p:sp>
        <p:nvSpPr>
          <p:cNvPr id="18" name="Oval 17"/>
          <p:cNvSpPr/>
          <p:nvPr/>
        </p:nvSpPr>
        <p:spPr>
          <a:xfrm>
            <a:off x="609600" y="3200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9" name="Oval 18"/>
          <p:cNvSpPr/>
          <p:nvPr/>
        </p:nvSpPr>
        <p:spPr>
          <a:xfrm>
            <a:off x="609600" y="3962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0" name="Oval 19"/>
          <p:cNvSpPr/>
          <p:nvPr/>
        </p:nvSpPr>
        <p:spPr>
          <a:xfrm>
            <a:off x="609600" y="4800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1" name="Oval 20"/>
          <p:cNvSpPr/>
          <p:nvPr/>
        </p:nvSpPr>
        <p:spPr>
          <a:xfrm>
            <a:off x="609600" y="5486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4450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4572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lvl="0" fontAlgn="auto">
                <a:spcAft>
                  <a:spcPts val="0"/>
                </a:spcAft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/>
              </a:rPr>
              <a:t>What we learnt ?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3785" y="685800"/>
            <a:ext cx="7935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accent2"/>
                </a:solidFill>
              </a:rPr>
              <a:t>Non-Technical Learning</a:t>
            </a:r>
            <a:endParaRPr lang="en-IN" sz="3200" b="1" dirty="0" smtClean="0">
              <a:solidFill>
                <a:schemeClr val="accent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" y="1600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6" name="Oval 15"/>
          <p:cNvSpPr/>
          <p:nvPr/>
        </p:nvSpPr>
        <p:spPr>
          <a:xfrm>
            <a:off x="609600" y="2362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979985" y="1371600"/>
            <a:ext cx="79354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Team Work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800" b="1" dirty="0" smtClean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9791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4572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lvl="0" fontAlgn="auto">
                <a:spcAft>
                  <a:spcPts val="0"/>
                </a:spcAft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/>
              </a:rPr>
              <a:t>Challenges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/>
              </a:rPr>
              <a:t>Faced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9600" y="1219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979985" y="990600"/>
            <a:ext cx="79354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accent2"/>
                </a:solidFill>
              </a:rPr>
              <a:t>Problem</a:t>
            </a:r>
            <a:r>
              <a:rPr lang="en-US" sz="2800" b="1" dirty="0" smtClean="0"/>
              <a:t>:-   Due to small screen size of Tablet 	           full canvas was not displayed.</a:t>
            </a:r>
          </a:p>
          <a:p>
            <a:pPr algn="just"/>
            <a:endParaRPr lang="en-US" sz="2400" b="1" dirty="0" smtClean="0">
              <a:solidFill>
                <a:srgbClr val="92D050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92D050"/>
                </a:solidFill>
              </a:rPr>
              <a:t>Solution</a:t>
            </a:r>
            <a:r>
              <a:rPr lang="en-US" sz="2800" b="1" dirty="0" smtClean="0"/>
              <a:t>:-   Provided Zoom In / Zoom Out. </a:t>
            </a:r>
          </a:p>
          <a:p>
            <a:pPr algn="just"/>
            <a:endParaRPr lang="en-US" sz="2800" b="1" dirty="0" smtClean="0">
              <a:solidFill>
                <a:schemeClr val="accent2"/>
              </a:solidFill>
            </a:endParaRPr>
          </a:p>
          <a:p>
            <a:pPr algn="just"/>
            <a:endParaRPr lang="en-US" sz="2800" b="1" dirty="0" smtClean="0">
              <a:solidFill>
                <a:schemeClr val="accent2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accent2"/>
                </a:solidFill>
              </a:rPr>
              <a:t>Problem</a:t>
            </a:r>
            <a:r>
              <a:rPr lang="en-US" sz="2800" b="1" dirty="0" smtClean="0"/>
              <a:t>:-   Text rendering problem of</a:t>
            </a:r>
          </a:p>
          <a:p>
            <a:pPr algn="just"/>
            <a:r>
              <a:rPr lang="en-US" sz="2800" b="1" dirty="0" smtClean="0"/>
              <a:t>		  Android version Ice-Cream 			   Sandwich.</a:t>
            </a:r>
          </a:p>
          <a:p>
            <a:pPr algn="just"/>
            <a:endParaRPr lang="en-US" sz="2400" b="1" dirty="0" smtClean="0">
              <a:solidFill>
                <a:srgbClr val="92D050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92D050"/>
                </a:solidFill>
              </a:rPr>
              <a:t>Solution</a:t>
            </a:r>
            <a:r>
              <a:rPr lang="en-US" sz="2800" b="1" dirty="0" smtClean="0"/>
              <a:t>:-    Provided Audio explanation.</a:t>
            </a:r>
          </a:p>
        </p:txBody>
      </p:sp>
      <p:sp>
        <p:nvSpPr>
          <p:cNvPr id="15" name="Oval 14"/>
          <p:cNvSpPr/>
          <p:nvPr/>
        </p:nvSpPr>
        <p:spPr>
          <a:xfrm>
            <a:off x="609600" y="3733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4413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4572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lvl="0" fontAlgn="auto">
                <a:spcAft>
                  <a:spcPts val="0"/>
                </a:spcAft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/>
              </a:rPr>
              <a:t>Challenges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/>
              </a:rPr>
              <a:t>Faced (cont.)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9600" y="1363682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979985" y="1135082"/>
            <a:ext cx="79354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accent2"/>
                </a:solidFill>
              </a:rPr>
              <a:t>Problem</a:t>
            </a:r>
            <a:r>
              <a:rPr lang="en-US" sz="2800" b="1" dirty="0" smtClean="0"/>
              <a:t>:- Display  HTML  content  using          	           Android default widget WebView. </a:t>
            </a:r>
          </a:p>
          <a:p>
            <a:pPr algn="just"/>
            <a:endParaRPr lang="en-US" sz="2400" b="1" dirty="0" smtClean="0">
              <a:solidFill>
                <a:srgbClr val="92D050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92D050"/>
                </a:solidFill>
              </a:rPr>
              <a:t>Solution</a:t>
            </a:r>
            <a:r>
              <a:rPr lang="en-US" sz="2800" b="1" dirty="0" smtClean="0"/>
              <a:t>:-   Used PhoneGap.</a:t>
            </a:r>
          </a:p>
        </p:txBody>
      </p:sp>
    </p:spTree>
    <p:extLst>
      <p:ext uri="{BB962C8B-B14F-4D97-AF65-F5344CB8AC3E}">
        <p14:creationId xmlns:p14="http://schemas.microsoft.com/office/powerpoint/2010/main" xmlns="" val="34413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800" b="1"/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4572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lvl="0" fontAlgn="auto">
                <a:spcAft>
                  <a:spcPts val="0"/>
                </a:spcAft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endParaRP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650875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Rounded MT Bold" pitchFamily="34" charset="0"/>
              </a:rPr>
              <a:t>Future </a:t>
            </a:r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Enhancement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2667000"/>
            <a:ext cx="739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 smtClean="0"/>
              <a:t>Using the same application, we can incorporate different topics such as geometry, and periodic table and also for higher class students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27585" y="1524000"/>
            <a:ext cx="79354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 smtClean="0"/>
              <a:t>Content and audio explanation in different regional languages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2895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Oval 14"/>
          <p:cNvSpPr/>
          <p:nvPr/>
        </p:nvSpPr>
        <p:spPr>
          <a:xfrm>
            <a:off x="533400" y="1752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6800" y="2286000"/>
            <a:ext cx="6934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Lucida Calligraphy" pitchFamily="66" charset="0"/>
              </a:rPr>
              <a:t>Thank You </a:t>
            </a:r>
            <a:endParaRPr lang="en-US" sz="8800" dirty="0">
              <a:latin typeface="Lucida Calligraphy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6096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b="1" dirty="0" smtClean="0">
                  <a:solidFill>
                    <a:schemeClr val="bg1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Arial Rounded MT Bold" pitchFamily="34" charset="0"/>
                  <a:ea typeface="+mj-ea"/>
                  <a:cs typeface="+mj-cs"/>
                </a:rPr>
                <a:t>Team Members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0999" y="914401"/>
          <a:ext cx="8534401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29"/>
                <a:gridCol w="2632105"/>
                <a:gridCol w="4945167"/>
              </a:tblGrid>
              <a:tr h="1009098">
                <a:tc>
                  <a:txBody>
                    <a:bodyPr/>
                    <a:lstStyle/>
                    <a:p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Sr. no.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</a:rPr>
                        <a:t> Of Student</a:t>
                      </a: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Name of College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30" marB="45730"/>
                </a:tc>
              </a:tr>
              <a:tr h="1008905">
                <a:tc>
                  <a:txBody>
                    <a:bodyPr/>
                    <a:lstStyle/>
                    <a:p>
                      <a:endParaRPr lang="en-I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 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Upendra Ghintala 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National Institute of Technology,  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Agartala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/>
                </a:tc>
              </a:tr>
              <a:tr h="917187">
                <a:tc>
                  <a:txBody>
                    <a:bodyPr/>
                    <a:lstStyle/>
                    <a:p>
                      <a:endParaRPr lang="en-I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 Mradu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Bansal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MITS, Lakshmangarh</a:t>
                      </a:r>
                    </a:p>
                  </a:txBody>
                  <a:tcPr marL="91439" marR="91439" marT="45730" marB="45730"/>
                </a:tc>
              </a:tr>
              <a:tr h="1008905">
                <a:tc>
                  <a:txBody>
                    <a:bodyPr/>
                    <a:lstStyle/>
                    <a:p>
                      <a:endParaRPr lang="en-I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 3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 Nikhilesh Ganesan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SASTRA University, Tamil Nadu</a:t>
                      </a:r>
                    </a:p>
                  </a:txBody>
                  <a:tcPr marL="91439" marR="91439" marT="45730" marB="45730"/>
                </a:tc>
              </a:tr>
              <a:tr h="1008905">
                <a:tc>
                  <a:txBody>
                    <a:bodyPr/>
                    <a:lstStyle/>
                    <a:p>
                      <a:endParaRPr lang="en-I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 4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Rindu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John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Techno India NJR Institute of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Technology, UDAIPUR</a:t>
                      </a:r>
                      <a:endParaRPr lang="en-I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6096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lvl="0" fontAlgn="auto">
                <a:spcAft>
                  <a:spcPts val="0"/>
                </a:spcAft>
                <a:defRPr/>
              </a:pPr>
              <a:r>
                <a:rPr lang="en-US" sz="3200" b="1" dirty="0" smtClean="0">
                  <a:solidFill>
                    <a:schemeClr val="bg1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Arial Rounded MT Bold" pitchFamily="34" charset="0"/>
                </a:rPr>
                <a:t>Overview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914400" y="9144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 smtClean="0"/>
              <a:t>Project Objective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Modules &amp; Functionality Overview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Demo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What we learnt?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Challenges Faced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Future Enhancements</a:t>
            </a:r>
          </a:p>
        </p:txBody>
      </p:sp>
      <p:sp>
        <p:nvSpPr>
          <p:cNvPr id="19" name="Oval 18"/>
          <p:cNvSpPr/>
          <p:nvPr/>
        </p:nvSpPr>
        <p:spPr>
          <a:xfrm>
            <a:off x="609600" y="1981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9600" y="2743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9600" y="3657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09600" y="4495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9600" y="5334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9600" y="106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6096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Arial Rounded MT Bold" pitchFamily="34" charset="0"/>
                  <a:ea typeface="+mj-ea"/>
                  <a:cs typeface="+mj-cs"/>
                </a:rPr>
                <a:t>Project Objective 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609600" y="2133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015425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Objective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1981200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To </a:t>
            </a:r>
            <a:r>
              <a:rPr lang="en-US" sz="2800" b="1" dirty="0"/>
              <a:t>develop Interactive Lessons </a:t>
            </a:r>
            <a:r>
              <a:rPr lang="en-US" sz="2800" b="1" dirty="0" smtClean="0"/>
              <a:t>as an application :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800" b="1" dirty="0" smtClean="0"/>
              <a:t>For school students </a:t>
            </a:r>
            <a:r>
              <a:rPr lang="en-US" sz="2800" b="1" dirty="0"/>
              <a:t>through which they can learn, understand, practice and evaluate </a:t>
            </a:r>
            <a:r>
              <a:rPr lang="en-US" sz="2800" b="1" dirty="0" smtClean="0"/>
              <a:t>themselves.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800" b="1" dirty="0" smtClean="0"/>
              <a:t>For teachers as a teaching aid.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800" b="1"/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6096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>
                <a:buNone/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/>
                </a:rPr>
                <a:t>Modules &amp; Functionality Overview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990600" y="4267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Oval 12"/>
          <p:cNvSpPr/>
          <p:nvPr/>
        </p:nvSpPr>
        <p:spPr>
          <a:xfrm>
            <a:off x="990600" y="3505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4" name="Oval 13"/>
          <p:cNvSpPr/>
          <p:nvPr/>
        </p:nvSpPr>
        <p:spPr>
          <a:xfrm>
            <a:off x="990600" y="2590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Oval 14"/>
          <p:cNvSpPr/>
          <p:nvPr/>
        </p:nvSpPr>
        <p:spPr>
          <a:xfrm>
            <a:off x="990600" y="1752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1600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C-Plane ( Cartesian Coordinate System )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362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Plotting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3276600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4038600"/>
            <a:ext cx="920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Line</a:t>
            </a:r>
            <a:endParaRPr lang="en-US" sz="2800" b="1" dirty="0"/>
          </a:p>
        </p:txBody>
      </p:sp>
      <p:sp>
        <p:nvSpPr>
          <p:cNvPr id="20" name="Oval 19"/>
          <p:cNvSpPr/>
          <p:nvPr/>
        </p:nvSpPr>
        <p:spPr>
          <a:xfrm>
            <a:off x="990600" y="5105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42187" y="4876800"/>
            <a:ext cx="432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Quiz ( Self assessment )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762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Main Modules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5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800" b="1"/>
              </a:p>
            </p:txBody>
          </p:sp>
          <p:pic>
            <p:nvPicPr>
              <p:cNvPr id="8" name="Picture 7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Title 1"/>
            <p:cNvSpPr txBox="1">
              <a:spLocks/>
            </p:cNvSpPr>
            <p:nvPr/>
          </p:nvSpPr>
          <p:spPr>
            <a:xfrm>
              <a:off x="6096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/>
                </a:rPr>
                <a:t>Modules </a:t>
              </a: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/>
                </a:rPr>
                <a:t>&amp; Functionality Overview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38200" y="762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Sub-modules of C-Plane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9600" y="1981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768257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Location ( Practical Example )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X – Y Axes</a:t>
            </a:r>
          </a:p>
          <a:p>
            <a:endParaRPr lang="en-US" sz="2800" b="1" dirty="0"/>
          </a:p>
          <a:p>
            <a:r>
              <a:rPr lang="en-US" sz="2800" b="1" dirty="0" smtClean="0"/>
              <a:t>Properties ( Quadrants )</a:t>
            </a:r>
          </a:p>
          <a:p>
            <a:endParaRPr lang="en-US" sz="2800" b="1" dirty="0"/>
          </a:p>
          <a:p>
            <a:r>
              <a:rPr lang="en-US" sz="2800" b="1" dirty="0" smtClean="0"/>
              <a:t>Recap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" y="2819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" y="3657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9600" y="4495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28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5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800" b="1"/>
              </a:p>
            </p:txBody>
          </p:sp>
          <p:pic>
            <p:nvPicPr>
              <p:cNvPr id="8" name="Picture 7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Title 1"/>
            <p:cNvSpPr txBox="1">
              <a:spLocks/>
            </p:cNvSpPr>
            <p:nvPr/>
          </p:nvSpPr>
          <p:spPr>
            <a:xfrm>
              <a:off x="6096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/>
                </a:rPr>
                <a:t>Modules </a:t>
              </a: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/>
                </a:rPr>
                <a:t>&amp; Functionality Overview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2000" y="6858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Sub-modules of Plotting, Scaling and Line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9600" y="1981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768257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Practical Example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Concept Basics</a:t>
            </a:r>
          </a:p>
          <a:p>
            <a:endParaRPr lang="en-US" sz="2800" b="1" dirty="0"/>
          </a:p>
          <a:p>
            <a:r>
              <a:rPr lang="en-US" sz="2800" b="1" dirty="0" smtClean="0"/>
              <a:t>Solved Examples</a:t>
            </a:r>
          </a:p>
          <a:p>
            <a:endParaRPr lang="en-US" sz="2800" b="1" dirty="0"/>
          </a:p>
          <a:p>
            <a:r>
              <a:rPr lang="en-US" sz="2800" b="1" dirty="0" smtClean="0"/>
              <a:t>Practice</a:t>
            </a:r>
          </a:p>
          <a:p>
            <a:endParaRPr lang="en-US" sz="2800" b="1" dirty="0"/>
          </a:p>
          <a:p>
            <a:r>
              <a:rPr lang="en-US" sz="2800" b="1" dirty="0" smtClean="0"/>
              <a:t>Quiz-it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" y="2819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" y="3657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9600" y="4495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9600" y="5334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52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5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800" b="1"/>
              </a:p>
            </p:txBody>
          </p:sp>
          <p:pic>
            <p:nvPicPr>
              <p:cNvPr id="8" name="Picture 7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Title 1"/>
            <p:cNvSpPr txBox="1">
              <a:spLocks/>
            </p:cNvSpPr>
            <p:nvPr/>
          </p:nvSpPr>
          <p:spPr>
            <a:xfrm>
              <a:off x="6096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/>
                </a:rPr>
                <a:t>Modules </a:t>
              </a: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/>
                </a:rPr>
                <a:t>&amp; Functionality Overview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2000" y="685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Sub-modules of Quiz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9600" y="1981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175260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Level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Advanced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" y="2819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4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kash_logo_w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624" y="62132"/>
            <a:ext cx="914400" cy="5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477000" cy="53339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UML Hierarchy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609600"/>
              <a:chOff x="0" y="0"/>
              <a:chExt cx="91440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9144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800" b="1"/>
              </a:p>
            </p:txBody>
          </p:sp>
          <p:pic>
            <p:nvPicPr>
              <p:cNvPr id="10" name="Picture 9" descr="aakash_logo_wt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25624" y="62132"/>
                <a:ext cx="914400" cy="519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457200" y="0"/>
              <a:ext cx="6477000" cy="533399"/>
            </a:xfrm>
            <a:prstGeom prst="rect">
              <a:avLst/>
            </a:prstGeom>
          </p:spPr>
          <p:txBody>
            <a:bodyPr vert="horz" rtlCol="0" anchor="ctr">
              <a:no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lvl="0" fontAlgn="auto">
                <a:spcAft>
                  <a:spcPts val="0"/>
                </a:spcAft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650875"/>
          </a:xfrm>
        </p:spPr>
        <p:txBody>
          <a:bodyPr>
            <a:normAutofit/>
          </a:bodyPr>
          <a:lstStyle/>
          <a:p>
            <a:r>
              <a:rPr lang="en-US" sz="3200" kern="120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Rounded MT Bold" pitchFamily="34" charset="0"/>
              </a:rPr>
              <a:t>Other Important Functionalities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9600" y="106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914400"/>
            <a:ext cx="607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Help</a:t>
            </a:r>
            <a:endParaRPr lang="en-US" sz="2800" b="1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b="1" dirty="0" smtClean="0"/>
              <a:t>Textual Guide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b="1" dirty="0" smtClean="0"/>
              <a:t>Audio Guide</a:t>
            </a:r>
          </a:p>
        </p:txBody>
      </p:sp>
      <p:sp>
        <p:nvSpPr>
          <p:cNvPr id="15" name="Oval 14"/>
          <p:cNvSpPr/>
          <p:nvPr/>
        </p:nvSpPr>
        <p:spPr>
          <a:xfrm>
            <a:off x="609600" y="2590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6" name="Oval 15"/>
          <p:cNvSpPr/>
          <p:nvPr/>
        </p:nvSpPr>
        <p:spPr>
          <a:xfrm>
            <a:off x="609600" y="3581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7" name="Oval 16"/>
          <p:cNvSpPr/>
          <p:nvPr/>
        </p:nvSpPr>
        <p:spPr>
          <a:xfrm>
            <a:off x="609600" y="4191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3706" y="2438400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 smtClean="0"/>
              <a:t>Scratch pad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650" y="4038600"/>
            <a:ext cx="304487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 smtClean="0"/>
              <a:t>Web References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b="1" dirty="0" smtClean="0"/>
              <a:t>Wikipedia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b="1" dirty="0" smtClean="0"/>
              <a:t>Khan Academy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b="1" dirty="0" smtClean="0"/>
              <a:t>Google </a:t>
            </a:r>
            <a:endParaRPr lang="en-US" sz="2600" b="1" dirty="0"/>
          </a:p>
        </p:txBody>
      </p:sp>
      <p:sp>
        <p:nvSpPr>
          <p:cNvPr id="20" name="Rectangle 19"/>
          <p:cNvSpPr/>
          <p:nvPr/>
        </p:nvSpPr>
        <p:spPr>
          <a:xfrm>
            <a:off x="882650" y="3352800"/>
            <a:ext cx="2343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Screenshots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akash presentation_templat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43AE3E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Aakash presentation_template</Template>
  <TotalTime>3063</TotalTime>
  <Words>365</Words>
  <Application>Microsoft Office PowerPoint</Application>
  <PresentationFormat>On-screen Show (4:3)</PresentationFormat>
  <Paragraphs>171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Aakash presentation_template</vt:lpstr>
      <vt:lpstr>Interactive Lesson Learner  my Point Learn Plotting Your Way </vt:lpstr>
      <vt:lpstr>Slide 2</vt:lpstr>
      <vt:lpstr>Slide 3</vt:lpstr>
      <vt:lpstr>Slide 4</vt:lpstr>
      <vt:lpstr>Slide 5</vt:lpstr>
      <vt:lpstr>Slide 6</vt:lpstr>
      <vt:lpstr>Slide 7</vt:lpstr>
      <vt:lpstr>Slide 8</vt:lpstr>
      <vt:lpstr>Other Important Functionalities</vt:lpstr>
      <vt:lpstr>Slide 10</vt:lpstr>
      <vt:lpstr>Slide 11</vt:lpstr>
      <vt:lpstr>Slide 12</vt:lpstr>
      <vt:lpstr>Slide 13</vt:lpstr>
      <vt:lpstr>Slide 14</vt:lpstr>
      <vt:lpstr>Slide 15</vt:lpstr>
      <vt:lpstr>Future Enhancement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Content</dc:title>
  <dc:creator>ASL</dc:creator>
  <cp:lastModifiedBy>user</cp:lastModifiedBy>
  <cp:revision>434</cp:revision>
  <dcterms:created xsi:type="dcterms:W3CDTF">2012-11-10T09:18:59Z</dcterms:created>
  <dcterms:modified xsi:type="dcterms:W3CDTF">2013-07-04T08:13:00Z</dcterms:modified>
</cp:coreProperties>
</file>