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789F-6E78-46F6-914C-818DAF728B8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3167-4CE0-4D0C-8C0C-0557045A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04108" y="0"/>
            <a:ext cx="9144000" cy="44283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alifornian FB" panose="0207040306080B030204" pitchFamily="18" charset="0"/>
              </a:rPr>
              <a:t>Data Analytics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CS40003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Project Assignment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2017-2018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3257" y="4937761"/>
            <a:ext cx="3487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14MA20003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Aakash Singh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8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Customer Churn 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CCP data with 5000 observation)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5474" y="1972492"/>
            <a:ext cx="16981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Tools used </a:t>
            </a:r>
            <a:r>
              <a:rPr lang="en-US" sz="20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Methodology </a:t>
            </a:r>
            <a:r>
              <a:rPr lang="en-US" sz="2000" dirty="0">
                <a:solidFill>
                  <a:srgbClr val="00B0F0"/>
                </a:solidFill>
              </a:rPr>
              <a:t>:</a:t>
            </a:r>
            <a:br>
              <a:rPr lang="en-US" sz="2000" dirty="0">
                <a:solidFill>
                  <a:srgbClr val="00B0F0"/>
                </a:solidFill>
              </a:rPr>
            </a:br>
            <a:endParaRPr lang="en-US" sz="2000" dirty="0" smtClean="0">
              <a:solidFill>
                <a:srgbClr val="00B0F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 smtClean="0">
              <a:solidFill>
                <a:srgbClr val="00B0F0"/>
              </a:solidFill>
            </a:endParaRPr>
          </a:p>
          <a:p>
            <a:endParaRPr lang="en-US" sz="2000" dirty="0" smtClean="0">
              <a:solidFill>
                <a:srgbClr val="00B0F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Reasonable</a:t>
            </a:r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assumptions :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5086" y="1959429"/>
            <a:ext cx="8218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Python-Programming,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Spyder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Ubuntu, Python Libraries (pandas,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sklearn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, etc. 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    Dropped the useless columns and changed the Boolean groups into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numeric groups 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True,False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-&gt; 1,0)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Used Stratified Shuffle Split for splitting data into testing and training sets(25% for testing and 75% for training for 3 iterations)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Gaussian Naïve Bayes, Decision Tree and Support Vector Machine is used for validation on each iteration.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Accuracy and Precision is calculated used each model.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ROC curves are plotted for each model and at every iteration.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Finally selected Decision tree as best suited model for Customer Churn Prediction.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Assumed proper shuffling during Stratified Shuffle Split.</a:t>
            </a:r>
          </a:p>
        </p:txBody>
      </p:sp>
    </p:spTree>
    <p:extLst>
      <p:ext uri="{BB962C8B-B14F-4D97-AF65-F5344CB8AC3E}">
        <p14:creationId xmlns:p14="http://schemas.microsoft.com/office/powerpoint/2010/main" val="7952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Californian FB</vt:lpstr>
      <vt:lpstr>Office Theme</vt:lpstr>
      <vt:lpstr>Data Analytics CS40003  Project Assignment -3 2017-2018 </vt:lpstr>
      <vt:lpstr>Customer Churn Prediction (CCP data with 5000 observation)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CS40003  Project Assignment -3 2017-2018</dc:title>
  <dc:creator>Aakash Singh</dc:creator>
  <cp:lastModifiedBy>Aakash Singh</cp:lastModifiedBy>
  <cp:revision>4</cp:revision>
  <dcterms:created xsi:type="dcterms:W3CDTF">2017-12-01T17:14:33Z</dcterms:created>
  <dcterms:modified xsi:type="dcterms:W3CDTF">2017-12-01T17:40:25Z</dcterms:modified>
</cp:coreProperties>
</file>