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5CC6-14F0-4869-9001-D07FDEA5962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B976-19A6-4FCD-B2D5-95BDF0A7B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7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5CC6-14F0-4869-9001-D07FDEA5962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B976-19A6-4FCD-B2D5-95BDF0A7B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7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5CC6-14F0-4869-9001-D07FDEA5962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B976-19A6-4FCD-B2D5-95BDF0A7B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3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5CC6-14F0-4869-9001-D07FDEA5962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B976-19A6-4FCD-B2D5-95BDF0A7B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5CC6-14F0-4869-9001-D07FDEA5962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B976-19A6-4FCD-B2D5-95BDF0A7B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5CC6-14F0-4869-9001-D07FDEA5962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B976-19A6-4FCD-B2D5-95BDF0A7B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7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5CC6-14F0-4869-9001-D07FDEA5962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B976-19A6-4FCD-B2D5-95BDF0A7B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5CC6-14F0-4869-9001-D07FDEA5962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B976-19A6-4FCD-B2D5-95BDF0A7B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6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5CC6-14F0-4869-9001-D07FDEA5962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B976-19A6-4FCD-B2D5-95BDF0A7B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1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5CC6-14F0-4869-9001-D07FDEA5962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B976-19A6-4FCD-B2D5-95BDF0A7B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4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5CC6-14F0-4869-9001-D07FDEA5962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B976-19A6-4FCD-B2D5-95BDF0A7B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2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55CC6-14F0-4869-9001-D07FDEA5962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EB976-19A6-4FCD-B2D5-95BDF0A7B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9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0492" y="614431"/>
            <a:ext cx="9144000" cy="434945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 Analytics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3600" dirty="0" smtClean="0">
                <a:solidFill>
                  <a:srgbClr val="FFC000"/>
                </a:solidFill>
              </a:rPr>
              <a:t>CS40003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3200" dirty="0" smtClean="0"/>
              <a:t>Project </a:t>
            </a:r>
            <a:r>
              <a:rPr lang="en-US" sz="3200" dirty="0"/>
              <a:t>Assignment </a:t>
            </a:r>
            <a:r>
              <a:rPr lang="en-US" sz="3200" dirty="0" smtClean="0"/>
              <a:t>-2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2400" dirty="0"/>
              <a:t>2017-2018</a:t>
            </a:r>
            <a:r>
              <a:rPr lang="en-US" sz="3200" dirty="0"/>
              <a:t/>
            </a:r>
            <a:br>
              <a:rPr lang="en-US" sz="32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0492" y="5443899"/>
            <a:ext cx="9144000" cy="1655762"/>
          </a:xfrm>
        </p:spPr>
        <p:txBody>
          <a:bodyPr/>
          <a:lstStyle/>
          <a:p>
            <a:pPr algn="r"/>
            <a:r>
              <a:rPr lang="en-US" dirty="0"/>
              <a:t>14MA20003</a:t>
            </a:r>
            <a:br>
              <a:rPr lang="en-US" dirty="0"/>
            </a:br>
            <a:r>
              <a:rPr lang="en-US" dirty="0"/>
              <a:t>Aakash Singh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4" y="1807787"/>
            <a:ext cx="5442858" cy="326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2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04272" y="1289956"/>
            <a:ext cx="760507" cy="7605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14" y="2159763"/>
            <a:ext cx="1280159" cy="12801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04271" y="2320458"/>
            <a:ext cx="760507" cy="7605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26227" y="6003812"/>
            <a:ext cx="760507" cy="7605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72654" y="1224305"/>
            <a:ext cx="569637" cy="5696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269" y="81942"/>
            <a:ext cx="760508" cy="9933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48" y="2030521"/>
            <a:ext cx="579873" cy="5798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616" y="2804502"/>
            <a:ext cx="635797" cy="6357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627" y="1316141"/>
            <a:ext cx="498507" cy="498507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3840480" y="578600"/>
            <a:ext cx="11723" cy="5874451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5" idx="3"/>
          </p:cNvCxnSpPr>
          <p:nvPr/>
        </p:nvCxnSpPr>
        <p:spPr>
          <a:xfrm flipH="1">
            <a:off x="3202273" y="2799842"/>
            <a:ext cx="638207" cy="1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840480" y="578600"/>
            <a:ext cx="74558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852203" y="1701671"/>
            <a:ext cx="74558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856892" y="2799842"/>
            <a:ext cx="74558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840480" y="6456896"/>
            <a:ext cx="74558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032696" y="1616866"/>
            <a:ext cx="0" cy="2236677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638571" y="1814648"/>
            <a:ext cx="382295" cy="8529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032696" y="1616866"/>
            <a:ext cx="511822" cy="140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032696" y="2338546"/>
            <a:ext cx="51182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48957" y="1574634"/>
            <a:ext cx="74558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032696" y="3094028"/>
            <a:ext cx="53978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00384" y="1787219"/>
            <a:ext cx="13579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14MA20003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792352" y="268612"/>
            <a:ext cx="9460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960900" y="1559926"/>
            <a:ext cx="45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Q1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58552" y="2570455"/>
            <a:ext cx="455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Q2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84342" y="6258870"/>
            <a:ext cx="455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Q6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11669" y="1401386"/>
            <a:ext cx="55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Data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154641" y="2150329"/>
            <a:ext cx="849877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m</a:t>
            </a:r>
            <a:r>
              <a:rPr lang="en-US" sz="1600" dirty="0" smtClean="0"/>
              <a:t>ain.py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222633" y="2977983"/>
            <a:ext cx="1083994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results.txt</a:t>
            </a:r>
            <a:endParaRPr lang="en-US" sz="16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5190978" y="3219446"/>
            <a:ext cx="28136" cy="1338486"/>
          </a:xfrm>
          <a:prstGeom prst="line">
            <a:avLst/>
          </a:prstGeom>
          <a:ln w="349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943184" y="1375260"/>
            <a:ext cx="1026286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d</a:t>
            </a:r>
            <a:r>
              <a:rPr lang="en-US" sz="1600" dirty="0" smtClean="0"/>
              <a:t>ata (.csv)</a:t>
            </a:r>
            <a:endParaRPr lang="en-US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020866" y="3853543"/>
            <a:ext cx="53978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923" y="3596944"/>
            <a:ext cx="583490" cy="58349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218275" y="3692089"/>
            <a:ext cx="1886535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Graph plots (if any)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2946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87826"/>
            <a:ext cx="93660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Topic 1 :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	MOVIE </a:t>
            </a:r>
            <a:r>
              <a:rPr lang="en-US" sz="2400" dirty="0">
                <a:latin typeface="Arial Rounded MT Bold" panose="020F0704030504030204" pitchFamily="34" charset="0"/>
              </a:rPr>
              <a:t>data with 5043 </a:t>
            </a:r>
            <a:r>
              <a:rPr lang="en-US" sz="2400" dirty="0" smtClean="0">
                <a:latin typeface="Arial Rounded MT Bold" panose="020F0704030504030204" pitchFamily="34" charset="0"/>
              </a:rPr>
              <a:t>observations</a:t>
            </a:r>
            <a:endParaRPr lang="en-US" sz="2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8093" y="2338252"/>
            <a:ext cx="22076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Tools used </a:t>
            </a:r>
            <a:r>
              <a:rPr lang="en-US" b="1" dirty="0" smtClean="0"/>
              <a:t>:</a:t>
            </a:r>
          </a:p>
          <a:p>
            <a:pPr algn="r"/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algn="r"/>
            <a:r>
              <a:rPr lang="en-US" b="1" dirty="0" smtClean="0"/>
              <a:t>Methodology </a:t>
            </a:r>
            <a:r>
              <a:rPr lang="en-US" b="1" dirty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algn="r"/>
            <a:endParaRPr lang="en-US" b="1" dirty="0" smtClean="0"/>
          </a:p>
          <a:p>
            <a:pPr algn="r"/>
            <a:endParaRPr lang="en-US" b="1" dirty="0" smtClean="0"/>
          </a:p>
          <a:p>
            <a:pPr algn="r"/>
            <a:endParaRPr lang="en-US" b="1" dirty="0"/>
          </a:p>
          <a:p>
            <a:pPr algn="r"/>
            <a:endParaRPr lang="en-US" b="1" dirty="0" smtClean="0"/>
          </a:p>
          <a:p>
            <a:pPr algn="r"/>
            <a:r>
              <a:rPr lang="en-US" b="1" dirty="0" smtClean="0"/>
              <a:t>Reasonable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assumptions 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18856" y="2338252"/>
            <a:ext cx="70016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Python-Programming, </a:t>
            </a:r>
            <a:r>
              <a:rPr lang="en-US" dirty="0" err="1"/>
              <a:t>Spyder</a:t>
            </a:r>
            <a:r>
              <a:rPr lang="en-US" dirty="0"/>
              <a:t>, Ubuntu, Python Libraries (pandas,</a:t>
            </a:r>
            <a:br>
              <a:rPr lang="en-US" dirty="0"/>
            </a:br>
            <a:r>
              <a:rPr lang="en-US" dirty="0" err="1" smtClean="0"/>
              <a:t>scipy.stats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, math 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Cleaning  of data</a:t>
            </a:r>
          </a:p>
          <a:p>
            <a:r>
              <a:rPr lang="en-US" dirty="0" smtClean="0"/>
              <a:t>- Took sample of 2016 movies</a:t>
            </a:r>
          </a:p>
          <a:p>
            <a:r>
              <a:rPr lang="en-US" dirty="0" smtClean="0"/>
              <a:t>- Calculated population mean, sample mean,  population standard deviation and sample </a:t>
            </a:r>
            <a:r>
              <a:rPr lang="en-US" dirty="0"/>
              <a:t>standard </a:t>
            </a:r>
            <a:r>
              <a:rPr lang="en-US" dirty="0" smtClean="0"/>
              <a:t>deviation using </a:t>
            </a:r>
            <a:r>
              <a:rPr lang="en-US" dirty="0"/>
              <a:t>python inbuilt functions.</a:t>
            </a:r>
            <a:endParaRPr lang="en-US" dirty="0" smtClean="0"/>
          </a:p>
          <a:p>
            <a:r>
              <a:rPr lang="en-US" dirty="0" smtClean="0"/>
              <a:t>- Calculated Z and T statistics and critical values.</a:t>
            </a:r>
          </a:p>
          <a:p>
            <a:endParaRPr lang="en-US" dirty="0" smtClean="0"/>
          </a:p>
          <a:p>
            <a:r>
              <a:rPr lang="en-US" dirty="0" smtClean="0"/>
              <a:t>-Data is cleaned by replacing the average of columns</a:t>
            </a:r>
          </a:p>
          <a:p>
            <a:r>
              <a:rPr lang="en-US" dirty="0" smtClean="0"/>
              <a:t>-Alpha value is taken to be .05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09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87826"/>
            <a:ext cx="93660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Topic 2 :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	</a:t>
            </a:r>
            <a:r>
              <a:rPr lang="en-US" sz="2400" dirty="0">
                <a:latin typeface="Arial Rounded MT Bold" panose="020F0704030504030204" pitchFamily="34" charset="0"/>
              </a:rPr>
              <a:t>NUTRITION data with 80 </a:t>
            </a:r>
            <a:r>
              <a:rPr lang="en-US" sz="2400" dirty="0" smtClean="0">
                <a:latin typeface="Arial Rounded MT Bold" panose="020F0704030504030204" pitchFamily="34" charset="0"/>
              </a:rPr>
              <a:t>observations</a:t>
            </a:r>
            <a:endParaRPr lang="en-US" sz="2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8093" y="2338252"/>
            <a:ext cx="22076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Tools used </a:t>
            </a:r>
            <a:r>
              <a:rPr lang="en-US" b="1" dirty="0" smtClean="0"/>
              <a:t>:</a:t>
            </a:r>
          </a:p>
          <a:p>
            <a:pPr algn="r"/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algn="r"/>
            <a:r>
              <a:rPr lang="en-US" b="1" dirty="0" smtClean="0"/>
              <a:t>Methodology </a:t>
            </a:r>
            <a:r>
              <a:rPr lang="en-US" b="1" dirty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algn="r"/>
            <a:endParaRPr lang="en-US" b="1" dirty="0" smtClean="0"/>
          </a:p>
          <a:p>
            <a:pPr algn="r"/>
            <a:endParaRPr lang="en-US" b="1" dirty="0" smtClean="0"/>
          </a:p>
          <a:p>
            <a:pPr algn="r"/>
            <a:r>
              <a:rPr lang="en-US" b="1" dirty="0" smtClean="0"/>
              <a:t>Reasonable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assumptions 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18856" y="2338252"/>
            <a:ext cx="70016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Python-Programming, </a:t>
            </a:r>
            <a:r>
              <a:rPr lang="en-US" dirty="0" err="1"/>
              <a:t>Spyder</a:t>
            </a:r>
            <a:r>
              <a:rPr lang="en-US" dirty="0"/>
              <a:t>, Ubuntu, Python Libraries (pandas,</a:t>
            </a:r>
            <a:br>
              <a:rPr lang="en-US" dirty="0"/>
            </a:b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 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Calculated correlation coefficient using inbuilt functions</a:t>
            </a:r>
          </a:p>
          <a:p>
            <a:r>
              <a:rPr lang="en-US" dirty="0" smtClean="0"/>
              <a:t>- Checked non linearity using </a:t>
            </a:r>
            <a:r>
              <a:rPr lang="en-US" dirty="0" err="1" smtClean="0"/>
              <a:t>polyfit</a:t>
            </a:r>
            <a:r>
              <a:rPr lang="en-US" dirty="0" smtClean="0"/>
              <a:t> and plotted graphs</a:t>
            </a:r>
          </a:p>
          <a:p>
            <a:r>
              <a:rPr lang="en-US" dirty="0" smtClean="0"/>
              <a:t>- Stated inferences using coefficient’s values.</a:t>
            </a:r>
          </a:p>
          <a:p>
            <a:endParaRPr lang="en-US" dirty="0" smtClean="0"/>
          </a:p>
          <a:p>
            <a:r>
              <a:rPr lang="en-US" dirty="0" smtClean="0"/>
              <a:t>none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9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87826"/>
            <a:ext cx="93660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Topic 3 :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	</a:t>
            </a:r>
            <a:r>
              <a:rPr lang="en-US" sz="2400" dirty="0">
                <a:latin typeface="Arial Rounded MT Bold" panose="020F0704030504030204" pitchFamily="34" charset="0"/>
              </a:rPr>
              <a:t>SALARY data with 1,48,654 </a:t>
            </a:r>
            <a:r>
              <a:rPr lang="en-US" sz="2400" dirty="0" smtClean="0">
                <a:latin typeface="Arial Rounded MT Bold" panose="020F0704030504030204" pitchFamily="34" charset="0"/>
              </a:rPr>
              <a:t>observations</a:t>
            </a:r>
            <a:endParaRPr lang="en-US" sz="2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8093" y="2338252"/>
            <a:ext cx="22076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Tools used </a:t>
            </a:r>
            <a:r>
              <a:rPr lang="en-US" b="1" dirty="0" smtClean="0"/>
              <a:t>:</a:t>
            </a:r>
          </a:p>
          <a:p>
            <a:pPr algn="r"/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algn="r"/>
            <a:r>
              <a:rPr lang="en-US" b="1" dirty="0" smtClean="0"/>
              <a:t>Methodology </a:t>
            </a:r>
            <a:r>
              <a:rPr lang="en-US" b="1" dirty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algn="r"/>
            <a:endParaRPr lang="en-US" b="1" dirty="0" smtClean="0"/>
          </a:p>
          <a:p>
            <a:pPr algn="r"/>
            <a:r>
              <a:rPr lang="en-US" b="1" dirty="0" smtClean="0"/>
              <a:t>Reasonable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assumptions 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18856" y="2338252"/>
            <a:ext cx="7001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Python-Programming, </a:t>
            </a:r>
            <a:r>
              <a:rPr lang="en-US" dirty="0" err="1"/>
              <a:t>Spyder</a:t>
            </a:r>
            <a:r>
              <a:rPr lang="en-US" dirty="0"/>
              <a:t>, Ubuntu, Python Libraries (pandas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matplot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 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Cleaning  of data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Plotted the graphs and obtained inferences from it</a:t>
            </a:r>
          </a:p>
          <a:p>
            <a:endParaRPr lang="en-US" dirty="0" smtClean="0"/>
          </a:p>
          <a:p>
            <a:r>
              <a:rPr lang="en-US" dirty="0" smtClean="0"/>
              <a:t>- Data is cleaned by replacing the empty values with column mean.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2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87826"/>
            <a:ext cx="93660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Topic 4 :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	SNACKS data with 100 observations</a:t>
            </a:r>
            <a:endParaRPr lang="en-US" sz="2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8093" y="2338252"/>
            <a:ext cx="22076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Tools used </a:t>
            </a:r>
            <a:r>
              <a:rPr lang="en-US" b="1" dirty="0" smtClean="0"/>
              <a:t>:</a:t>
            </a:r>
          </a:p>
          <a:p>
            <a:pPr algn="r"/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algn="r"/>
            <a:r>
              <a:rPr lang="en-US" b="1" dirty="0" smtClean="0"/>
              <a:t>Methodology </a:t>
            </a:r>
            <a:r>
              <a:rPr lang="en-US" b="1" dirty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algn="r"/>
            <a:endParaRPr lang="en-US" b="1" dirty="0" smtClean="0"/>
          </a:p>
          <a:p>
            <a:pPr algn="r"/>
            <a:r>
              <a:rPr lang="en-US" b="1" dirty="0" smtClean="0"/>
              <a:t>Reasonable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assumptions 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18856" y="2338252"/>
            <a:ext cx="7001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Python-Programming, </a:t>
            </a:r>
            <a:r>
              <a:rPr lang="en-US" dirty="0" err="1"/>
              <a:t>Spyder</a:t>
            </a:r>
            <a:r>
              <a:rPr lang="en-US" dirty="0"/>
              <a:t>, Ubuntu, Python Libraries (pandas,</a:t>
            </a:r>
            <a:br>
              <a:rPr lang="en-US" dirty="0"/>
            </a:br>
            <a:r>
              <a:rPr lang="en-US" dirty="0" err="1" smtClean="0"/>
              <a:t>scipy.stats</a:t>
            </a:r>
            <a:r>
              <a:rPr lang="en-US" dirty="0" smtClean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obtained correlation matrix using </a:t>
            </a:r>
            <a:r>
              <a:rPr lang="en-US" dirty="0" err="1" smtClean="0"/>
              <a:t>scipy.stats.spearmanr</a:t>
            </a:r>
            <a:endParaRPr lang="en-US" dirty="0" smtClean="0"/>
          </a:p>
          <a:p>
            <a:r>
              <a:rPr lang="en-US" dirty="0" smtClean="0"/>
              <a:t>- Calculated coefficients of determination by </a:t>
            </a:r>
            <a:r>
              <a:rPr lang="en-US" dirty="0" err="1" smtClean="0"/>
              <a:t>sqauaring</a:t>
            </a:r>
            <a:r>
              <a:rPr lang="en-US" dirty="0" smtClean="0"/>
              <a:t> the above matrix</a:t>
            </a:r>
          </a:p>
          <a:p>
            <a:endParaRPr lang="en-US" dirty="0" smtClean="0"/>
          </a:p>
          <a:p>
            <a:r>
              <a:rPr lang="en-US" dirty="0" smtClean="0"/>
              <a:t>none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5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87826"/>
            <a:ext cx="93660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Topic 5 :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	GAMES data with 16,719 observations</a:t>
            </a:r>
            <a:endParaRPr lang="en-US" sz="2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8093" y="2338252"/>
            <a:ext cx="22076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Tools used </a:t>
            </a:r>
            <a:r>
              <a:rPr lang="en-US" b="1" dirty="0" smtClean="0"/>
              <a:t>:</a:t>
            </a:r>
          </a:p>
          <a:p>
            <a:pPr algn="r"/>
            <a:endParaRPr lang="en-US" dirty="0" smtClean="0"/>
          </a:p>
          <a:p>
            <a:pPr algn="r"/>
            <a:r>
              <a:rPr lang="en-US" b="1" dirty="0" smtClean="0"/>
              <a:t>Methodology </a:t>
            </a:r>
            <a:r>
              <a:rPr lang="en-US" b="1" dirty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algn="r"/>
            <a:endParaRPr lang="en-US" b="1" dirty="0" smtClean="0"/>
          </a:p>
          <a:p>
            <a:pPr algn="r"/>
            <a:endParaRPr lang="en-US" b="1" dirty="0"/>
          </a:p>
          <a:p>
            <a:pPr algn="r"/>
            <a:r>
              <a:rPr lang="en-US" b="1" dirty="0" smtClean="0"/>
              <a:t>Reasonable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assumptions 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18856" y="2338252"/>
            <a:ext cx="7001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Python-Programming, </a:t>
            </a:r>
            <a:r>
              <a:rPr lang="en-US" dirty="0" err="1"/>
              <a:t>Spyder</a:t>
            </a:r>
            <a:r>
              <a:rPr lang="en-US" dirty="0"/>
              <a:t>, Ubuntu, Python Libraries (</a:t>
            </a:r>
            <a:r>
              <a:rPr lang="en-US" dirty="0" smtClean="0"/>
              <a:t>pandas, </a:t>
            </a:r>
            <a:r>
              <a:rPr lang="en-US" dirty="0" err="1" smtClean="0"/>
              <a:t>numpy</a:t>
            </a:r>
            <a:r>
              <a:rPr lang="en-US" dirty="0" smtClean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Cleaning  of data</a:t>
            </a:r>
          </a:p>
          <a:p>
            <a:r>
              <a:rPr lang="en-US" dirty="0" smtClean="0"/>
              <a:t>- Split the data for action and other movies.</a:t>
            </a:r>
          </a:p>
          <a:p>
            <a:r>
              <a:rPr lang="en-US" dirty="0" smtClean="0"/>
              <a:t>-</a:t>
            </a:r>
            <a:r>
              <a:rPr lang="en-US" dirty="0"/>
              <a:t> </a:t>
            </a:r>
            <a:r>
              <a:rPr lang="en-US" dirty="0" smtClean="0"/>
              <a:t>Made the contingency table and tested the hypothesis</a:t>
            </a:r>
          </a:p>
          <a:p>
            <a:endParaRPr lang="en-US" dirty="0" smtClean="0"/>
          </a:p>
          <a:p>
            <a:r>
              <a:rPr lang="en-US" dirty="0"/>
              <a:t>Data is cleaned by replacing the empty values with column mean.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70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87826"/>
            <a:ext cx="93660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Topic 6 :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	STOCK data for the year 2016-2017</a:t>
            </a:r>
            <a:endParaRPr lang="en-US" sz="2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8093" y="2338252"/>
            <a:ext cx="22076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Tools used </a:t>
            </a:r>
            <a:r>
              <a:rPr lang="en-US" b="1" dirty="0" smtClean="0"/>
              <a:t>:</a:t>
            </a:r>
          </a:p>
          <a:p>
            <a:pPr algn="r"/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algn="r"/>
            <a:r>
              <a:rPr lang="en-US" b="1" dirty="0" smtClean="0"/>
              <a:t>Methodology </a:t>
            </a:r>
            <a:r>
              <a:rPr lang="en-US" b="1" dirty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b="1" dirty="0" smtClean="0"/>
          </a:p>
          <a:p>
            <a:pPr algn="r"/>
            <a:endParaRPr lang="en-US" b="1" dirty="0" smtClean="0"/>
          </a:p>
          <a:p>
            <a:pPr algn="r"/>
            <a:r>
              <a:rPr lang="en-US" b="1" dirty="0" smtClean="0"/>
              <a:t>Reasonable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assumptions 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18856" y="2338252"/>
            <a:ext cx="7001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Python-Programming, </a:t>
            </a:r>
            <a:r>
              <a:rPr lang="en-US" dirty="0" err="1"/>
              <a:t>Spyder</a:t>
            </a:r>
            <a:r>
              <a:rPr lang="en-US" dirty="0"/>
              <a:t>, Ubuntu, Python Libraries (pandas,</a:t>
            </a:r>
            <a:br>
              <a:rPr lang="en-US" dirty="0"/>
            </a:br>
            <a:r>
              <a:rPr lang="en-US" dirty="0" err="1" smtClean="0"/>
              <a:t>scipy.stats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Predicted the values using Linear regression and OLS in python.</a:t>
            </a:r>
          </a:p>
          <a:p>
            <a:r>
              <a:rPr lang="en-US" dirty="0" smtClean="0"/>
              <a:t>- Plotted graph for each stock</a:t>
            </a:r>
          </a:p>
          <a:p>
            <a:endParaRPr lang="en-US" dirty="0"/>
          </a:p>
          <a:p>
            <a:r>
              <a:rPr lang="en-US" dirty="0" smtClean="0"/>
              <a:t>- Predicted the stock only with closing values of the stocks.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21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131</Words>
  <Application>Microsoft Office PowerPoint</Application>
  <PresentationFormat>Widescreen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Cambria Math</vt:lpstr>
      <vt:lpstr>Office Theme</vt:lpstr>
      <vt:lpstr>Data Analytics CS40003   Project Assignment -2 2017-2018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</dc:creator>
  <cp:lastModifiedBy>Aakash Singh</cp:lastModifiedBy>
  <cp:revision>19</cp:revision>
  <dcterms:created xsi:type="dcterms:W3CDTF">2017-08-27T02:28:18Z</dcterms:created>
  <dcterms:modified xsi:type="dcterms:W3CDTF">2017-10-29T15:23:45Z</dcterms:modified>
</cp:coreProperties>
</file>