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b445f884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b445f884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b445f884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b445f884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bb80dbf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bb80dbf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b445f884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b445f884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b445f884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b445f884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b445f884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b445f884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b445f884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b445f884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b445f884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b445f884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b445f884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b445f884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bb80dbf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bb80dbf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bb80dbfa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bb80dbf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b445f884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b445f884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b445f884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b445f88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github.com/AakashSuresh2003/CapstoneProject.g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4495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CI/CD Pipeline for Node.js Application Deployment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566993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AKASH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BASHAR NAIEEM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366450" y="429900"/>
            <a:ext cx="8411100" cy="4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To automate the build process, whenever a new commit is being done in the github repository, configure the </a:t>
            </a:r>
            <a:r>
              <a:rPr b="1" lang="en" sz="1800"/>
              <a:t>Build Triggers &gt;&gt; GitHub hook trigger</a:t>
            </a:r>
            <a:endParaRPr b="1"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Everytime there is an commit to github, the build is auto triggered.</a:t>
            </a:r>
            <a:endParaRPr b="1" sz="18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638" y="1590250"/>
            <a:ext cx="429577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367025" y="1542525"/>
            <a:ext cx="4627500" cy="3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build the pipeline we need docker file to create image and push to docker repo 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 connect to deployment server using ssh and do docker compose</a:t>
            </a:r>
            <a:endParaRPr sz="18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https://github.com/AakashSuresh2003/CapstoneProject.git</a:t>
            </a:r>
            <a:endParaRPr sz="18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88797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3: </a:t>
            </a:r>
            <a:r>
              <a:rPr lang="en" sz="3600"/>
              <a:t>Deployment</a:t>
            </a:r>
            <a:r>
              <a:rPr lang="en" sz="3600"/>
              <a:t> Completed</a:t>
            </a:r>
            <a:endParaRPr sz="3600"/>
          </a:p>
        </p:txBody>
      </p:sp>
      <p:sp>
        <p:nvSpPr>
          <p:cNvPr id="136" name="Google Shape;136;p23"/>
          <p:cNvSpPr txBox="1"/>
          <p:nvPr/>
        </p:nvSpPr>
        <p:spPr>
          <a:xfrm>
            <a:off x="270975" y="1511250"/>
            <a:ext cx="85206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https://hub.docker.com/repository/docker/aakashsuresh/node-app/general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5450"/>
            <a:ext cx="9143998" cy="28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77175" y="4059550"/>
            <a:ext cx="8411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https://hub.docker.com/repository/docker/aakashsuresh/node-app/general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9166"/>
            <a:ext cx="8679924" cy="4381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366450" y="187725"/>
            <a:ext cx="8411100" cy="4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check if the deployment is successful.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74" y="857824"/>
            <a:ext cx="7660550" cy="39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904550" y="1949400"/>
            <a:ext cx="53349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78675" y="32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INTRODUCTION</a:t>
            </a:r>
            <a:endParaRPr sz="3600"/>
          </a:p>
        </p:txBody>
      </p:sp>
      <p:sp>
        <p:nvSpPr>
          <p:cNvPr id="71" name="Google Shape;71;p14"/>
          <p:cNvSpPr txBox="1"/>
          <p:nvPr/>
        </p:nvSpPr>
        <p:spPr>
          <a:xfrm>
            <a:off x="286625" y="1495625"/>
            <a:ext cx="85047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Objective</a:t>
            </a:r>
            <a:r>
              <a:rPr lang="en" sz="1800"/>
              <a:t>: This project will set up a complete CI/CD pipeline to automate the process of building, testing, and deploying a simple Node.js web application to a production server on an AWS EC2 instance.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Key Features</a:t>
            </a:r>
            <a:r>
              <a:rPr lang="en" sz="1800"/>
              <a:t>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Automatic deployment upon code changes.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CI/CD pipeline using Jenkins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Hosting on AWS EC2 .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0425" y="32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TECHNOLOGIES USED</a:t>
            </a:r>
            <a:endParaRPr sz="3600"/>
          </a:p>
        </p:txBody>
      </p:sp>
      <p:sp>
        <p:nvSpPr>
          <p:cNvPr id="77" name="Google Shape;77;p15"/>
          <p:cNvSpPr txBox="1"/>
          <p:nvPr/>
        </p:nvSpPr>
        <p:spPr>
          <a:xfrm>
            <a:off x="380425" y="1370550"/>
            <a:ext cx="83640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Version Control</a:t>
            </a:r>
            <a:r>
              <a:rPr lang="en" sz="1800"/>
              <a:t>: Git, GitHub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CI/CD Tool</a:t>
            </a:r>
            <a:r>
              <a:rPr lang="en" sz="1800"/>
              <a:t>: Jenkins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Cloud Hosting</a:t>
            </a:r>
            <a:r>
              <a:rPr lang="en" sz="1800"/>
              <a:t>: AWS EC2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Scripting</a:t>
            </a:r>
            <a:r>
              <a:rPr lang="en" sz="1800"/>
              <a:t>: Shell scripting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Website</a:t>
            </a:r>
            <a:r>
              <a:rPr lang="en" sz="1800"/>
              <a:t>: Node.js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628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1: CREATE JENKINS SETUP</a:t>
            </a:r>
            <a:endParaRPr sz="3600"/>
          </a:p>
        </p:txBody>
      </p:sp>
      <p:sp>
        <p:nvSpPr>
          <p:cNvPr id="83" name="Google Shape;83;p16"/>
          <p:cNvSpPr txBox="1"/>
          <p:nvPr/>
        </p:nvSpPr>
        <p:spPr>
          <a:xfrm>
            <a:off x="311700" y="1495025"/>
            <a:ext cx="85206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1.Create a EC2 </a:t>
            </a:r>
            <a:r>
              <a:rPr lang="en" sz="1800"/>
              <a:t>instance</a:t>
            </a:r>
            <a:r>
              <a:rPr lang="en" sz="1800"/>
              <a:t> and install jdk and jenkins.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2.push </a:t>
            </a:r>
            <a:r>
              <a:rPr lang="en" sz="1800"/>
              <a:t>your</a:t>
            </a:r>
            <a:r>
              <a:rPr lang="en" sz="1800"/>
              <a:t> Node.js Project to github repo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6050"/>
            <a:ext cx="9144001" cy="28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80425" y="291825"/>
            <a:ext cx="73011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 required plugins: Git, Docker, SSH Agent.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-480" l="18728" r="32345" t="480"/>
          <a:stretch/>
        </p:blipFill>
        <p:spPr>
          <a:xfrm>
            <a:off x="145900" y="745125"/>
            <a:ext cx="4087800" cy="35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0" l="23686" r="37905" t="0"/>
          <a:stretch/>
        </p:blipFill>
        <p:spPr>
          <a:xfrm>
            <a:off x="4429550" y="891675"/>
            <a:ext cx="4299274" cy="34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39725" y="151125"/>
            <a:ext cx="67380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Install Docker in jenkins instance 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8825"/>
            <a:ext cx="5216052" cy="36675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758425" y="1120425"/>
            <a:ext cx="2704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 jenknis -&gt; Tools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-&gt;Docker -&gt;Insatll automatically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52400" y="135500"/>
            <a:ext cx="54405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 the credentials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7600"/>
            <a:ext cx="6372898" cy="37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821525" y="807750"/>
            <a:ext cx="1923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Manage jenkins -&gt; Credentials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-&gt; give your docker-hub repo credentials to push image to your repo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-&gt; give your private key of your deployment server to host the Node.js application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02250" y="2426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STEP 2: CI/CD PIPELINE SETUP</a:t>
            </a:r>
            <a:endParaRPr sz="3600"/>
          </a:p>
        </p:txBody>
      </p:sp>
      <p:sp>
        <p:nvSpPr>
          <p:cNvPr id="113" name="Google Shape;113;p20"/>
          <p:cNvSpPr txBox="1"/>
          <p:nvPr/>
        </p:nvSpPr>
        <p:spPr>
          <a:xfrm>
            <a:off x="302250" y="1432075"/>
            <a:ext cx="85206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20"/>
          <p:cNvSpPr txBox="1"/>
          <p:nvPr/>
        </p:nvSpPr>
        <p:spPr>
          <a:xfrm>
            <a:off x="251850" y="1432075"/>
            <a:ext cx="86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 webhook in Gihub repo to update your changes in the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also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27928" r="36168" t="0"/>
          <a:stretch/>
        </p:blipFill>
        <p:spPr>
          <a:xfrm>
            <a:off x="302250" y="1832275"/>
            <a:ext cx="3361251" cy="44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990" y="1832275"/>
            <a:ext cx="4857584" cy="346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311700" y="193500"/>
            <a:ext cx="8520600" cy="47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8" y="322188"/>
            <a:ext cx="481012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25" y="322200"/>
            <a:ext cx="3860275" cy="45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